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52" r:id="rId6"/>
    <p:sldId id="328" r:id="rId7"/>
    <p:sldId id="348" r:id="rId8"/>
    <p:sldId id="351" r:id="rId9"/>
    <p:sldId id="349" r:id="rId10"/>
    <p:sldId id="350" r:id="rId11"/>
    <p:sldId id="353"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402CA9-7E21-4D06-9CE0-1EC222A4CC12}" v="12" dt="2021-07-21T11:23:07.8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4" autoAdjust="0"/>
    <p:restoredTop sz="86395"/>
  </p:normalViewPr>
  <p:slideViewPr>
    <p:cSldViewPr showGuides="1">
      <p:cViewPr varScale="1">
        <p:scale>
          <a:sx n="67" d="100"/>
          <a:sy n="67" d="100"/>
        </p:scale>
        <p:origin x="1312"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F402CA9-7E21-4D06-9CE0-1EC222A4CC12}"/>
    <pc:docChg chg="undo custSel modSld addMainMaster delMainMaster modMainMaster">
      <pc:chgData name="Caroline Prodger" userId="e4ef2e75-b60b-401b-8ebe-291bdcf405f4" providerId="ADAL" clId="{CF402CA9-7E21-4D06-9CE0-1EC222A4CC12}" dt="2021-07-21T11:23:41.143" v="188" actId="20577"/>
      <pc:docMkLst>
        <pc:docMk/>
      </pc:docMkLst>
      <pc:sldChg chg="addSp delSp modSp mod">
        <pc:chgData name="Caroline Prodger" userId="e4ef2e75-b60b-401b-8ebe-291bdcf405f4" providerId="ADAL" clId="{CF402CA9-7E21-4D06-9CE0-1EC222A4CC12}" dt="2021-07-09T13:34:13.916" v="26" actId="1076"/>
        <pc:sldMkLst>
          <pc:docMk/>
          <pc:sldMk cId="0" sldId="328"/>
        </pc:sldMkLst>
        <pc:spChg chg="mod">
          <ac:chgData name="Caroline Prodger" userId="e4ef2e75-b60b-401b-8ebe-291bdcf405f4" providerId="ADAL" clId="{CF402CA9-7E21-4D06-9CE0-1EC222A4CC12}" dt="2021-07-09T11:41:07.309" v="13"/>
          <ac:spMkLst>
            <pc:docMk/>
            <pc:sldMk cId="0" sldId="328"/>
            <ac:spMk id="3" creationId="{00000000-0000-0000-0000-000000000000}"/>
          </ac:spMkLst>
        </pc:spChg>
        <pc:picChg chg="del">
          <ac:chgData name="Caroline Prodger" userId="e4ef2e75-b60b-401b-8ebe-291bdcf405f4" providerId="ADAL" clId="{CF402CA9-7E21-4D06-9CE0-1EC222A4CC12}" dt="2021-07-09T11:44:57.048" v="21" actId="478"/>
          <ac:picMkLst>
            <pc:docMk/>
            <pc:sldMk cId="0" sldId="328"/>
            <ac:picMk id="2" creationId="{00000000-0000-0000-0000-000000000000}"/>
          </ac:picMkLst>
        </pc:picChg>
        <pc:picChg chg="add mod">
          <ac:chgData name="Caroline Prodger" userId="e4ef2e75-b60b-401b-8ebe-291bdcf405f4" providerId="ADAL" clId="{CF402CA9-7E21-4D06-9CE0-1EC222A4CC12}" dt="2021-07-09T13:34:13.916" v="26" actId="1076"/>
          <ac:picMkLst>
            <pc:docMk/>
            <pc:sldMk cId="0" sldId="328"/>
            <ac:picMk id="6" creationId="{6AF1DAC6-5EAD-478F-9F34-FA62C963373A}"/>
          </ac:picMkLst>
        </pc:picChg>
      </pc:sldChg>
      <pc:sldChg chg="addSp delSp modSp mod delCm">
        <pc:chgData name="Caroline Prodger" userId="e4ef2e75-b60b-401b-8ebe-291bdcf405f4" providerId="ADAL" clId="{CF402CA9-7E21-4D06-9CE0-1EC222A4CC12}" dt="2021-07-09T15:17:34.782" v="81" actId="255"/>
        <pc:sldMkLst>
          <pc:docMk/>
          <pc:sldMk cId="0" sldId="331"/>
        </pc:sldMkLst>
        <pc:spChg chg="mod">
          <ac:chgData name="Caroline Prodger" userId="e4ef2e75-b60b-401b-8ebe-291bdcf405f4" providerId="ADAL" clId="{CF402CA9-7E21-4D06-9CE0-1EC222A4CC12}" dt="2021-07-09T11:41:07.309" v="13"/>
          <ac:spMkLst>
            <pc:docMk/>
            <pc:sldMk cId="0" sldId="331"/>
            <ac:spMk id="2" creationId="{00000000-0000-0000-0000-000000000000}"/>
          </ac:spMkLst>
        </pc:spChg>
        <pc:spChg chg="mod">
          <ac:chgData name="Caroline Prodger" userId="e4ef2e75-b60b-401b-8ebe-291bdcf405f4" providerId="ADAL" clId="{CF402CA9-7E21-4D06-9CE0-1EC222A4CC12}" dt="2021-07-09T15:17:34.782" v="81" actId="255"/>
          <ac:spMkLst>
            <pc:docMk/>
            <pc:sldMk cId="0" sldId="331"/>
            <ac:spMk id="4" creationId="{00000000-0000-0000-0000-000000000000}"/>
          </ac:spMkLst>
        </pc:spChg>
        <pc:spChg chg="del mod">
          <ac:chgData name="Caroline Prodger" userId="e4ef2e75-b60b-401b-8ebe-291bdcf405f4" providerId="ADAL" clId="{CF402CA9-7E21-4D06-9CE0-1EC222A4CC12}" dt="2021-07-09T15:16:27.480" v="59"/>
          <ac:spMkLst>
            <pc:docMk/>
            <pc:sldMk cId="0" sldId="331"/>
            <ac:spMk id="5" creationId="{00000000-0000-0000-0000-000000000000}"/>
          </ac:spMkLst>
        </pc:spChg>
        <pc:spChg chg="del mod">
          <ac:chgData name="Caroline Prodger" userId="e4ef2e75-b60b-401b-8ebe-291bdcf405f4" providerId="ADAL" clId="{CF402CA9-7E21-4D06-9CE0-1EC222A4CC12}" dt="2021-07-09T15:16:27.481" v="61"/>
          <ac:spMkLst>
            <pc:docMk/>
            <pc:sldMk cId="0" sldId="331"/>
            <ac:spMk id="6" creationId="{00000000-0000-0000-0000-000000000000}"/>
          </ac:spMkLst>
        </pc:spChg>
        <pc:spChg chg="add del mod">
          <ac:chgData name="Caroline Prodger" userId="e4ef2e75-b60b-401b-8ebe-291bdcf405f4" providerId="ADAL" clId="{CF402CA9-7E21-4D06-9CE0-1EC222A4CC12}" dt="2021-07-09T15:16:27.477" v="57" actId="21"/>
          <ac:spMkLst>
            <pc:docMk/>
            <pc:sldMk cId="0" sldId="331"/>
            <ac:spMk id="7" creationId="{76ED409A-8D80-41C9-A48F-235DB797BBFA}"/>
          </ac:spMkLst>
        </pc:spChg>
      </pc:sldChg>
      <pc:sldChg chg="addSp delSp modSp mod">
        <pc:chgData name="Caroline Prodger" userId="e4ef2e75-b60b-401b-8ebe-291bdcf405f4" providerId="ADAL" clId="{CF402CA9-7E21-4D06-9CE0-1EC222A4CC12}" dt="2021-07-09T13:35:54.693" v="34" actId="1076"/>
        <pc:sldMkLst>
          <pc:docMk/>
          <pc:sldMk cId="634371300" sldId="348"/>
        </pc:sldMkLst>
        <pc:spChg chg="mod">
          <ac:chgData name="Caroline Prodger" userId="e4ef2e75-b60b-401b-8ebe-291bdcf405f4" providerId="ADAL" clId="{CF402CA9-7E21-4D06-9CE0-1EC222A4CC12}" dt="2021-07-09T13:35:54.693" v="34" actId="1076"/>
          <ac:spMkLst>
            <pc:docMk/>
            <pc:sldMk cId="634371300" sldId="348"/>
            <ac:spMk id="5" creationId="{00000000-0000-0000-0000-000000000000}"/>
          </ac:spMkLst>
        </pc:spChg>
        <pc:picChg chg="del">
          <ac:chgData name="Caroline Prodger" userId="e4ef2e75-b60b-401b-8ebe-291bdcf405f4" providerId="ADAL" clId="{CF402CA9-7E21-4D06-9CE0-1EC222A4CC12}" dt="2021-07-09T13:34:21.214" v="27" actId="478"/>
          <ac:picMkLst>
            <pc:docMk/>
            <pc:sldMk cId="634371300" sldId="348"/>
            <ac:picMk id="3" creationId="{00000000-0000-0000-0000-000000000000}"/>
          </ac:picMkLst>
        </pc:picChg>
        <pc:picChg chg="add mod">
          <ac:chgData name="Caroline Prodger" userId="e4ef2e75-b60b-401b-8ebe-291bdcf405f4" providerId="ADAL" clId="{CF402CA9-7E21-4D06-9CE0-1EC222A4CC12}" dt="2021-07-09T13:35:49.986" v="33" actId="1076"/>
          <ac:picMkLst>
            <pc:docMk/>
            <pc:sldMk cId="634371300" sldId="348"/>
            <ac:picMk id="8" creationId="{1C992AF4-E4FF-43DB-AD79-7E0BECF70A83}"/>
          </ac:picMkLst>
        </pc:picChg>
      </pc:sldChg>
      <pc:sldChg chg="addSp delSp modSp mod">
        <pc:chgData name="Caroline Prodger" userId="e4ef2e75-b60b-401b-8ebe-291bdcf405f4" providerId="ADAL" clId="{CF402CA9-7E21-4D06-9CE0-1EC222A4CC12}" dt="2021-07-09T15:21:14.166" v="146" actId="1076"/>
        <pc:sldMkLst>
          <pc:docMk/>
          <pc:sldMk cId="2281888843" sldId="349"/>
        </pc:sldMkLst>
        <pc:spChg chg="mod">
          <ac:chgData name="Caroline Prodger" userId="e4ef2e75-b60b-401b-8ebe-291bdcf405f4" providerId="ADAL" clId="{CF402CA9-7E21-4D06-9CE0-1EC222A4CC12}" dt="2021-07-09T15:18:41.110" v="90" actId="1076"/>
          <ac:spMkLst>
            <pc:docMk/>
            <pc:sldMk cId="2281888843" sldId="349"/>
            <ac:spMk id="2" creationId="{00000000-0000-0000-0000-000000000000}"/>
          </ac:spMkLst>
        </pc:spChg>
        <pc:spChg chg="mod">
          <ac:chgData name="Caroline Prodger" userId="e4ef2e75-b60b-401b-8ebe-291bdcf405f4" providerId="ADAL" clId="{CF402CA9-7E21-4D06-9CE0-1EC222A4CC12}" dt="2021-07-09T15:21:10.478" v="145" actId="14100"/>
          <ac:spMkLst>
            <pc:docMk/>
            <pc:sldMk cId="2281888843" sldId="349"/>
            <ac:spMk id="3" creationId="{00000000-0000-0000-0000-000000000000}"/>
          </ac:spMkLst>
        </pc:spChg>
        <pc:spChg chg="del mod">
          <ac:chgData name="Caroline Prodger" userId="e4ef2e75-b60b-401b-8ebe-291bdcf405f4" providerId="ADAL" clId="{CF402CA9-7E21-4D06-9CE0-1EC222A4CC12}" dt="2021-07-09T15:19:37.400" v="101"/>
          <ac:spMkLst>
            <pc:docMk/>
            <pc:sldMk cId="2281888843" sldId="349"/>
            <ac:spMk id="4" creationId="{00000000-0000-0000-0000-000000000000}"/>
          </ac:spMkLst>
        </pc:spChg>
        <pc:spChg chg="del mod">
          <ac:chgData name="Caroline Prodger" userId="e4ef2e75-b60b-401b-8ebe-291bdcf405f4" providerId="ADAL" clId="{CF402CA9-7E21-4D06-9CE0-1EC222A4CC12}" dt="2021-07-09T15:20:05" v="113"/>
          <ac:spMkLst>
            <pc:docMk/>
            <pc:sldMk cId="2281888843" sldId="349"/>
            <ac:spMk id="5" creationId="{00000000-0000-0000-0000-000000000000}"/>
          </ac:spMkLst>
        </pc:spChg>
        <pc:spChg chg="del mod">
          <ac:chgData name="Caroline Prodger" userId="e4ef2e75-b60b-401b-8ebe-291bdcf405f4" providerId="ADAL" clId="{CF402CA9-7E21-4D06-9CE0-1EC222A4CC12}" dt="2021-07-09T15:20:05.001" v="115"/>
          <ac:spMkLst>
            <pc:docMk/>
            <pc:sldMk cId="2281888843" sldId="349"/>
            <ac:spMk id="6" creationId="{00000000-0000-0000-0000-000000000000}"/>
          </ac:spMkLst>
        </pc:spChg>
        <pc:spChg chg="del mod">
          <ac:chgData name="Caroline Prodger" userId="e4ef2e75-b60b-401b-8ebe-291bdcf405f4" providerId="ADAL" clId="{CF402CA9-7E21-4D06-9CE0-1EC222A4CC12}" dt="2021-07-09T15:20:05.003" v="117"/>
          <ac:spMkLst>
            <pc:docMk/>
            <pc:sldMk cId="2281888843" sldId="349"/>
            <ac:spMk id="7" creationId="{00000000-0000-0000-0000-000000000000}"/>
          </ac:spMkLst>
        </pc:spChg>
        <pc:spChg chg="del mod">
          <ac:chgData name="Caroline Prodger" userId="e4ef2e75-b60b-401b-8ebe-291bdcf405f4" providerId="ADAL" clId="{CF402CA9-7E21-4D06-9CE0-1EC222A4CC12}" dt="2021-07-09T15:20:05.004" v="119"/>
          <ac:spMkLst>
            <pc:docMk/>
            <pc:sldMk cId="2281888843" sldId="349"/>
            <ac:spMk id="8" creationId="{00000000-0000-0000-0000-000000000000}"/>
          </ac:spMkLst>
        </pc:spChg>
        <pc:picChg chg="add mod modCrop">
          <ac:chgData name="Caroline Prodger" userId="e4ef2e75-b60b-401b-8ebe-291bdcf405f4" providerId="ADAL" clId="{CF402CA9-7E21-4D06-9CE0-1EC222A4CC12}" dt="2021-07-09T15:21:14.166" v="146" actId="1076"/>
          <ac:picMkLst>
            <pc:docMk/>
            <pc:sldMk cId="2281888843" sldId="349"/>
            <ac:picMk id="10" creationId="{1FF8940A-0DDB-4733-988C-44A494D37AEB}"/>
          </ac:picMkLst>
        </pc:picChg>
      </pc:sldChg>
      <pc:sldChg chg="addSp delSp modSp mod">
        <pc:chgData name="Caroline Prodger" userId="e4ef2e75-b60b-401b-8ebe-291bdcf405f4" providerId="ADAL" clId="{CF402CA9-7E21-4D06-9CE0-1EC222A4CC12}" dt="2021-07-21T11:23:41.143" v="188" actId="20577"/>
        <pc:sldMkLst>
          <pc:docMk/>
          <pc:sldMk cId="1655668149" sldId="350"/>
        </pc:sldMkLst>
        <pc:spChg chg="mod">
          <ac:chgData name="Caroline Prodger" userId="e4ef2e75-b60b-401b-8ebe-291bdcf405f4" providerId="ADAL" clId="{CF402CA9-7E21-4D06-9CE0-1EC222A4CC12}" dt="2021-07-09T11:41:07.309" v="13"/>
          <ac:spMkLst>
            <pc:docMk/>
            <pc:sldMk cId="1655668149" sldId="350"/>
            <ac:spMk id="2" creationId="{00000000-0000-0000-0000-000000000000}"/>
          </ac:spMkLst>
        </pc:spChg>
        <pc:spChg chg="mod">
          <ac:chgData name="Caroline Prodger" userId="e4ef2e75-b60b-401b-8ebe-291bdcf405f4" providerId="ADAL" clId="{CF402CA9-7E21-4D06-9CE0-1EC222A4CC12}" dt="2021-07-21T11:23:41.143" v="188" actId="20577"/>
          <ac:spMkLst>
            <pc:docMk/>
            <pc:sldMk cId="1655668149" sldId="350"/>
            <ac:spMk id="3" creationId="{00000000-0000-0000-0000-000000000000}"/>
          </ac:spMkLst>
        </pc:spChg>
        <pc:picChg chg="del">
          <ac:chgData name="Caroline Prodger" userId="e4ef2e75-b60b-401b-8ebe-291bdcf405f4" providerId="ADAL" clId="{CF402CA9-7E21-4D06-9CE0-1EC222A4CC12}" dt="2021-07-21T11:22:59.494" v="172" actId="478"/>
          <ac:picMkLst>
            <pc:docMk/>
            <pc:sldMk cId="1655668149" sldId="350"/>
            <ac:picMk id="4" creationId="{00000000-0000-0000-0000-000000000000}"/>
          </ac:picMkLst>
        </pc:picChg>
        <pc:picChg chg="add del mod modCrop">
          <ac:chgData name="Caroline Prodger" userId="e4ef2e75-b60b-401b-8ebe-291bdcf405f4" providerId="ADAL" clId="{CF402CA9-7E21-4D06-9CE0-1EC222A4CC12}" dt="2021-07-21T11:23:35.766" v="187" actId="1076"/>
          <ac:picMkLst>
            <pc:docMk/>
            <pc:sldMk cId="1655668149" sldId="350"/>
            <ac:picMk id="6" creationId="{06420896-1223-49D1-84BA-3BD930CD361D}"/>
          </ac:picMkLst>
        </pc:picChg>
      </pc:sldChg>
      <pc:sldChg chg="addSp delSp modSp mod">
        <pc:chgData name="Caroline Prodger" userId="e4ef2e75-b60b-401b-8ebe-291bdcf405f4" providerId="ADAL" clId="{CF402CA9-7E21-4D06-9CE0-1EC222A4CC12}" dt="2021-07-21T11:22:50.247" v="171" actId="1076"/>
        <pc:sldMkLst>
          <pc:docMk/>
          <pc:sldMk cId="1894570412" sldId="351"/>
        </pc:sldMkLst>
        <pc:spChg chg="del">
          <ac:chgData name="Caroline Prodger" userId="e4ef2e75-b60b-401b-8ebe-291bdcf405f4" providerId="ADAL" clId="{CF402CA9-7E21-4D06-9CE0-1EC222A4CC12}" dt="2021-07-21T11:22:25.447" v="160" actId="478"/>
          <ac:spMkLst>
            <pc:docMk/>
            <pc:sldMk cId="1894570412" sldId="351"/>
            <ac:spMk id="2" creationId="{00000000-0000-0000-0000-000000000000}"/>
          </ac:spMkLst>
        </pc:spChg>
        <pc:spChg chg="del">
          <ac:chgData name="Caroline Prodger" userId="e4ef2e75-b60b-401b-8ebe-291bdcf405f4" providerId="ADAL" clId="{CF402CA9-7E21-4D06-9CE0-1EC222A4CC12}" dt="2021-07-21T11:22:22.022" v="158" actId="478"/>
          <ac:spMkLst>
            <pc:docMk/>
            <pc:sldMk cId="1894570412" sldId="351"/>
            <ac:spMk id="4" creationId="{00000000-0000-0000-0000-000000000000}"/>
          </ac:spMkLst>
        </pc:spChg>
        <pc:spChg chg="del">
          <ac:chgData name="Caroline Prodger" userId="e4ef2e75-b60b-401b-8ebe-291bdcf405f4" providerId="ADAL" clId="{CF402CA9-7E21-4D06-9CE0-1EC222A4CC12}" dt="2021-07-21T11:22:34.342" v="165" actId="478"/>
          <ac:spMkLst>
            <pc:docMk/>
            <pc:sldMk cId="1894570412" sldId="351"/>
            <ac:spMk id="5" creationId="{00000000-0000-0000-0000-000000000000}"/>
          </ac:spMkLst>
        </pc:spChg>
        <pc:spChg chg="del">
          <ac:chgData name="Caroline Prodger" userId="e4ef2e75-b60b-401b-8ebe-291bdcf405f4" providerId="ADAL" clId="{CF402CA9-7E21-4D06-9CE0-1EC222A4CC12}" dt="2021-07-21T11:22:02.008" v="150" actId="478"/>
          <ac:spMkLst>
            <pc:docMk/>
            <pc:sldMk cId="1894570412" sldId="351"/>
            <ac:spMk id="6" creationId="{00000000-0000-0000-0000-000000000000}"/>
          </ac:spMkLst>
        </pc:spChg>
        <pc:spChg chg="del">
          <ac:chgData name="Caroline Prodger" userId="e4ef2e75-b60b-401b-8ebe-291bdcf405f4" providerId="ADAL" clId="{CF402CA9-7E21-4D06-9CE0-1EC222A4CC12}" dt="2021-07-21T11:22:13.575" v="155" actId="478"/>
          <ac:spMkLst>
            <pc:docMk/>
            <pc:sldMk cId="1894570412" sldId="351"/>
            <ac:spMk id="7" creationId="{00000000-0000-0000-0000-000000000000}"/>
          </ac:spMkLst>
        </pc:spChg>
        <pc:spChg chg="del">
          <ac:chgData name="Caroline Prodger" userId="e4ef2e75-b60b-401b-8ebe-291bdcf405f4" providerId="ADAL" clId="{CF402CA9-7E21-4D06-9CE0-1EC222A4CC12}" dt="2021-07-21T11:22:16.247" v="156" actId="478"/>
          <ac:spMkLst>
            <pc:docMk/>
            <pc:sldMk cId="1894570412" sldId="351"/>
            <ac:spMk id="8" creationId="{00000000-0000-0000-0000-000000000000}"/>
          </ac:spMkLst>
        </pc:spChg>
        <pc:spChg chg="del">
          <ac:chgData name="Caroline Prodger" userId="e4ef2e75-b60b-401b-8ebe-291bdcf405f4" providerId="ADAL" clId="{CF402CA9-7E21-4D06-9CE0-1EC222A4CC12}" dt="2021-07-21T11:22:19.639" v="157" actId="478"/>
          <ac:spMkLst>
            <pc:docMk/>
            <pc:sldMk cId="1894570412" sldId="351"/>
            <ac:spMk id="9" creationId="{00000000-0000-0000-0000-000000000000}"/>
          </ac:spMkLst>
        </pc:spChg>
        <pc:spChg chg="del">
          <ac:chgData name="Caroline Prodger" userId="e4ef2e75-b60b-401b-8ebe-291bdcf405f4" providerId="ADAL" clId="{CF402CA9-7E21-4D06-9CE0-1EC222A4CC12}" dt="2021-07-21T11:22:04.614" v="151" actId="478"/>
          <ac:spMkLst>
            <pc:docMk/>
            <pc:sldMk cId="1894570412" sldId="351"/>
            <ac:spMk id="10" creationId="{00000000-0000-0000-0000-000000000000}"/>
          </ac:spMkLst>
        </pc:spChg>
        <pc:picChg chg="add mod modCrop">
          <ac:chgData name="Caroline Prodger" userId="e4ef2e75-b60b-401b-8ebe-291bdcf405f4" providerId="ADAL" clId="{CF402CA9-7E21-4D06-9CE0-1EC222A4CC12}" dt="2021-07-21T11:22:50.247" v="171" actId="1076"/>
          <ac:picMkLst>
            <pc:docMk/>
            <pc:sldMk cId="1894570412" sldId="351"/>
            <ac:picMk id="14" creationId="{1EB54E3C-2EC5-41A9-BA25-82B690C2A79D}"/>
          </ac:picMkLst>
        </pc:picChg>
        <pc:cxnChg chg="del">
          <ac:chgData name="Caroline Prodger" userId="e4ef2e75-b60b-401b-8ebe-291bdcf405f4" providerId="ADAL" clId="{CF402CA9-7E21-4D06-9CE0-1EC222A4CC12}" dt="2021-07-21T11:22:31.827" v="164" actId="478"/>
          <ac:cxnSpMkLst>
            <pc:docMk/>
            <pc:sldMk cId="1894570412" sldId="351"/>
            <ac:cxnSpMk id="12" creationId="{00000000-0000-0000-0000-000000000000}"/>
          </ac:cxnSpMkLst>
        </pc:cxnChg>
        <pc:cxnChg chg="del">
          <ac:chgData name="Caroline Prodger" userId="e4ef2e75-b60b-401b-8ebe-291bdcf405f4" providerId="ADAL" clId="{CF402CA9-7E21-4D06-9CE0-1EC222A4CC12}" dt="2021-07-21T11:22:08.837" v="153" actId="478"/>
          <ac:cxnSpMkLst>
            <pc:docMk/>
            <pc:sldMk cId="1894570412" sldId="351"/>
            <ac:cxnSpMk id="13" creationId="{00000000-0000-0000-0000-000000000000}"/>
          </ac:cxnSpMkLst>
        </pc:cxnChg>
        <pc:cxnChg chg="del">
          <ac:chgData name="Caroline Prodger" userId="e4ef2e75-b60b-401b-8ebe-291bdcf405f4" providerId="ADAL" clId="{CF402CA9-7E21-4D06-9CE0-1EC222A4CC12}" dt="2021-07-21T11:22:06.645" v="152" actId="478"/>
          <ac:cxnSpMkLst>
            <pc:docMk/>
            <pc:sldMk cId="1894570412" sldId="351"/>
            <ac:cxnSpMk id="16" creationId="{00000000-0000-0000-0000-000000000000}"/>
          </ac:cxnSpMkLst>
        </pc:cxnChg>
        <pc:cxnChg chg="del">
          <ac:chgData name="Caroline Prodger" userId="e4ef2e75-b60b-401b-8ebe-291bdcf405f4" providerId="ADAL" clId="{CF402CA9-7E21-4D06-9CE0-1EC222A4CC12}" dt="2021-07-21T11:22:11.077" v="154" actId="478"/>
          <ac:cxnSpMkLst>
            <pc:docMk/>
            <pc:sldMk cId="1894570412" sldId="351"/>
            <ac:cxnSpMk id="19" creationId="{00000000-0000-0000-0000-000000000000}"/>
          </ac:cxnSpMkLst>
        </pc:cxnChg>
        <pc:cxnChg chg="del">
          <ac:chgData name="Caroline Prodger" userId="e4ef2e75-b60b-401b-8ebe-291bdcf405f4" providerId="ADAL" clId="{CF402CA9-7E21-4D06-9CE0-1EC222A4CC12}" dt="2021-07-21T11:22:46.868" v="170" actId="478"/>
          <ac:cxnSpMkLst>
            <pc:docMk/>
            <pc:sldMk cId="1894570412" sldId="351"/>
            <ac:cxnSpMk id="24" creationId="{00000000-0000-0000-0000-000000000000}"/>
          </ac:cxnSpMkLst>
        </pc:cxnChg>
        <pc:cxnChg chg="del">
          <ac:chgData name="Caroline Prodger" userId="e4ef2e75-b60b-401b-8ebe-291bdcf405f4" providerId="ADAL" clId="{CF402CA9-7E21-4D06-9CE0-1EC222A4CC12}" dt="2021-07-21T11:22:27.124" v="161" actId="478"/>
          <ac:cxnSpMkLst>
            <pc:docMk/>
            <pc:sldMk cId="1894570412" sldId="351"/>
            <ac:cxnSpMk id="28" creationId="{00000000-0000-0000-0000-000000000000}"/>
          </ac:cxnSpMkLst>
        </pc:cxnChg>
        <pc:cxnChg chg="del mod">
          <ac:chgData name="Caroline Prodger" userId="e4ef2e75-b60b-401b-8ebe-291bdcf405f4" providerId="ADAL" clId="{CF402CA9-7E21-4D06-9CE0-1EC222A4CC12}" dt="2021-07-21T11:22:28.995" v="162" actId="478"/>
          <ac:cxnSpMkLst>
            <pc:docMk/>
            <pc:sldMk cId="1894570412" sldId="351"/>
            <ac:cxnSpMk id="32" creationId="{00000000-0000-0000-0000-000000000000}"/>
          </ac:cxnSpMkLst>
        </pc:cxnChg>
      </pc:sldChg>
      <pc:sldChg chg="addSp delSp modSp mod">
        <pc:chgData name="Caroline Prodger" userId="e4ef2e75-b60b-401b-8ebe-291bdcf405f4" providerId="ADAL" clId="{CF402CA9-7E21-4D06-9CE0-1EC222A4CC12}" dt="2021-07-09T11:44:49.002" v="20" actId="1076"/>
        <pc:sldMkLst>
          <pc:docMk/>
          <pc:sldMk cId="4125820335" sldId="352"/>
        </pc:sldMkLst>
        <pc:spChg chg="mod">
          <ac:chgData name="Caroline Prodger" userId="e4ef2e75-b60b-401b-8ebe-291bdcf405f4" providerId="ADAL" clId="{CF402CA9-7E21-4D06-9CE0-1EC222A4CC12}" dt="2021-07-09T11:41:07.309" v="13"/>
          <ac:spMkLst>
            <pc:docMk/>
            <pc:sldMk cId="4125820335" sldId="352"/>
            <ac:spMk id="2" creationId="{00000000-0000-0000-0000-000000000000}"/>
          </ac:spMkLst>
        </pc:spChg>
        <pc:picChg chg="del">
          <ac:chgData name="Caroline Prodger" userId="e4ef2e75-b60b-401b-8ebe-291bdcf405f4" providerId="ADAL" clId="{CF402CA9-7E21-4D06-9CE0-1EC222A4CC12}" dt="2021-07-09T11:42:17.687" v="14" actId="478"/>
          <ac:picMkLst>
            <pc:docMk/>
            <pc:sldMk cId="4125820335" sldId="352"/>
            <ac:picMk id="4" creationId="{00000000-0000-0000-0000-000000000000}"/>
          </ac:picMkLst>
        </pc:picChg>
        <pc:picChg chg="add mod">
          <ac:chgData name="Caroline Prodger" userId="e4ef2e75-b60b-401b-8ebe-291bdcf405f4" providerId="ADAL" clId="{CF402CA9-7E21-4D06-9CE0-1EC222A4CC12}" dt="2021-07-09T11:44:49.002" v="20" actId="1076"/>
          <ac:picMkLst>
            <pc:docMk/>
            <pc:sldMk cId="4125820335" sldId="352"/>
            <ac:picMk id="6" creationId="{07691B15-7FC3-4B56-A50E-61F5A263E588}"/>
          </ac:picMkLst>
        </pc:picChg>
      </pc:sldChg>
      <pc:sldChg chg="addSp delSp modSp mod">
        <pc:chgData name="Caroline Prodger" userId="e4ef2e75-b60b-401b-8ebe-291bdcf405f4" providerId="ADAL" clId="{CF402CA9-7E21-4D06-9CE0-1EC222A4CC12}" dt="2021-07-09T15:18:26.403" v="89" actId="1076"/>
        <pc:sldMkLst>
          <pc:docMk/>
          <pc:sldMk cId="3516066494" sldId="353"/>
        </pc:sldMkLst>
        <pc:spChg chg="mod">
          <ac:chgData name="Caroline Prodger" userId="e4ef2e75-b60b-401b-8ebe-291bdcf405f4" providerId="ADAL" clId="{CF402CA9-7E21-4D06-9CE0-1EC222A4CC12}" dt="2021-07-09T15:17:59.346" v="83" actId="14100"/>
          <ac:spMkLst>
            <pc:docMk/>
            <pc:sldMk cId="3516066494" sldId="353"/>
            <ac:spMk id="3" creationId="{00000000-0000-0000-0000-000000000000}"/>
          </ac:spMkLst>
        </pc:spChg>
        <pc:spChg chg="mod">
          <ac:chgData name="Caroline Prodger" userId="e4ef2e75-b60b-401b-8ebe-291bdcf405f4" providerId="ADAL" clId="{CF402CA9-7E21-4D06-9CE0-1EC222A4CC12}" dt="2021-07-09T11:41:07.309" v="13"/>
          <ac:spMkLst>
            <pc:docMk/>
            <pc:sldMk cId="3516066494" sldId="353"/>
            <ac:spMk id="4" creationId="{00000000-0000-0000-0000-000000000000}"/>
          </ac:spMkLst>
        </pc:spChg>
        <pc:spChg chg="add mod">
          <ac:chgData name="Caroline Prodger" userId="e4ef2e75-b60b-401b-8ebe-291bdcf405f4" providerId="ADAL" clId="{CF402CA9-7E21-4D06-9CE0-1EC222A4CC12}" dt="2021-07-09T15:18:13.431" v="87" actId="14100"/>
          <ac:spMkLst>
            <pc:docMk/>
            <pc:sldMk cId="3516066494" sldId="353"/>
            <ac:spMk id="8" creationId="{8063D501-538F-467A-BDFE-C534A8AF8263}"/>
          </ac:spMkLst>
        </pc:spChg>
        <pc:picChg chg="del">
          <ac:chgData name="Caroline Prodger" userId="e4ef2e75-b60b-401b-8ebe-291bdcf405f4" providerId="ADAL" clId="{CF402CA9-7E21-4D06-9CE0-1EC222A4CC12}" dt="2021-07-09T13:48:23.946" v="35" actId="478"/>
          <ac:picMkLst>
            <pc:docMk/>
            <pc:sldMk cId="3516066494" sldId="353"/>
            <ac:picMk id="5" creationId="{00000000-0000-0000-0000-000000000000}"/>
          </ac:picMkLst>
        </pc:picChg>
        <pc:picChg chg="add mod">
          <ac:chgData name="Caroline Prodger" userId="e4ef2e75-b60b-401b-8ebe-291bdcf405f4" providerId="ADAL" clId="{CF402CA9-7E21-4D06-9CE0-1EC222A4CC12}" dt="2021-07-09T15:18:26.403" v="89" actId="1076"/>
          <ac:picMkLst>
            <pc:docMk/>
            <pc:sldMk cId="3516066494" sldId="353"/>
            <ac:picMk id="6" creationId="{EC7B93EB-992E-4C20-B408-CA0049A6190B}"/>
          </ac:picMkLst>
        </pc:picChg>
      </pc:sldChg>
      <pc:sldMasterChg chg="new del mod addSldLayout delSldLayout">
        <pc:chgData name="Caroline Prodger" userId="e4ef2e75-b60b-401b-8ebe-291bdcf405f4" providerId="ADAL" clId="{CF402CA9-7E21-4D06-9CE0-1EC222A4CC12}" dt="2021-07-09T11:41:02.557" v="12" actId="2696"/>
        <pc:sldMasterMkLst>
          <pc:docMk/>
          <pc:sldMasterMk cId="846058532" sldId="2147483653"/>
        </pc:sldMasterMkLst>
        <pc:sldLayoutChg chg="new del replId">
          <pc:chgData name="Caroline Prodger" userId="e4ef2e75-b60b-401b-8ebe-291bdcf405f4" providerId="ADAL" clId="{CF402CA9-7E21-4D06-9CE0-1EC222A4CC12}" dt="2021-07-09T11:41:02.546" v="1" actId="2696"/>
          <pc:sldLayoutMkLst>
            <pc:docMk/>
            <pc:sldMasterMk cId="846058532" sldId="2147483653"/>
            <pc:sldLayoutMk cId="3243409785" sldId="2147483654"/>
          </pc:sldLayoutMkLst>
        </pc:sldLayoutChg>
        <pc:sldLayoutChg chg="new del replId">
          <pc:chgData name="Caroline Prodger" userId="e4ef2e75-b60b-401b-8ebe-291bdcf405f4" providerId="ADAL" clId="{CF402CA9-7E21-4D06-9CE0-1EC222A4CC12}" dt="2021-07-09T11:41:02.547" v="2" actId="2696"/>
          <pc:sldLayoutMkLst>
            <pc:docMk/>
            <pc:sldMasterMk cId="846058532" sldId="2147483653"/>
            <pc:sldLayoutMk cId="4219795735" sldId="2147483655"/>
          </pc:sldLayoutMkLst>
        </pc:sldLayoutChg>
        <pc:sldLayoutChg chg="new del replId">
          <pc:chgData name="Caroline Prodger" userId="e4ef2e75-b60b-401b-8ebe-291bdcf405f4" providerId="ADAL" clId="{CF402CA9-7E21-4D06-9CE0-1EC222A4CC12}" dt="2021-07-09T11:41:02.549" v="3" actId="2696"/>
          <pc:sldLayoutMkLst>
            <pc:docMk/>
            <pc:sldMasterMk cId="846058532" sldId="2147483653"/>
            <pc:sldLayoutMk cId="1798685779" sldId="2147483656"/>
          </pc:sldLayoutMkLst>
        </pc:sldLayoutChg>
        <pc:sldLayoutChg chg="new del replId">
          <pc:chgData name="Caroline Prodger" userId="e4ef2e75-b60b-401b-8ebe-291bdcf405f4" providerId="ADAL" clId="{CF402CA9-7E21-4D06-9CE0-1EC222A4CC12}" dt="2021-07-09T11:41:02.550" v="4" actId="2696"/>
          <pc:sldLayoutMkLst>
            <pc:docMk/>
            <pc:sldMasterMk cId="846058532" sldId="2147483653"/>
            <pc:sldLayoutMk cId="4287181531" sldId="2147483657"/>
          </pc:sldLayoutMkLst>
        </pc:sldLayoutChg>
        <pc:sldLayoutChg chg="new del replId">
          <pc:chgData name="Caroline Prodger" userId="e4ef2e75-b60b-401b-8ebe-291bdcf405f4" providerId="ADAL" clId="{CF402CA9-7E21-4D06-9CE0-1EC222A4CC12}" dt="2021-07-09T11:41:02.551" v="5" actId="2696"/>
          <pc:sldLayoutMkLst>
            <pc:docMk/>
            <pc:sldMasterMk cId="846058532" sldId="2147483653"/>
            <pc:sldLayoutMk cId="204413972" sldId="2147483658"/>
          </pc:sldLayoutMkLst>
        </pc:sldLayoutChg>
        <pc:sldLayoutChg chg="new del replId">
          <pc:chgData name="Caroline Prodger" userId="e4ef2e75-b60b-401b-8ebe-291bdcf405f4" providerId="ADAL" clId="{CF402CA9-7E21-4D06-9CE0-1EC222A4CC12}" dt="2021-07-09T11:41:02.552" v="6" actId="2696"/>
          <pc:sldLayoutMkLst>
            <pc:docMk/>
            <pc:sldMasterMk cId="846058532" sldId="2147483653"/>
            <pc:sldLayoutMk cId="1309662598" sldId="2147483659"/>
          </pc:sldLayoutMkLst>
        </pc:sldLayoutChg>
        <pc:sldLayoutChg chg="new del replId">
          <pc:chgData name="Caroline Prodger" userId="e4ef2e75-b60b-401b-8ebe-291bdcf405f4" providerId="ADAL" clId="{CF402CA9-7E21-4D06-9CE0-1EC222A4CC12}" dt="2021-07-09T11:41:02.553" v="7" actId="2696"/>
          <pc:sldLayoutMkLst>
            <pc:docMk/>
            <pc:sldMasterMk cId="846058532" sldId="2147483653"/>
            <pc:sldLayoutMk cId="3927904245" sldId="2147483660"/>
          </pc:sldLayoutMkLst>
        </pc:sldLayoutChg>
        <pc:sldLayoutChg chg="new del replId">
          <pc:chgData name="Caroline Prodger" userId="e4ef2e75-b60b-401b-8ebe-291bdcf405f4" providerId="ADAL" clId="{CF402CA9-7E21-4D06-9CE0-1EC222A4CC12}" dt="2021-07-09T11:41:02.554" v="8" actId="2696"/>
          <pc:sldLayoutMkLst>
            <pc:docMk/>
            <pc:sldMasterMk cId="846058532" sldId="2147483653"/>
            <pc:sldLayoutMk cId="1319815468" sldId="2147483661"/>
          </pc:sldLayoutMkLst>
        </pc:sldLayoutChg>
        <pc:sldLayoutChg chg="new del replId">
          <pc:chgData name="Caroline Prodger" userId="e4ef2e75-b60b-401b-8ebe-291bdcf405f4" providerId="ADAL" clId="{CF402CA9-7E21-4D06-9CE0-1EC222A4CC12}" dt="2021-07-09T11:41:02.554" v="9" actId="2696"/>
          <pc:sldLayoutMkLst>
            <pc:docMk/>
            <pc:sldMasterMk cId="846058532" sldId="2147483653"/>
            <pc:sldLayoutMk cId="1139686218" sldId="2147483662"/>
          </pc:sldLayoutMkLst>
        </pc:sldLayoutChg>
        <pc:sldLayoutChg chg="new del replId">
          <pc:chgData name="Caroline Prodger" userId="e4ef2e75-b60b-401b-8ebe-291bdcf405f4" providerId="ADAL" clId="{CF402CA9-7E21-4D06-9CE0-1EC222A4CC12}" dt="2021-07-09T11:41:02.555" v="10" actId="2696"/>
          <pc:sldLayoutMkLst>
            <pc:docMk/>
            <pc:sldMasterMk cId="846058532" sldId="2147483653"/>
            <pc:sldLayoutMk cId="2218700533" sldId="2147483663"/>
          </pc:sldLayoutMkLst>
        </pc:sldLayoutChg>
        <pc:sldLayoutChg chg="new del replId">
          <pc:chgData name="Caroline Prodger" userId="e4ef2e75-b60b-401b-8ebe-291bdcf405f4" providerId="ADAL" clId="{CF402CA9-7E21-4D06-9CE0-1EC222A4CC12}" dt="2021-07-09T11:41:02.556" v="11" actId="2696"/>
          <pc:sldLayoutMkLst>
            <pc:docMk/>
            <pc:sldMasterMk cId="846058532" sldId="2147483653"/>
            <pc:sldLayoutMk cId="992931245" sldId="214748366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84076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9473394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272841"/>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2: Collaborative working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355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9.3 Collaborative working to project delivery and reporting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Latham Report 1994 </a:t>
            </a:r>
            <a:r>
              <a:rPr lang="en-GB" u="sng" dirty="0"/>
              <a:t> </a:t>
            </a:r>
          </a:p>
        </p:txBody>
      </p:sp>
      <p:sp>
        <p:nvSpPr>
          <p:cNvPr id="3" name="Content Placeholder 2"/>
          <p:cNvSpPr>
            <a:spLocks noGrp="1"/>
          </p:cNvSpPr>
          <p:nvPr>
            <p:ph sz="quarter" idx="10"/>
          </p:nvPr>
        </p:nvSpPr>
        <p:spPr>
          <a:xfrm>
            <a:off x="421365" y="1988840"/>
            <a:ext cx="4582683" cy="4248000"/>
          </a:xfrm>
        </p:spPr>
        <p:txBody>
          <a:bodyPr/>
          <a:lstStyle/>
          <a:p>
            <a:r>
              <a:rPr lang="en-GB" dirty="0"/>
              <a:t>In 1994 a report was published that investigated perceived problems in the construction industry. The report was titled </a:t>
            </a:r>
            <a:r>
              <a:rPr lang="en-GB" i="1" dirty="0"/>
              <a:t>Constructing the Team</a:t>
            </a:r>
            <a:r>
              <a:rPr lang="en-GB" dirty="0"/>
              <a:t> and was written by Sir Michael Latham. </a:t>
            </a:r>
          </a:p>
          <a:p>
            <a:r>
              <a:rPr lang="en-GB" dirty="0"/>
              <a:t>The UK government commissioned the report to investigate perceived problems in the construction industry. In the report, Latham refers to the industry as fragmented, ineffective and incapable of delivering for its customers. </a:t>
            </a:r>
          </a:p>
        </p:txBody>
      </p:sp>
      <p:pic>
        <p:nvPicPr>
          <p:cNvPr id="6" name="Picture 5" descr="A group of men wearing safety vests and helmets walking on a construction site&#10;&#10;Description automatically generated with low confidence">
            <a:extLst>
              <a:ext uri="{FF2B5EF4-FFF2-40B4-BE49-F238E27FC236}">
                <a16:creationId xmlns:a16="http://schemas.microsoft.com/office/drawing/2014/main" id="{07691B15-7FC3-4B56-A50E-61F5A263E5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2839" y="1844824"/>
            <a:ext cx="3569796" cy="2009795"/>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The Latham Report 1994</a:t>
            </a:r>
            <a:r>
              <a:rPr lang="en-GB" u="sng" dirty="0"/>
              <a:t> </a:t>
            </a:r>
          </a:p>
        </p:txBody>
      </p:sp>
      <p:sp>
        <p:nvSpPr>
          <p:cNvPr id="4" name="TextBox 3"/>
          <p:cNvSpPr txBox="1"/>
          <p:nvPr/>
        </p:nvSpPr>
        <p:spPr>
          <a:xfrm>
            <a:off x="446360" y="1700808"/>
            <a:ext cx="8446120" cy="1015663"/>
          </a:xfrm>
          <a:prstGeom prst="rect">
            <a:avLst/>
          </a:prstGeom>
          <a:noFill/>
        </p:spPr>
        <p:txBody>
          <a:bodyPr wrap="square" rtlCol="0">
            <a:spAutoFit/>
          </a:bodyPr>
          <a:lstStyle/>
          <a:p>
            <a:r>
              <a:rPr lang="en-GB" dirty="0"/>
              <a:t>The Latham Report proposed that the client should be at the core of the construction process and the industry should adopt a more integrated approach with better partnering and teamwork.</a:t>
            </a:r>
          </a:p>
        </p:txBody>
      </p:sp>
      <p:pic>
        <p:nvPicPr>
          <p:cNvPr id="6" name="Picture 5" descr="Logo, company name&#10;&#10;Description automatically generated">
            <a:extLst>
              <a:ext uri="{FF2B5EF4-FFF2-40B4-BE49-F238E27FC236}">
                <a16:creationId xmlns:a16="http://schemas.microsoft.com/office/drawing/2014/main" id="{6AF1DAC6-5EAD-478F-9F34-FA62C96337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05880" y="3501008"/>
            <a:ext cx="6732240" cy="20196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5812"/>
            <a:ext cx="8229600" cy="382588"/>
          </a:xfrm>
        </p:spPr>
        <p:txBody>
          <a:bodyPr/>
          <a:lstStyle/>
          <a:p>
            <a:r>
              <a:rPr lang="en-GB" dirty="0"/>
              <a:t> The importance of collaboration</a:t>
            </a:r>
          </a:p>
        </p:txBody>
      </p:sp>
      <p:sp>
        <p:nvSpPr>
          <p:cNvPr id="5" name="Content Placeholder 4"/>
          <p:cNvSpPr>
            <a:spLocks noGrp="1"/>
          </p:cNvSpPr>
          <p:nvPr>
            <p:ph sz="quarter" idx="10"/>
          </p:nvPr>
        </p:nvSpPr>
        <p:spPr>
          <a:xfrm>
            <a:off x="487362" y="3429000"/>
            <a:ext cx="8169275" cy="4248000"/>
          </a:xfrm>
        </p:spPr>
        <p:txBody>
          <a:bodyPr/>
          <a:lstStyle/>
          <a:p>
            <a:r>
              <a:rPr lang="en-GB" dirty="0"/>
              <a:t>Collaborative working practices are an essential component in the construction process. Establishing collaborative practices is particularly important when creating building design. </a:t>
            </a:r>
          </a:p>
          <a:p>
            <a:r>
              <a:rPr lang="en-GB" dirty="0"/>
              <a:t>The construction phase of a programme involves many different disciplines working together and alongside one another to deliver the project requirements. Good collaboration and working relationships can aid productivity and improve quality of work.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8" name="Picture 7" descr="Logo, company name&#10;&#10;Description automatically generated">
            <a:extLst>
              <a:ext uri="{FF2B5EF4-FFF2-40B4-BE49-F238E27FC236}">
                <a16:creationId xmlns:a16="http://schemas.microsoft.com/office/drawing/2014/main" id="{1C992AF4-E4FF-43DB-AD79-7E0BECF70A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40098" y="1556792"/>
            <a:ext cx="5724128" cy="1765321"/>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5623" y="1126791"/>
            <a:ext cx="8229600" cy="382588"/>
          </a:xfrm>
        </p:spPr>
        <p:txBody>
          <a:bodyPr/>
          <a:lstStyle/>
          <a:p>
            <a:r>
              <a:rPr lang="en-GB" dirty="0"/>
              <a:t>Effective working relationships</a:t>
            </a:r>
            <a:r>
              <a:rPr lang="en-GB" u="sng" dirty="0"/>
              <a:t> </a:t>
            </a:r>
          </a:p>
        </p:txBody>
      </p:sp>
      <p:pic>
        <p:nvPicPr>
          <p:cNvPr id="14" name="Picture 13" descr="Diagram&#10;&#10;Description automatically generated">
            <a:extLst>
              <a:ext uri="{FF2B5EF4-FFF2-40B4-BE49-F238E27FC236}">
                <a16:creationId xmlns:a16="http://schemas.microsoft.com/office/drawing/2014/main" id="{1EB54E3C-2EC5-41A9-BA25-82B690C2A7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22948" y="1916832"/>
            <a:ext cx="5898104" cy="3733048"/>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Benefits of collaborative working practices </a:t>
            </a:r>
          </a:p>
        </p:txBody>
      </p:sp>
      <p:sp>
        <p:nvSpPr>
          <p:cNvPr id="3" name="TextBox 2"/>
          <p:cNvSpPr txBox="1"/>
          <p:nvPr/>
        </p:nvSpPr>
        <p:spPr>
          <a:xfrm>
            <a:off x="415744" y="1573792"/>
            <a:ext cx="6604528" cy="3170099"/>
          </a:xfrm>
          <a:prstGeom prst="rect">
            <a:avLst/>
          </a:prstGeom>
          <a:noFill/>
        </p:spPr>
        <p:txBody>
          <a:bodyPr wrap="square" rtlCol="0">
            <a:spAutoFit/>
          </a:bodyPr>
          <a:lstStyle/>
          <a:p>
            <a:pPr marL="342900" indent="-342900">
              <a:lnSpc>
                <a:spcPct val="150000"/>
              </a:lnSpc>
              <a:buClr>
                <a:srgbClr val="0077E3"/>
              </a:buClr>
              <a:buFont typeface="Arial" panose="020B0604020202020204" pitchFamily="34" charset="0"/>
              <a:buChar char="•"/>
            </a:pPr>
            <a:r>
              <a:rPr lang="en-GB" dirty="0"/>
              <a:t>Good quality of work.</a:t>
            </a:r>
          </a:p>
          <a:p>
            <a:pPr marL="342900" indent="-342900">
              <a:lnSpc>
                <a:spcPct val="150000"/>
              </a:lnSpc>
              <a:buClr>
                <a:srgbClr val="0077E3"/>
              </a:buClr>
              <a:buFont typeface="Arial" panose="020B0604020202020204" pitchFamily="34" charset="0"/>
              <a:buChar char="•"/>
            </a:pPr>
            <a:r>
              <a:rPr lang="en-GB" dirty="0"/>
              <a:t>Positive public and industry reputations.</a:t>
            </a:r>
            <a:r>
              <a:rPr lang="en-GB" b="1" dirty="0"/>
              <a:t> </a:t>
            </a:r>
          </a:p>
          <a:p>
            <a:pPr marL="342900" indent="-342900">
              <a:lnSpc>
                <a:spcPct val="150000"/>
              </a:lnSpc>
              <a:buClr>
                <a:srgbClr val="0077E3"/>
              </a:buClr>
              <a:buFont typeface="Arial" panose="020B0604020202020204" pitchFamily="34" charset="0"/>
              <a:buChar char="•"/>
            </a:pPr>
            <a:r>
              <a:rPr lang="en-GB" dirty="0"/>
              <a:t>Projects delivered in line with agreed timelines. </a:t>
            </a:r>
          </a:p>
          <a:p>
            <a:pPr marL="342900" indent="-342900">
              <a:lnSpc>
                <a:spcPct val="150000"/>
              </a:lnSpc>
              <a:buClr>
                <a:srgbClr val="0077E3"/>
              </a:buClr>
              <a:buFont typeface="Arial" panose="020B0604020202020204" pitchFamily="34" charset="0"/>
              <a:buChar char="•"/>
            </a:pPr>
            <a:r>
              <a:rPr lang="en-GB" dirty="0"/>
              <a:t>Good cost control. </a:t>
            </a:r>
          </a:p>
          <a:p>
            <a:pPr marL="342900" indent="-342900">
              <a:lnSpc>
                <a:spcPct val="150000"/>
              </a:lnSpc>
              <a:buClr>
                <a:srgbClr val="0077E3"/>
              </a:buClr>
              <a:buFont typeface="Arial" panose="020B0604020202020204" pitchFamily="34" charset="0"/>
              <a:buChar char="•"/>
            </a:pPr>
            <a:r>
              <a:rPr lang="en-GB" dirty="0"/>
              <a:t>Less issues arising during the construction process.</a:t>
            </a:r>
          </a:p>
          <a:p>
            <a:pPr marL="342900" indent="-342900">
              <a:lnSpc>
                <a:spcPct val="150000"/>
              </a:lnSpc>
              <a:buClr>
                <a:srgbClr val="0077E3"/>
              </a:buClr>
              <a:buFont typeface="Arial" panose="020B0604020202020204" pitchFamily="34" charset="0"/>
              <a:buChar char="•"/>
            </a:pPr>
            <a:r>
              <a:rPr lang="en-GB" dirty="0"/>
              <a:t>Increased productivity and morale.</a:t>
            </a:r>
            <a:r>
              <a:rPr lang="en-GB" b="1" dirty="0"/>
              <a:t> </a:t>
            </a:r>
          </a:p>
          <a:p>
            <a:endParaRPr lang="en-GB" b="1" dirty="0"/>
          </a:p>
        </p:txBody>
      </p:sp>
      <p:pic>
        <p:nvPicPr>
          <p:cNvPr id="10" name="Picture 9" descr="Shape&#10;&#10;Description automatically generated">
            <a:extLst>
              <a:ext uri="{FF2B5EF4-FFF2-40B4-BE49-F238E27FC236}">
                <a16:creationId xmlns:a16="http://schemas.microsoft.com/office/drawing/2014/main" id="{1FF8940A-0DDB-4733-988C-44A494D37A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04248" y="1573792"/>
            <a:ext cx="1834058" cy="1938895"/>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information modelling (BIM)</a:t>
            </a:r>
          </a:p>
        </p:txBody>
      </p:sp>
      <p:sp>
        <p:nvSpPr>
          <p:cNvPr id="3" name="Content Placeholder 2"/>
          <p:cNvSpPr>
            <a:spLocks noGrp="1"/>
          </p:cNvSpPr>
          <p:nvPr>
            <p:ph sz="quarter" idx="10"/>
          </p:nvPr>
        </p:nvSpPr>
        <p:spPr>
          <a:xfrm>
            <a:off x="457200" y="1512000"/>
            <a:ext cx="3322712" cy="4248000"/>
          </a:xfrm>
        </p:spPr>
        <p:txBody>
          <a:bodyPr/>
          <a:lstStyle/>
          <a:p>
            <a:r>
              <a:rPr lang="en-GB" dirty="0"/>
              <a:t>The use of BIM is growing in the construction industry. Adopting BIM processes allows for information to be clearly disseminated between the people involved in the project planning, design and delivery. </a:t>
            </a:r>
          </a:p>
          <a:p>
            <a:r>
              <a:rPr lang="en-GB" dirty="0"/>
              <a:t>Using BIM can create a collaborative working platform that identifies clashes and enables information to be stored on one platform. </a:t>
            </a:r>
          </a:p>
        </p:txBody>
      </p:sp>
      <p:pic>
        <p:nvPicPr>
          <p:cNvPr id="6" name="Picture 5" descr="Diagram&#10;&#10;Description automatically generated">
            <a:extLst>
              <a:ext uri="{FF2B5EF4-FFF2-40B4-BE49-F238E27FC236}">
                <a16:creationId xmlns:a16="http://schemas.microsoft.com/office/drawing/2014/main" id="{06420896-1223-49D1-84BA-3BD930CD361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95936" y="1988840"/>
            <a:ext cx="4482472" cy="3495375"/>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BIM Level 2 </a:t>
            </a:r>
          </a:p>
        </p:txBody>
      </p:sp>
      <p:sp>
        <p:nvSpPr>
          <p:cNvPr id="3" name="Content Placeholder 2"/>
          <p:cNvSpPr>
            <a:spLocks noGrp="1"/>
          </p:cNvSpPr>
          <p:nvPr>
            <p:ph sz="quarter" idx="10"/>
          </p:nvPr>
        </p:nvSpPr>
        <p:spPr>
          <a:xfrm>
            <a:off x="457200" y="1700808"/>
            <a:ext cx="5122912" cy="3096344"/>
          </a:xfrm>
        </p:spPr>
        <p:txBody>
          <a:bodyPr/>
          <a:lstStyle/>
          <a:p>
            <a:r>
              <a:rPr lang="en-GB" dirty="0"/>
              <a:t>The government has now made BIM Level 2 mandatory on all public projects to embed more collaborative working practices in the industry. BIM Level 2 means information is shared and accessible within the project team. By using BIM on publicly-funded projects the government hopes to increase uptake, reduce issues relating to design and minimise waste: all significant problems in the construction sector. </a:t>
            </a:r>
          </a:p>
        </p:txBody>
      </p:sp>
      <p:pic>
        <p:nvPicPr>
          <p:cNvPr id="6" name="Picture 5" descr="Diagram&#10;&#10;Description automatically generated">
            <a:extLst>
              <a:ext uri="{FF2B5EF4-FFF2-40B4-BE49-F238E27FC236}">
                <a16:creationId xmlns:a16="http://schemas.microsoft.com/office/drawing/2014/main" id="{EC7B93EB-992E-4C20-B408-CA0049A619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2098681"/>
            <a:ext cx="3058194" cy="22936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8063D501-538F-467A-BDFE-C534A8AF8263}"/>
              </a:ext>
            </a:extLst>
          </p:cNvPr>
          <p:cNvSpPr txBox="1"/>
          <p:nvPr/>
        </p:nvSpPr>
        <p:spPr>
          <a:xfrm>
            <a:off x="359824" y="4790199"/>
            <a:ext cx="8460648" cy="707886"/>
          </a:xfrm>
          <a:prstGeom prst="rect">
            <a:avLst/>
          </a:prstGeom>
          <a:noFill/>
        </p:spPr>
        <p:txBody>
          <a:bodyPr wrap="square">
            <a:spAutoFit/>
          </a:bodyPr>
          <a:lstStyle/>
          <a:p>
            <a:r>
              <a:rPr lang="en-GB" dirty="0"/>
              <a:t>Contractors involved in publicly-funded projects have to demonstrate compliance before funding can be released. </a:t>
            </a:r>
          </a:p>
        </p:txBody>
      </p:sp>
    </p:spTree>
    <p:extLst>
      <p:ext uri="{BB962C8B-B14F-4D97-AF65-F5344CB8AC3E}">
        <p14:creationId xmlns:p14="http://schemas.microsoft.com/office/powerpoint/2010/main" val="351606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Promoting collaborative working</a:t>
            </a:r>
            <a:r>
              <a:rPr lang="en-GB" u="sng" kern="0" dirty="0"/>
              <a:t> </a:t>
            </a:r>
          </a:p>
        </p:txBody>
      </p:sp>
      <p:sp>
        <p:nvSpPr>
          <p:cNvPr id="4" name="TextBox 3"/>
          <p:cNvSpPr txBox="1"/>
          <p:nvPr/>
        </p:nvSpPr>
        <p:spPr>
          <a:xfrm>
            <a:off x="457200" y="1751538"/>
            <a:ext cx="7992888" cy="4093428"/>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latin typeface="+mn-lt"/>
              </a:rPr>
              <a:t>Regular site meetings: </a:t>
            </a:r>
            <a:r>
              <a:rPr lang="en-GB" dirty="0">
                <a:latin typeface="+mn-lt"/>
              </a:rPr>
              <a:t>to relay information between project team members and the client. </a:t>
            </a:r>
          </a:p>
          <a:p>
            <a:pPr marL="342900" indent="-342900">
              <a:buClr>
                <a:srgbClr val="0077E3"/>
              </a:buClr>
              <a:buFont typeface="Arial" panose="020B0604020202020204" pitchFamily="34" charset="0"/>
              <a:buChar char="•"/>
            </a:pPr>
            <a:r>
              <a:rPr lang="en-GB" b="1" dirty="0">
                <a:latin typeface="+mn-lt"/>
              </a:rPr>
              <a:t>Toolbox talks:</a:t>
            </a:r>
            <a:r>
              <a:rPr lang="en-GB" dirty="0">
                <a:latin typeface="+mn-lt"/>
              </a:rPr>
              <a:t> regular or daily informal meetings to discuss health and safety issues, working equipment or general project information.</a:t>
            </a:r>
            <a:r>
              <a:rPr lang="en-GB" b="1" dirty="0">
                <a:latin typeface="+mn-lt"/>
              </a:rPr>
              <a:t> </a:t>
            </a:r>
          </a:p>
          <a:p>
            <a:pPr marL="342900" indent="-342900">
              <a:buClr>
                <a:srgbClr val="0077E3"/>
              </a:buClr>
              <a:buFont typeface="Arial" panose="020B0604020202020204" pitchFamily="34" charset="0"/>
              <a:buChar char="•"/>
            </a:pPr>
            <a:r>
              <a:rPr lang="en-GB" b="1" dirty="0">
                <a:latin typeface="+mn-lt"/>
              </a:rPr>
              <a:t>Structured working programme:</a:t>
            </a:r>
            <a:r>
              <a:rPr lang="en-GB" dirty="0">
                <a:latin typeface="+mn-lt"/>
              </a:rPr>
              <a:t> many disciplines are involved in the construction process. A well-structured programme can reduce conflict between trades during construction. </a:t>
            </a:r>
          </a:p>
          <a:p>
            <a:pPr marL="342900" indent="-342900">
              <a:buClr>
                <a:srgbClr val="0077E3"/>
              </a:buClr>
              <a:buFont typeface="Arial" panose="020B0604020202020204" pitchFamily="34" charset="0"/>
              <a:buChar char="•"/>
            </a:pPr>
            <a:r>
              <a:rPr lang="en-US" b="1" dirty="0">
                <a:effectLst/>
                <a:latin typeface="+mn-lt"/>
              </a:rPr>
              <a:t>Workflow software packages </a:t>
            </a:r>
            <a:r>
              <a:rPr lang="en-US" dirty="0">
                <a:effectLst/>
                <a:latin typeface="+mn-lt"/>
              </a:rPr>
              <a:t>can optimize results and thus improve communication with staff. </a:t>
            </a:r>
          </a:p>
          <a:p>
            <a:pPr marL="342900" indent="-342900">
              <a:buClr>
                <a:srgbClr val="0077E3"/>
              </a:buClr>
              <a:buFont typeface="Arial" panose="020B0604020202020204" pitchFamily="34" charset="0"/>
              <a:buChar char="•"/>
            </a:pPr>
            <a:r>
              <a:rPr lang="en-US" b="1" dirty="0">
                <a:latin typeface="+mn-lt"/>
              </a:rPr>
              <a:t>S</a:t>
            </a:r>
            <a:r>
              <a:rPr lang="en-US" b="1" dirty="0">
                <a:effectLst/>
                <a:latin typeface="+mn-lt"/>
              </a:rPr>
              <a:t>taff appraisals </a:t>
            </a:r>
            <a:r>
              <a:rPr lang="en-US" dirty="0">
                <a:effectLst/>
                <a:latin typeface="+mn-lt"/>
              </a:rPr>
              <a:t>can encourage positive working relationships.</a:t>
            </a:r>
          </a:p>
          <a:p>
            <a:endParaRPr lang="en-GB" dirty="0"/>
          </a:p>
          <a:p>
            <a:pPr marL="342900" indent="-342900">
              <a:buFont typeface="Arial" panose="020B0604020202020204" pitchFamily="34" charset="0"/>
              <a:buChar char="•"/>
            </a:pPr>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3CCCDC-0EE9-44D3-85B5-D9DC7461CB91}">
  <ds:schemaRefs>
    <ds:schemaRef ds:uri="http://schemas.microsoft.com/office/infopath/2007/PartnerControls"/>
    <ds:schemaRef ds:uri="http://purl.org/dc/elements/1.1/"/>
    <ds:schemaRef ds:uri="http://schemas.microsoft.com/office/2006/metadata/properties"/>
    <ds:schemaRef ds:uri="http://purl.org/dc/terms/"/>
    <ds:schemaRef ds:uri="4b678ced-8ee3-4992-8a93-8a291cb51b09"/>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C01C2D8-7856-4FFD-90C7-609034944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145302-D091-4655-880C-518B90C617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10609</TotalTime>
  <Words>470</Words>
  <Application>Microsoft Office PowerPoint</Application>
  <PresentationFormat>On-screen Show (4:3)</PresentationFormat>
  <Paragraphs>39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1_Default Design</vt:lpstr>
      <vt:lpstr> PowerPoint 2: Collaborative working </vt:lpstr>
      <vt:lpstr>The Latham Report 1994  </vt:lpstr>
      <vt:lpstr>The Latham Report 1994 </vt:lpstr>
      <vt:lpstr> The importance of collaboration</vt:lpstr>
      <vt:lpstr>Effective working relationships </vt:lpstr>
      <vt:lpstr>Benefits of collaborative working practices </vt:lpstr>
      <vt:lpstr>Building information modelling (BIM)</vt:lpstr>
      <vt:lpstr>BIM Level 2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176</cp:revision>
  <dcterms:created xsi:type="dcterms:W3CDTF">2013-05-28T00:38:54Z</dcterms:created>
  <dcterms:modified xsi:type="dcterms:W3CDTF">2021-08-12T15:33:53Z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