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23"/>
  </p:notesMasterIdLst>
  <p:handoutMasterIdLst>
    <p:handoutMasterId r:id="rId24"/>
  </p:handoutMasterIdLst>
  <p:sldIdLst>
    <p:sldId id="256" r:id="rId5"/>
    <p:sldId id="352" r:id="rId6"/>
    <p:sldId id="328" r:id="rId7"/>
    <p:sldId id="348" r:id="rId8"/>
    <p:sldId id="349" r:id="rId9"/>
    <p:sldId id="351" r:id="rId10"/>
    <p:sldId id="350" r:id="rId11"/>
    <p:sldId id="341" r:id="rId12"/>
    <p:sldId id="353" r:id="rId13"/>
    <p:sldId id="354" r:id="rId14"/>
    <p:sldId id="355" r:id="rId15"/>
    <p:sldId id="356" r:id="rId16"/>
    <p:sldId id="357" r:id="rId17"/>
    <p:sldId id="358" r:id="rId18"/>
    <p:sldId id="359" r:id="rId19"/>
    <p:sldId id="360" r:id="rId20"/>
    <p:sldId id="361" r:id="rId21"/>
    <p:sldId id="267" r:id="rId22"/>
  </p:sldIdLst>
  <p:sldSz cx="9144000" cy="6858000" type="screen4x3"/>
  <p:notesSz cx="6858000" cy="9144000"/>
  <p:custDataLst>
    <p:tags r:id="rId2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1" clrIdx="0">
    <p:extLst>
      <p:ext uri="{19B8F6BF-5375-455C-9EA6-DF929625EA0E}">
        <p15:presenceInfo xmlns:p15="http://schemas.microsoft.com/office/powerpoint/2012/main" userId="Caroline Prodger" providerId="None"/>
      </p:ext>
    </p:extLst>
  </p:cmAuthor>
  <p:cmAuthor id="2" name="Anwen Roberts" initials="AR" lastIdx="4" clrIdx="1">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3805D6D-32C7-4FC5-B71D-5AB6D7CB5FC7}" v="89" dt="2021-07-21T11:20:12.8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173" autoAdjust="0"/>
    <p:restoredTop sz="83316" autoAdjust="0"/>
  </p:normalViewPr>
  <p:slideViewPr>
    <p:cSldViewPr showGuides="1">
      <p:cViewPr varScale="1">
        <p:scale>
          <a:sx n="55" d="100"/>
          <a:sy n="55" d="100"/>
        </p:scale>
        <p:origin x="1732" y="48"/>
      </p:cViewPr>
      <p:guideLst>
        <p:guide orient="horz" pos="2160"/>
        <p:guide pos="2880"/>
      </p:guideLst>
    </p:cSldViewPr>
  </p:slideViewPr>
  <p:outlineViewPr>
    <p:cViewPr>
      <p:scale>
        <a:sx n="33" d="100"/>
        <a:sy n="33" d="100"/>
      </p:scale>
      <p:origin x="0" y="-3498"/>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23805D6D-32C7-4FC5-B71D-5AB6D7CB5FC7}"/>
    <pc:docChg chg="undo custSel addSld modSld">
      <pc:chgData name="Caroline Prodger" userId="e4ef2e75-b60b-401b-8ebe-291bdcf405f4" providerId="ADAL" clId="{23805D6D-32C7-4FC5-B71D-5AB6D7CB5FC7}" dt="2021-07-21T11:21:03.030" v="269" actId="1076"/>
      <pc:docMkLst>
        <pc:docMk/>
      </pc:docMkLst>
      <pc:sldChg chg="addSp delSp modSp mod delCm">
        <pc:chgData name="Caroline Prodger" userId="e4ef2e75-b60b-401b-8ebe-291bdcf405f4" providerId="ADAL" clId="{23805D6D-32C7-4FC5-B71D-5AB6D7CB5FC7}" dt="2021-07-21T11:21:03.030" v="269" actId="1076"/>
        <pc:sldMkLst>
          <pc:docMk/>
          <pc:sldMk cId="0" sldId="328"/>
        </pc:sldMkLst>
        <pc:spChg chg="del">
          <ac:chgData name="Caroline Prodger" userId="e4ef2e75-b60b-401b-8ebe-291bdcf405f4" providerId="ADAL" clId="{23805D6D-32C7-4FC5-B71D-5AB6D7CB5FC7}" dt="2021-07-21T11:20:43.779" v="265" actId="478"/>
          <ac:spMkLst>
            <pc:docMk/>
            <pc:sldMk cId="0" sldId="328"/>
            <ac:spMk id="3" creationId="{00000000-0000-0000-0000-000000000000}"/>
          </ac:spMkLst>
        </pc:spChg>
        <pc:spChg chg="del">
          <ac:chgData name="Caroline Prodger" userId="e4ef2e75-b60b-401b-8ebe-291bdcf405f4" providerId="ADAL" clId="{23805D6D-32C7-4FC5-B71D-5AB6D7CB5FC7}" dt="2021-07-21T11:20:17.846" v="248" actId="478"/>
          <ac:spMkLst>
            <pc:docMk/>
            <pc:sldMk cId="0" sldId="328"/>
            <ac:spMk id="4" creationId="{00000000-0000-0000-0000-000000000000}"/>
          </ac:spMkLst>
        </pc:spChg>
        <pc:spChg chg="del">
          <ac:chgData name="Caroline Prodger" userId="e4ef2e75-b60b-401b-8ebe-291bdcf405f4" providerId="ADAL" clId="{23805D6D-32C7-4FC5-B71D-5AB6D7CB5FC7}" dt="2021-07-21T11:20:19.830" v="249" actId="478"/>
          <ac:spMkLst>
            <pc:docMk/>
            <pc:sldMk cId="0" sldId="328"/>
            <ac:spMk id="5" creationId="{00000000-0000-0000-0000-000000000000}"/>
          </ac:spMkLst>
        </pc:spChg>
        <pc:spChg chg="del mod">
          <ac:chgData name="Caroline Prodger" userId="e4ef2e75-b60b-401b-8ebe-291bdcf405f4" providerId="ADAL" clId="{23805D6D-32C7-4FC5-B71D-5AB6D7CB5FC7}" dt="2021-07-21T11:20:33.142" v="259" actId="478"/>
          <ac:spMkLst>
            <pc:docMk/>
            <pc:sldMk cId="0" sldId="328"/>
            <ac:spMk id="6" creationId="{00000000-0000-0000-0000-000000000000}"/>
          </ac:spMkLst>
        </pc:spChg>
        <pc:spChg chg="del">
          <ac:chgData name="Caroline Prodger" userId="e4ef2e75-b60b-401b-8ebe-291bdcf405f4" providerId="ADAL" clId="{23805D6D-32C7-4FC5-B71D-5AB6D7CB5FC7}" dt="2021-07-21T11:20:26.070" v="255" actId="478"/>
          <ac:spMkLst>
            <pc:docMk/>
            <pc:sldMk cId="0" sldId="328"/>
            <ac:spMk id="8" creationId="{00000000-0000-0000-0000-000000000000}"/>
          </ac:spMkLst>
        </pc:spChg>
        <pc:spChg chg="del">
          <ac:chgData name="Caroline Prodger" userId="e4ef2e75-b60b-401b-8ebe-291bdcf405f4" providerId="ADAL" clId="{23805D6D-32C7-4FC5-B71D-5AB6D7CB5FC7}" dt="2021-07-21T11:20:36.662" v="262" actId="478"/>
          <ac:spMkLst>
            <pc:docMk/>
            <pc:sldMk cId="0" sldId="328"/>
            <ac:spMk id="9" creationId="{D8662841-838F-4358-9D63-85FEB15030A4}"/>
          </ac:spMkLst>
        </pc:spChg>
        <pc:spChg chg="del mod">
          <ac:chgData name="Caroline Prodger" userId="e4ef2e75-b60b-401b-8ebe-291bdcf405f4" providerId="ADAL" clId="{23805D6D-32C7-4FC5-B71D-5AB6D7CB5FC7}" dt="2021-07-21T11:20:28.021" v="256" actId="478"/>
          <ac:spMkLst>
            <pc:docMk/>
            <pc:sldMk cId="0" sldId="328"/>
            <ac:spMk id="10" creationId="{CC99279E-CA92-4DE1-8968-9D0D8F421169}"/>
          </ac:spMkLst>
        </pc:spChg>
        <pc:spChg chg="add del">
          <ac:chgData name="Caroline Prodger" userId="e4ef2e75-b60b-401b-8ebe-291bdcf405f4" providerId="ADAL" clId="{23805D6D-32C7-4FC5-B71D-5AB6D7CB5FC7}" dt="2021-07-21T11:20:21.718" v="251" actId="478"/>
          <ac:spMkLst>
            <pc:docMk/>
            <pc:sldMk cId="0" sldId="328"/>
            <ac:spMk id="11" creationId="{00000000-0000-0000-0000-000000000000}"/>
          </ac:spMkLst>
        </pc:spChg>
        <pc:picChg chg="add mod modCrop">
          <ac:chgData name="Caroline Prodger" userId="e4ef2e75-b60b-401b-8ebe-291bdcf405f4" providerId="ADAL" clId="{23805D6D-32C7-4FC5-B71D-5AB6D7CB5FC7}" dt="2021-07-21T11:21:03.030" v="269" actId="1076"/>
          <ac:picMkLst>
            <pc:docMk/>
            <pc:sldMk cId="0" sldId="328"/>
            <ac:picMk id="15" creationId="{A68E5DB1-C766-4E43-B718-C961FF7CBC1B}"/>
          </ac:picMkLst>
        </pc:picChg>
        <pc:cxnChg chg="del">
          <ac:chgData name="Caroline Prodger" userId="e4ef2e75-b60b-401b-8ebe-291bdcf405f4" providerId="ADAL" clId="{23805D6D-32C7-4FC5-B71D-5AB6D7CB5FC7}" dt="2021-07-21T11:20:41.971" v="264" actId="478"/>
          <ac:cxnSpMkLst>
            <pc:docMk/>
            <pc:sldMk cId="0" sldId="328"/>
            <ac:cxnSpMk id="13" creationId="{00000000-0000-0000-0000-000000000000}"/>
          </ac:cxnSpMkLst>
        </pc:cxnChg>
        <pc:cxnChg chg="del">
          <ac:chgData name="Caroline Prodger" userId="e4ef2e75-b60b-401b-8ebe-291bdcf405f4" providerId="ADAL" clId="{23805D6D-32C7-4FC5-B71D-5AB6D7CB5FC7}" dt="2021-07-21T11:20:22.357" v="252" actId="478"/>
          <ac:cxnSpMkLst>
            <pc:docMk/>
            <pc:sldMk cId="0" sldId="328"/>
            <ac:cxnSpMk id="14" creationId="{00000000-0000-0000-0000-000000000000}"/>
          </ac:cxnSpMkLst>
        </pc:cxnChg>
        <pc:cxnChg chg="del">
          <ac:chgData name="Caroline Prodger" userId="e4ef2e75-b60b-401b-8ebe-291bdcf405f4" providerId="ADAL" clId="{23805D6D-32C7-4FC5-B71D-5AB6D7CB5FC7}" dt="2021-07-21T11:20:22.934" v="253" actId="478"/>
          <ac:cxnSpMkLst>
            <pc:docMk/>
            <pc:sldMk cId="0" sldId="328"/>
            <ac:cxnSpMk id="17" creationId="{00000000-0000-0000-0000-000000000000}"/>
          </ac:cxnSpMkLst>
        </pc:cxnChg>
        <pc:cxnChg chg="del">
          <ac:chgData name="Caroline Prodger" userId="e4ef2e75-b60b-401b-8ebe-291bdcf405f4" providerId="ADAL" clId="{23805D6D-32C7-4FC5-B71D-5AB6D7CB5FC7}" dt="2021-07-21T11:20:23.974" v="254" actId="478"/>
          <ac:cxnSpMkLst>
            <pc:docMk/>
            <pc:sldMk cId="0" sldId="328"/>
            <ac:cxnSpMk id="20" creationId="{00000000-0000-0000-0000-000000000000}"/>
          </ac:cxnSpMkLst>
        </pc:cxnChg>
        <pc:cxnChg chg="del mod">
          <ac:chgData name="Caroline Prodger" userId="e4ef2e75-b60b-401b-8ebe-291bdcf405f4" providerId="ADAL" clId="{23805D6D-32C7-4FC5-B71D-5AB6D7CB5FC7}" dt="2021-07-21T11:20:28.965" v="257" actId="478"/>
          <ac:cxnSpMkLst>
            <pc:docMk/>
            <pc:sldMk cId="0" sldId="328"/>
            <ac:cxnSpMk id="24" creationId="{00000000-0000-0000-0000-000000000000}"/>
          </ac:cxnSpMkLst>
        </pc:cxnChg>
        <pc:cxnChg chg="del mod">
          <ac:chgData name="Caroline Prodger" userId="e4ef2e75-b60b-401b-8ebe-291bdcf405f4" providerId="ADAL" clId="{23805D6D-32C7-4FC5-B71D-5AB6D7CB5FC7}" dt="2021-07-21T11:20:34.053" v="260" actId="478"/>
          <ac:cxnSpMkLst>
            <pc:docMk/>
            <pc:sldMk cId="0" sldId="328"/>
            <ac:cxnSpMk id="26" creationId="{00000000-0000-0000-0000-000000000000}"/>
          </ac:cxnSpMkLst>
        </pc:cxnChg>
        <pc:cxnChg chg="del">
          <ac:chgData name="Caroline Prodger" userId="e4ef2e75-b60b-401b-8ebe-291bdcf405f4" providerId="ADAL" clId="{23805D6D-32C7-4FC5-B71D-5AB6D7CB5FC7}" dt="2021-07-21T11:20:34.886" v="261" actId="478"/>
          <ac:cxnSpMkLst>
            <pc:docMk/>
            <pc:sldMk cId="0" sldId="328"/>
            <ac:cxnSpMk id="28" creationId="{00000000-0000-0000-0000-000000000000}"/>
          </ac:cxnSpMkLst>
        </pc:cxnChg>
      </pc:sldChg>
      <pc:sldChg chg="addSp delSp modSp mod">
        <pc:chgData name="Caroline Prodger" userId="e4ef2e75-b60b-401b-8ebe-291bdcf405f4" providerId="ADAL" clId="{23805D6D-32C7-4FC5-B71D-5AB6D7CB5FC7}" dt="2021-07-09T11:39:41.730" v="240"/>
        <pc:sldMkLst>
          <pc:docMk/>
          <pc:sldMk cId="2004821185" sldId="341"/>
        </pc:sldMkLst>
        <pc:spChg chg="mod">
          <ac:chgData name="Caroline Prodger" userId="e4ef2e75-b60b-401b-8ebe-291bdcf405f4" providerId="ADAL" clId="{23805D6D-32C7-4FC5-B71D-5AB6D7CB5FC7}" dt="2021-07-09T11:19:31.255" v="178" actId="20577"/>
          <ac:spMkLst>
            <pc:docMk/>
            <pc:sldMk cId="2004821185" sldId="341"/>
            <ac:spMk id="2" creationId="{00000000-0000-0000-0000-000000000000}"/>
          </ac:spMkLst>
        </pc:spChg>
        <pc:spChg chg="mod">
          <ac:chgData name="Caroline Prodger" userId="e4ef2e75-b60b-401b-8ebe-291bdcf405f4" providerId="ADAL" clId="{23805D6D-32C7-4FC5-B71D-5AB6D7CB5FC7}" dt="2021-07-09T11:39:41.730" v="240"/>
          <ac:spMkLst>
            <pc:docMk/>
            <pc:sldMk cId="2004821185" sldId="341"/>
            <ac:spMk id="3" creationId="{00000000-0000-0000-0000-000000000000}"/>
          </ac:spMkLst>
        </pc:spChg>
        <pc:picChg chg="del">
          <ac:chgData name="Caroline Prodger" userId="e4ef2e75-b60b-401b-8ebe-291bdcf405f4" providerId="ADAL" clId="{23805D6D-32C7-4FC5-B71D-5AB6D7CB5FC7}" dt="2021-07-09T11:19:12.821" v="171" actId="478"/>
          <ac:picMkLst>
            <pc:docMk/>
            <pc:sldMk cId="2004821185" sldId="341"/>
            <ac:picMk id="4" creationId="{00000000-0000-0000-0000-000000000000}"/>
          </ac:picMkLst>
        </pc:picChg>
        <pc:picChg chg="add mod">
          <ac:chgData name="Caroline Prodger" userId="e4ef2e75-b60b-401b-8ebe-291bdcf405f4" providerId="ADAL" clId="{23805D6D-32C7-4FC5-B71D-5AB6D7CB5FC7}" dt="2021-07-09T11:19:35.812" v="180" actId="1076"/>
          <ac:picMkLst>
            <pc:docMk/>
            <pc:sldMk cId="2004821185" sldId="341"/>
            <ac:picMk id="6" creationId="{ED1FCFA8-C7A0-4C08-B846-26CDE0C3838C}"/>
          </ac:picMkLst>
        </pc:picChg>
      </pc:sldChg>
      <pc:sldChg chg="modSp">
        <pc:chgData name="Caroline Prodger" userId="e4ef2e75-b60b-401b-8ebe-291bdcf405f4" providerId="ADAL" clId="{23805D6D-32C7-4FC5-B71D-5AB6D7CB5FC7}" dt="2021-07-09T11:39:41.730" v="240"/>
        <pc:sldMkLst>
          <pc:docMk/>
          <pc:sldMk cId="634371300" sldId="348"/>
        </pc:sldMkLst>
        <pc:spChg chg="mod">
          <ac:chgData name="Caroline Prodger" userId="e4ef2e75-b60b-401b-8ebe-291bdcf405f4" providerId="ADAL" clId="{23805D6D-32C7-4FC5-B71D-5AB6D7CB5FC7}" dt="2021-07-09T11:39:41.730" v="240"/>
          <ac:spMkLst>
            <pc:docMk/>
            <pc:sldMk cId="634371300" sldId="348"/>
            <ac:spMk id="2" creationId="{00000000-0000-0000-0000-000000000000}"/>
          </ac:spMkLst>
        </pc:spChg>
      </pc:sldChg>
      <pc:sldChg chg="modSp mod">
        <pc:chgData name="Caroline Prodger" userId="e4ef2e75-b60b-401b-8ebe-291bdcf405f4" providerId="ADAL" clId="{23805D6D-32C7-4FC5-B71D-5AB6D7CB5FC7}" dt="2021-07-09T11:39:41.730" v="240"/>
        <pc:sldMkLst>
          <pc:docMk/>
          <pc:sldMk cId="2281888843" sldId="349"/>
        </pc:sldMkLst>
        <pc:spChg chg="mod">
          <ac:chgData name="Caroline Prodger" userId="e4ef2e75-b60b-401b-8ebe-291bdcf405f4" providerId="ADAL" clId="{23805D6D-32C7-4FC5-B71D-5AB6D7CB5FC7}" dt="2021-07-09T11:39:41.730" v="240"/>
          <ac:spMkLst>
            <pc:docMk/>
            <pc:sldMk cId="2281888843" sldId="349"/>
            <ac:spMk id="2" creationId="{00000000-0000-0000-0000-000000000000}"/>
          </ac:spMkLst>
        </pc:spChg>
        <pc:picChg chg="mod">
          <ac:chgData name="Caroline Prodger" userId="e4ef2e75-b60b-401b-8ebe-291bdcf405f4" providerId="ADAL" clId="{23805D6D-32C7-4FC5-B71D-5AB6D7CB5FC7}" dt="2021-07-09T11:17:47.514" v="168" actId="1076"/>
          <ac:picMkLst>
            <pc:docMk/>
            <pc:sldMk cId="2281888843" sldId="349"/>
            <ac:picMk id="5" creationId="{00000000-0000-0000-0000-000000000000}"/>
          </ac:picMkLst>
        </pc:picChg>
      </pc:sldChg>
      <pc:sldChg chg="modSp mod">
        <pc:chgData name="Caroline Prodger" userId="e4ef2e75-b60b-401b-8ebe-291bdcf405f4" providerId="ADAL" clId="{23805D6D-32C7-4FC5-B71D-5AB6D7CB5FC7}" dt="2021-07-09T11:40:02.632" v="242" actId="1076"/>
        <pc:sldMkLst>
          <pc:docMk/>
          <pc:sldMk cId="1655668149" sldId="350"/>
        </pc:sldMkLst>
        <pc:picChg chg="mod">
          <ac:chgData name="Caroline Prodger" userId="e4ef2e75-b60b-401b-8ebe-291bdcf405f4" providerId="ADAL" clId="{23805D6D-32C7-4FC5-B71D-5AB6D7CB5FC7}" dt="2021-07-09T11:40:02.632" v="242" actId="1076"/>
          <ac:picMkLst>
            <pc:docMk/>
            <pc:sldMk cId="1655668149" sldId="350"/>
            <ac:picMk id="6" creationId="{00000000-0000-0000-0000-000000000000}"/>
          </ac:picMkLst>
        </pc:picChg>
      </pc:sldChg>
      <pc:sldChg chg="modSp">
        <pc:chgData name="Caroline Prodger" userId="e4ef2e75-b60b-401b-8ebe-291bdcf405f4" providerId="ADAL" clId="{23805D6D-32C7-4FC5-B71D-5AB6D7CB5FC7}" dt="2021-07-09T11:39:41.730" v="240"/>
        <pc:sldMkLst>
          <pc:docMk/>
          <pc:sldMk cId="1894570412" sldId="351"/>
        </pc:sldMkLst>
        <pc:spChg chg="mod">
          <ac:chgData name="Caroline Prodger" userId="e4ef2e75-b60b-401b-8ebe-291bdcf405f4" providerId="ADAL" clId="{23805D6D-32C7-4FC5-B71D-5AB6D7CB5FC7}" dt="2021-07-09T11:39:41.730" v="240"/>
          <ac:spMkLst>
            <pc:docMk/>
            <pc:sldMk cId="1894570412" sldId="351"/>
            <ac:spMk id="3" creationId="{00000000-0000-0000-0000-000000000000}"/>
          </ac:spMkLst>
        </pc:spChg>
      </pc:sldChg>
      <pc:sldChg chg="addSp delSp modSp mod">
        <pc:chgData name="Caroline Prodger" userId="e4ef2e75-b60b-401b-8ebe-291bdcf405f4" providerId="ADAL" clId="{23805D6D-32C7-4FC5-B71D-5AB6D7CB5FC7}" dt="2021-07-09T11:39:41.730" v="240"/>
        <pc:sldMkLst>
          <pc:docMk/>
          <pc:sldMk cId="4125820335" sldId="352"/>
        </pc:sldMkLst>
        <pc:spChg chg="mod">
          <ac:chgData name="Caroline Prodger" userId="e4ef2e75-b60b-401b-8ebe-291bdcf405f4" providerId="ADAL" clId="{23805D6D-32C7-4FC5-B71D-5AB6D7CB5FC7}" dt="2021-07-09T11:39:41.730" v="240"/>
          <ac:spMkLst>
            <pc:docMk/>
            <pc:sldMk cId="4125820335" sldId="352"/>
            <ac:spMk id="2" creationId="{00000000-0000-0000-0000-000000000000}"/>
          </ac:spMkLst>
        </pc:spChg>
        <pc:picChg chg="del">
          <ac:chgData name="Caroline Prodger" userId="e4ef2e75-b60b-401b-8ebe-291bdcf405f4" providerId="ADAL" clId="{23805D6D-32C7-4FC5-B71D-5AB6D7CB5FC7}" dt="2021-07-09T11:11:28.729" v="156" actId="478"/>
          <ac:picMkLst>
            <pc:docMk/>
            <pc:sldMk cId="4125820335" sldId="352"/>
            <ac:picMk id="4" creationId="{00000000-0000-0000-0000-000000000000}"/>
          </ac:picMkLst>
        </pc:picChg>
        <pc:picChg chg="add mod">
          <ac:chgData name="Caroline Prodger" userId="e4ef2e75-b60b-401b-8ebe-291bdcf405f4" providerId="ADAL" clId="{23805D6D-32C7-4FC5-B71D-5AB6D7CB5FC7}" dt="2021-07-09T11:11:51.548" v="162" actId="1076"/>
          <ac:picMkLst>
            <pc:docMk/>
            <pc:sldMk cId="4125820335" sldId="352"/>
            <ac:picMk id="6" creationId="{3C81EED2-330A-4F07-910F-24FC0E2C72E8}"/>
          </ac:picMkLst>
        </pc:picChg>
      </pc:sldChg>
      <pc:sldChg chg="addSp delSp modSp mod">
        <pc:chgData name="Caroline Prodger" userId="e4ef2e75-b60b-401b-8ebe-291bdcf405f4" providerId="ADAL" clId="{23805D6D-32C7-4FC5-B71D-5AB6D7CB5FC7}" dt="2021-07-09T11:39:41.730" v="240"/>
        <pc:sldMkLst>
          <pc:docMk/>
          <pc:sldMk cId="418062770" sldId="353"/>
        </pc:sldMkLst>
        <pc:spChg chg="mod">
          <ac:chgData name="Caroline Prodger" userId="e4ef2e75-b60b-401b-8ebe-291bdcf405f4" providerId="ADAL" clId="{23805D6D-32C7-4FC5-B71D-5AB6D7CB5FC7}" dt="2021-07-09T11:39:41.730" v="240"/>
          <ac:spMkLst>
            <pc:docMk/>
            <pc:sldMk cId="418062770" sldId="353"/>
            <ac:spMk id="2" creationId="{00000000-0000-0000-0000-000000000000}"/>
          </ac:spMkLst>
        </pc:spChg>
        <pc:spChg chg="mod">
          <ac:chgData name="Caroline Prodger" userId="e4ef2e75-b60b-401b-8ebe-291bdcf405f4" providerId="ADAL" clId="{23805D6D-32C7-4FC5-B71D-5AB6D7CB5FC7}" dt="2021-07-09T11:23:31.759" v="187" actId="14100"/>
          <ac:spMkLst>
            <pc:docMk/>
            <pc:sldMk cId="418062770" sldId="353"/>
            <ac:spMk id="3" creationId="{00000000-0000-0000-0000-000000000000}"/>
          </ac:spMkLst>
        </pc:spChg>
        <pc:picChg chg="del">
          <ac:chgData name="Caroline Prodger" userId="e4ef2e75-b60b-401b-8ebe-291bdcf405f4" providerId="ADAL" clId="{23805D6D-32C7-4FC5-B71D-5AB6D7CB5FC7}" dt="2021-07-09T11:23:17.303" v="181" actId="478"/>
          <ac:picMkLst>
            <pc:docMk/>
            <pc:sldMk cId="418062770" sldId="353"/>
            <ac:picMk id="4" creationId="{00000000-0000-0000-0000-000000000000}"/>
          </ac:picMkLst>
        </pc:picChg>
        <pc:picChg chg="add mod">
          <ac:chgData name="Caroline Prodger" userId="e4ef2e75-b60b-401b-8ebe-291bdcf405f4" providerId="ADAL" clId="{23805D6D-32C7-4FC5-B71D-5AB6D7CB5FC7}" dt="2021-07-09T11:23:33.687" v="188" actId="1076"/>
          <ac:picMkLst>
            <pc:docMk/>
            <pc:sldMk cId="418062770" sldId="353"/>
            <ac:picMk id="6" creationId="{FDF99D5C-667D-45F9-BAAE-8C4D5429E15E}"/>
          </ac:picMkLst>
        </pc:picChg>
      </pc:sldChg>
      <pc:sldChg chg="modSp">
        <pc:chgData name="Caroline Prodger" userId="e4ef2e75-b60b-401b-8ebe-291bdcf405f4" providerId="ADAL" clId="{23805D6D-32C7-4FC5-B71D-5AB6D7CB5FC7}" dt="2021-07-09T11:39:41.730" v="240"/>
        <pc:sldMkLst>
          <pc:docMk/>
          <pc:sldMk cId="3723210370" sldId="354"/>
        </pc:sldMkLst>
        <pc:spChg chg="mod">
          <ac:chgData name="Caroline Prodger" userId="e4ef2e75-b60b-401b-8ebe-291bdcf405f4" providerId="ADAL" clId="{23805D6D-32C7-4FC5-B71D-5AB6D7CB5FC7}" dt="2021-07-09T11:39:41.730" v="240"/>
          <ac:spMkLst>
            <pc:docMk/>
            <pc:sldMk cId="3723210370" sldId="354"/>
            <ac:spMk id="2" creationId="{00000000-0000-0000-0000-000000000000}"/>
          </ac:spMkLst>
        </pc:spChg>
      </pc:sldChg>
      <pc:sldChg chg="addSp delSp modSp mod">
        <pc:chgData name="Caroline Prodger" userId="e4ef2e75-b60b-401b-8ebe-291bdcf405f4" providerId="ADAL" clId="{23805D6D-32C7-4FC5-B71D-5AB6D7CB5FC7}" dt="2021-07-09T11:39:41.730" v="240"/>
        <pc:sldMkLst>
          <pc:docMk/>
          <pc:sldMk cId="3330263142" sldId="355"/>
        </pc:sldMkLst>
        <pc:spChg chg="mod">
          <ac:chgData name="Caroline Prodger" userId="e4ef2e75-b60b-401b-8ebe-291bdcf405f4" providerId="ADAL" clId="{23805D6D-32C7-4FC5-B71D-5AB6D7CB5FC7}" dt="2021-07-09T11:39:41.730" v="240"/>
          <ac:spMkLst>
            <pc:docMk/>
            <pc:sldMk cId="3330263142" sldId="355"/>
            <ac:spMk id="2" creationId="{00000000-0000-0000-0000-000000000000}"/>
          </ac:spMkLst>
        </pc:spChg>
        <pc:spChg chg="mod">
          <ac:chgData name="Caroline Prodger" userId="e4ef2e75-b60b-401b-8ebe-291bdcf405f4" providerId="ADAL" clId="{23805D6D-32C7-4FC5-B71D-5AB6D7CB5FC7}" dt="2021-07-09T11:27:57.606" v="200" actId="14100"/>
          <ac:spMkLst>
            <pc:docMk/>
            <pc:sldMk cId="3330263142" sldId="355"/>
            <ac:spMk id="3" creationId="{00000000-0000-0000-0000-000000000000}"/>
          </ac:spMkLst>
        </pc:spChg>
        <pc:picChg chg="del">
          <ac:chgData name="Caroline Prodger" userId="e4ef2e75-b60b-401b-8ebe-291bdcf405f4" providerId="ADAL" clId="{23805D6D-32C7-4FC5-B71D-5AB6D7CB5FC7}" dt="2021-07-09T11:24:53.287" v="189" actId="478"/>
          <ac:picMkLst>
            <pc:docMk/>
            <pc:sldMk cId="3330263142" sldId="355"/>
            <ac:picMk id="4" creationId="{00000000-0000-0000-0000-000000000000}"/>
          </ac:picMkLst>
        </pc:picChg>
        <pc:picChg chg="add mod">
          <ac:chgData name="Caroline Prodger" userId="e4ef2e75-b60b-401b-8ebe-291bdcf405f4" providerId="ADAL" clId="{23805D6D-32C7-4FC5-B71D-5AB6D7CB5FC7}" dt="2021-07-09T11:27:54.770" v="199" actId="14100"/>
          <ac:picMkLst>
            <pc:docMk/>
            <pc:sldMk cId="3330263142" sldId="355"/>
            <ac:picMk id="6" creationId="{0D26C085-E4E5-4404-B6B9-719969E7357C}"/>
          </ac:picMkLst>
        </pc:picChg>
      </pc:sldChg>
      <pc:sldChg chg="addSp modSp mod">
        <pc:chgData name="Caroline Prodger" userId="e4ef2e75-b60b-401b-8ebe-291bdcf405f4" providerId="ADAL" clId="{23805D6D-32C7-4FC5-B71D-5AB6D7CB5FC7}" dt="2021-07-09T11:39:41.730" v="240"/>
        <pc:sldMkLst>
          <pc:docMk/>
          <pc:sldMk cId="3509314202" sldId="356"/>
        </pc:sldMkLst>
        <pc:spChg chg="mod">
          <ac:chgData name="Caroline Prodger" userId="e4ef2e75-b60b-401b-8ebe-291bdcf405f4" providerId="ADAL" clId="{23805D6D-32C7-4FC5-B71D-5AB6D7CB5FC7}" dt="2021-07-09T11:39:41.730" v="240"/>
          <ac:spMkLst>
            <pc:docMk/>
            <pc:sldMk cId="3509314202" sldId="356"/>
            <ac:spMk id="2" creationId="{00000000-0000-0000-0000-000000000000}"/>
          </ac:spMkLst>
        </pc:spChg>
        <pc:spChg chg="mod">
          <ac:chgData name="Caroline Prodger" userId="e4ef2e75-b60b-401b-8ebe-291bdcf405f4" providerId="ADAL" clId="{23805D6D-32C7-4FC5-B71D-5AB6D7CB5FC7}" dt="2021-07-09T11:29:22.552" v="204" actId="962"/>
          <ac:spMkLst>
            <pc:docMk/>
            <pc:sldMk cId="3509314202" sldId="356"/>
            <ac:spMk id="7" creationId="{00000000-0000-0000-0000-000000000000}"/>
          </ac:spMkLst>
        </pc:spChg>
        <pc:picChg chg="add mod">
          <ac:chgData name="Caroline Prodger" userId="e4ef2e75-b60b-401b-8ebe-291bdcf405f4" providerId="ADAL" clId="{23805D6D-32C7-4FC5-B71D-5AB6D7CB5FC7}" dt="2021-07-09T11:29:38.656" v="208" actId="1076"/>
          <ac:picMkLst>
            <pc:docMk/>
            <pc:sldMk cId="3509314202" sldId="356"/>
            <ac:picMk id="9" creationId="{E38C28B7-DC83-4E6B-B8C4-022F4B1811DD}"/>
          </ac:picMkLst>
        </pc:picChg>
      </pc:sldChg>
      <pc:sldChg chg="addSp delSp modSp mod">
        <pc:chgData name="Caroline Prodger" userId="e4ef2e75-b60b-401b-8ebe-291bdcf405f4" providerId="ADAL" clId="{23805D6D-32C7-4FC5-B71D-5AB6D7CB5FC7}" dt="2021-07-09T11:39:41.730" v="240"/>
        <pc:sldMkLst>
          <pc:docMk/>
          <pc:sldMk cId="148353362" sldId="357"/>
        </pc:sldMkLst>
        <pc:spChg chg="mod">
          <ac:chgData name="Caroline Prodger" userId="e4ef2e75-b60b-401b-8ebe-291bdcf405f4" providerId="ADAL" clId="{23805D6D-32C7-4FC5-B71D-5AB6D7CB5FC7}" dt="2021-07-09T11:39:41.730" v="240"/>
          <ac:spMkLst>
            <pc:docMk/>
            <pc:sldMk cId="148353362" sldId="357"/>
            <ac:spMk id="2" creationId="{00000000-0000-0000-0000-000000000000}"/>
          </ac:spMkLst>
        </pc:spChg>
        <pc:spChg chg="mod">
          <ac:chgData name="Caroline Prodger" userId="e4ef2e75-b60b-401b-8ebe-291bdcf405f4" providerId="ADAL" clId="{23805D6D-32C7-4FC5-B71D-5AB6D7CB5FC7}" dt="2021-07-09T11:35:36.240" v="223" actId="1076"/>
          <ac:spMkLst>
            <pc:docMk/>
            <pc:sldMk cId="148353362" sldId="357"/>
            <ac:spMk id="3" creationId="{00000000-0000-0000-0000-000000000000}"/>
          </ac:spMkLst>
        </pc:spChg>
        <pc:picChg chg="del">
          <ac:chgData name="Caroline Prodger" userId="e4ef2e75-b60b-401b-8ebe-291bdcf405f4" providerId="ADAL" clId="{23805D6D-32C7-4FC5-B71D-5AB6D7CB5FC7}" dt="2021-07-09T11:34:37.511" v="209" actId="478"/>
          <ac:picMkLst>
            <pc:docMk/>
            <pc:sldMk cId="148353362" sldId="357"/>
            <ac:picMk id="4" creationId="{00000000-0000-0000-0000-000000000000}"/>
          </ac:picMkLst>
        </pc:picChg>
        <pc:picChg chg="add mod">
          <ac:chgData name="Caroline Prodger" userId="e4ef2e75-b60b-401b-8ebe-291bdcf405f4" providerId="ADAL" clId="{23805D6D-32C7-4FC5-B71D-5AB6D7CB5FC7}" dt="2021-07-09T11:35:45.964" v="225" actId="14100"/>
          <ac:picMkLst>
            <pc:docMk/>
            <pc:sldMk cId="148353362" sldId="357"/>
            <ac:picMk id="6" creationId="{3152D25F-2C48-4667-8178-288ED3C975C5}"/>
          </ac:picMkLst>
        </pc:picChg>
      </pc:sldChg>
      <pc:sldChg chg="addSp modSp mod">
        <pc:chgData name="Caroline Prodger" userId="e4ef2e75-b60b-401b-8ebe-291bdcf405f4" providerId="ADAL" clId="{23805D6D-32C7-4FC5-B71D-5AB6D7CB5FC7}" dt="2021-07-09T11:39:41.730" v="240"/>
        <pc:sldMkLst>
          <pc:docMk/>
          <pc:sldMk cId="3221173593" sldId="358"/>
        </pc:sldMkLst>
        <pc:spChg chg="mod">
          <ac:chgData name="Caroline Prodger" userId="e4ef2e75-b60b-401b-8ebe-291bdcf405f4" providerId="ADAL" clId="{23805D6D-32C7-4FC5-B71D-5AB6D7CB5FC7}" dt="2021-07-09T11:39:41.730" v="240"/>
          <ac:spMkLst>
            <pc:docMk/>
            <pc:sldMk cId="3221173593" sldId="358"/>
            <ac:spMk id="2" creationId="{00000000-0000-0000-0000-000000000000}"/>
          </ac:spMkLst>
        </pc:spChg>
        <pc:picChg chg="add mod">
          <ac:chgData name="Caroline Prodger" userId="e4ef2e75-b60b-401b-8ebe-291bdcf405f4" providerId="ADAL" clId="{23805D6D-32C7-4FC5-B71D-5AB6D7CB5FC7}" dt="2021-07-09T11:36:33.385" v="231" actId="1076"/>
          <ac:picMkLst>
            <pc:docMk/>
            <pc:sldMk cId="3221173593" sldId="358"/>
            <ac:picMk id="11" creationId="{6F4A426F-54FE-4627-A2E1-D9A3080A51EC}"/>
          </ac:picMkLst>
        </pc:picChg>
      </pc:sldChg>
      <pc:sldChg chg="modSp mod">
        <pc:chgData name="Caroline Prodger" userId="e4ef2e75-b60b-401b-8ebe-291bdcf405f4" providerId="ADAL" clId="{23805D6D-32C7-4FC5-B71D-5AB6D7CB5FC7}" dt="2021-07-09T11:39:41.730" v="240"/>
        <pc:sldMkLst>
          <pc:docMk/>
          <pc:sldMk cId="1438141577" sldId="359"/>
        </pc:sldMkLst>
        <pc:spChg chg="mod">
          <ac:chgData name="Caroline Prodger" userId="e4ef2e75-b60b-401b-8ebe-291bdcf405f4" providerId="ADAL" clId="{23805D6D-32C7-4FC5-B71D-5AB6D7CB5FC7}" dt="2021-07-09T11:39:41.730" v="240"/>
          <ac:spMkLst>
            <pc:docMk/>
            <pc:sldMk cId="1438141577" sldId="359"/>
            <ac:spMk id="2" creationId="{298F4DED-6949-784F-9EAA-10CEAEE0DAD8}"/>
          </ac:spMkLst>
        </pc:spChg>
        <pc:spChg chg="mod">
          <ac:chgData name="Caroline Prodger" userId="e4ef2e75-b60b-401b-8ebe-291bdcf405f4" providerId="ADAL" clId="{23805D6D-32C7-4FC5-B71D-5AB6D7CB5FC7}" dt="2021-07-09T11:39:41.730" v="240"/>
          <ac:spMkLst>
            <pc:docMk/>
            <pc:sldMk cId="1438141577" sldId="359"/>
            <ac:spMk id="3" creationId="{D66F6218-8DEF-1C45-8A8C-F60EB88D9DB9}"/>
          </ac:spMkLst>
        </pc:spChg>
      </pc:sldChg>
      <pc:sldChg chg="addSp modSp new mod">
        <pc:chgData name="Caroline Prodger" userId="e4ef2e75-b60b-401b-8ebe-291bdcf405f4" providerId="ADAL" clId="{23805D6D-32C7-4FC5-B71D-5AB6D7CB5FC7}" dt="2021-07-09T11:39:41.730" v="240"/>
        <pc:sldMkLst>
          <pc:docMk/>
          <pc:sldMk cId="4009709057" sldId="360"/>
        </pc:sldMkLst>
        <pc:spChg chg="mod">
          <ac:chgData name="Caroline Prodger" userId="e4ef2e75-b60b-401b-8ebe-291bdcf405f4" providerId="ADAL" clId="{23805D6D-32C7-4FC5-B71D-5AB6D7CB5FC7}" dt="2021-07-09T11:39:41.730" v="240"/>
          <ac:spMkLst>
            <pc:docMk/>
            <pc:sldMk cId="4009709057" sldId="360"/>
            <ac:spMk id="2" creationId="{0A36756A-4CB2-458C-BF62-E682B6FD1F94}"/>
          </ac:spMkLst>
        </pc:spChg>
        <pc:spChg chg="mod">
          <ac:chgData name="Caroline Prodger" userId="e4ef2e75-b60b-401b-8ebe-291bdcf405f4" providerId="ADAL" clId="{23805D6D-32C7-4FC5-B71D-5AB6D7CB5FC7}" dt="2021-07-09T11:38:46.167" v="236" actId="14100"/>
          <ac:spMkLst>
            <pc:docMk/>
            <pc:sldMk cId="4009709057" sldId="360"/>
            <ac:spMk id="3" creationId="{27DDCF34-2921-429D-A159-6215265405F4}"/>
          </ac:spMkLst>
        </pc:spChg>
        <pc:picChg chg="add mod">
          <ac:chgData name="Caroline Prodger" userId="e4ef2e75-b60b-401b-8ebe-291bdcf405f4" providerId="ADAL" clId="{23805D6D-32C7-4FC5-B71D-5AB6D7CB5FC7}" dt="2021-07-09T11:38:51.701" v="239" actId="1076"/>
          <ac:picMkLst>
            <pc:docMk/>
            <pc:sldMk cId="4009709057" sldId="360"/>
            <ac:picMk id="5" creationId="{3407FBAD-3A49-4C2D-845C-091FAFB59A04}"/>
          </ac:picMkLst>
        </pc:picChg>
      </pc:sldChg>
      <pc:sldChg chg="modSp new mod">
        <pc:chgData name="Caroline Prodger" userId="e4ef2e75-b60b-401b-8ebe-291bdcf405f4" providerId="ADAL" clId="{23805D6D-32C7-4FC5-B71D-5AB6D7CB5FC7}" dt="2021-07-09T11:39:41.730" v="240"/>
        <pc:sldMkLst>
          <pc:docMk/>
          <pc:sldMk cId="2610111918" sldId="361"/>
        </pc:sldMkLst>
        <pc:spChg chg="mod">
          <ac:chgData name="Caroline Prodger" userId="e4ef2e75-b60b-401b-8ebe-291bdcf405f4" providerId="ADAL" clId="{23805D6D-32C7-4FC5-B71D-5AB6D7CB5FC7}" dt="2021-07-09T11:39:41.730" v="240"/>
          <ac:spMkLst>
            <pc:docMk/>
            <pc:sldMk cId="2610111918" sldId="361"/>
            <ac:spMk id="2" creationId="{6A7CFE5F-0BD9-45BE-87BF-0113D045124F}"/>
          </ac:spMkLst>
        </pc:spChg>
        <pc:spChg chg="mod">
          <ac:chgData name="Caroline Prodger" userId="e4ef2e75-b60b-401b-8ebe-291bdcf405f4" providerId="ADAL" clId="{23805D6D-32C7-4FC5-B71D-5AB6D7CB5FC7}" dt="2021-07-09T11:39:41.730" v="240"/>
          <ac:spMkLst>
            <pc:docMk/>
            <pc:sldMk cId="2610111918" sldId="361"/>
            <ac:spMk id="3" creationId="{2290AAE1-D7B8-4333-9845-5EE8FF339F4D}"/>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8/12/2021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See</a:t>
            </a:r>
            <a:r>
              <a:rPr lang="en-GB" baseline="0" dirty="0"/>
              <a:t> https://www.designingbuildings.co.uk/wiki/Handover_construction_site_to_the_client.</a:t>
            </a:r>
          </a:p>
          <a:p>
            <a:r>
              <a:rPr lang="en-GB" baseline="0" dirty="0"/>
              <a:t> </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41446068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4610602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18</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031004328"/>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70794" y="3933056"/>
            <a:ext cx="8153400" cy="2514600"/>
          </a:xfrm>
        </p:spPr>
        <p:txBody>
          <a:bodyPr anchor="t"/>
          <a:lstStyle/>
          <a:p>
            <a:pPr eaLnBrk="1" hangingPunct="1"/>
            <a:r>
              <a:rPr lang="en-GB" dirty="0">
                <a:ea typeface="ＭＳ Ｐゴシック" pitchFamily="-105" charset="-128"/>
                <a:cs typeface="ＭＳ Ｐゴシック" pitchFamily="-105" charset="-128"/>
              </a:rPr>
              <a:t>PowerPoint 1: Roles and responsibilities </a:t>
            </a:r>
          </a:p>
        </p:txBody>
      </p:sp>
      <p:sp>
        <p:nvSpPr>
          <p:cNvPr id="2050" name="Rectangle 14"/>
          <p:cNvSpPr>
            <a:spLocks noGrp="1" noChangeArrowheads="1"/>
          </p:cNvSpPr>
          <p:nvPr>
            <p:ph sz="quarter" idx="10"/>
          </p:nvPr>
        </p:nvSpPr>
        <p:spPr>
          <a:xfrm>
            <a:off x="443606" y="2209800"/>
            <a:ext cx="8229600" cy="2514600"/>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70794" y="1556792"/>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9. Relationship management in construction</a:t>
            </a:r>
          </a:p>
          <a:p>
            <a:endParaRPr lang="en-GB" sz="2400" b="1" dirty="0"/>
          </a:p>
          <a:p>
            <a:r>
              <a:rPr lang="en-GB" sz="2400" b="1" dirty="0"/>
              <a:t>9.1 Stakeholders </a:t>
            </a:r>
          </a:p>
          <a:p>
            <a:endParaRPr lang="en-GB" sz="2400" b="1" dirty="0"/>
          </a:p>
          <a:p>
            <a:r>
              <a:rPr lang="en-GB" sz="2400" b="1" dirty="0"/>
              <a:t>9.2 Roles expectations and interrelationships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What does CSR involve? </a:t>
            </a:r>
          </a:p>
        </p:txBody>
      </p:sp>
      <p:sp>
        <p:nvSpPr>
          <p:cNvPr id="5" name="TextBox 4"/>
          <p:cNvSpPr txBox="1"/>
          <p:nvPr/>
        </p:nvSpPr>
        <p:spPr>
          <a:xfrm>
            <a:off x="457200" y="1916832"/>
            <a:ext cx="8424936"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Creating well designed buildings that contribute to quality of life and wellbeing. </a:t>
            </a:r>
          </a:p>
        </p:txBody>
      </p:sp>
      <p:sp>
        <p:nvSpPr>
          <p:cNvPr id="6" name="TextBox 5"/>
          <p:cNvSpPr txBox="1"/>
          <p:nvPr/>
        </p:nvSpPr>
        <p:spPr>
          <a:xfrm>
            <a:off x="457200" y="2852936"/>
            <a:ext cx="734481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Supporting education providers and programmes.</a:t>
            </a:r>
            <a:r>
              <a:rPr lang="en-GB" b="1" dirty="0"/>
              <a:t> </a:t>
            </a:r>
          </a:p>
        </p:txBody>
      </p:sp>
      <p:sp>
        <p:nvSpPr>
          <p:cNvPr id="7" name="TextBox 6"/>
          <p:cNvSpPr txBox="1"/>
          <p:nvPr/>
        </p:nvSpPr>
        <p:spPr>
          <a:xfrm>
            <a:off x="457200" y="3645024"/>
            <a:ext cx="813690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Contributing to and participating in charitable events and activities. </a:t>
            </a:r>
          </a:p>
        </p:txBody>
      </p:sp>
      <p:sp>
        <p:nvSpPr>
          <p:cNvPr id="8" name="TextBox 7"/>
          <p:cNvSpPr txBox="1"/>
          <p:nvPr/>
        </p:nvSpPr>
        <p:spPr>
          <a:xfrm>
            <a:off x="457200" y="4497281"/>
            <a:ext cx="446449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Minimising waste.</a:t>
            </a:r>
            <a:r>
              <a:rPr lang="en-GB" b="1" dirty="0"/>
              <a:t> </a:t>
            </a:r>
          </a:p>
        </p:txBody>
      </p:sp>
      <p:sp>
        <p:nvSpPr>
          <p:cNvPr id="9" name="TextBox 8"/>
          <p:cNvSpPr txBox="1"/>
          <p:nvPr/>
        </p:nvSpPr>
        <p:spPr>
          <a:xfrm>
            <a:off x="457200" y="5229200"/>
            <a:ext cx="838842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Supporting apprenticeships and work experience programmes.</a:t>
            </a:r>
            <a:r>
              <a:rPr lang="en-GB" b="1" dirty="0"/>
              <a:t> </a:t>
            </a:r>
          </a:p>
        </p:txBody>
      </p:sp>
    </p:spTree>
    <p:extLst>
      <p:ext uri="{BB962C8B-B14F-4D97-AF65-F5344CB8AC3E}">
        <p14:creationId xmlns:p14="http://schemas.microsoft.com/office/powerpoint/2010/main" val="37232103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Cost control measures </a:t>
            </a:r>
          </a:p>
        </p:txBody>
      </p:sp>
      <p:sp>
        <p:nvSpPr>
          <p:cNvPr id="3" name="Content Placeholder 2"/>
          <p:cNvSpPr>
            <a:spLocks noGrp="1"/>
          </p:cNvSpPr>
          <p:nvPr>
            <p:ph sz="quarter" idx="10"/>
          </p:nvPr>
        </p:nvSpPr>
        <p:spPr>
          <a:xfrm>
            <a:off x="498764" y="1773052"/>
            <a:ext cx="4289260" cy="4248000"/>
          </a:xfrm>
        </p:spPr>
        <p:txBody>
          <a:bodyPr/>
          <a:lstStyle/>
          <a:p>
            <a:r>
              <a:rPr lang="en-GB" dirty="0"/>
              <a:t>Cost control is a key part of construction management and involves managers monitoring and keeping track of labour, materials and overhead costs to ensure the project finishes on budget. </a:t>
            </a:r>
          </a:p>
          <a:p>
            <a:r>
              <a:rPr lang="en-GB" dirty="0"/>
              <a:t>A cost plan can be used to monitor expenses. The purpose of a cost plan is to allocate the budget to the main elements of a project to provide a basis for cost control. </a:t>
            </a:r>
          </a:p>
          <a:p>
            <a:endParaRPr lang="en-GB" dirty="0"/>
          </a:p>
          <a:p>
            <a:endParaRPr lang="en-GB" dirty="0"/>
          </a:p>
        </p:txBody>
      </p:sp>
      <p:pic>
        <p:nvPicPr>
          <p:cNvPr id="6" name="Picture 5" descr="A picture containing logo&#10;&#10;Description automatically generated">
            <a:extLst>
              <a:ext uri="{FF2B5EF4-FFF2-40B4-BE49-F238E27FC236}">
                <a16:creationId xmlns:a16="http://schemas.microsoft.com/office/drawing/2014/main" id="{0D26C085-E4E5-4404-B6B9-719969E7357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06735" y="2193036"/>
            <a:ext cx="3477361" cy="2820140"/>
          </a:xfrm>
          <a:prstGeom prst="rect">
            <a:avLst/>
          </a:prstGeom>
        </p:spPr>
      </p:pic>
    </p:spTree>
    <p:extLst>
      <p:ext uri="{BB962C8B-B14F-4D97-AF65-F5344CB8AC3E}">
        <p14:creationId xmlns:p14="http://schemas.microsoft.com/office/powerpoint/2010/main" val="33302631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Measures to improve cost control </a:t>
            </a:r>
          </a:p>
        </p:txBody>
      </p:sp>
      <p:sp>
        <p:nvSpPr>
          <p:cNvPr id="4" name="TextBox 3"/>
          <p:cNvSpPr txBox="1"/>
          <p:nvPr/>
        </p:nvSpPr>
        <p:spPr>
          <a:xfrm>
            <a:off x="433079" y="1915775"/>
            <a:ext cx="446449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Thorough estimates.</a:t>
            </a:r>
            <a:r>
              <a:rPr lang="en-GB" b="1" dirty="0"/>
              <a:t> </a:t>
            </a:r>
          </a:p>
        </p:txBody>
      </p:sp>
      <p:sp>
        <p:nvSpPr>
          <p:cNvPr id="5" name="TextBox 4"/>
          <p:cNvSpPr txBox="1"/>
          <p:nvPr/>
        </p:nvSpPr>
        <p:spPr>
          <a:xfrm>
            <a:off x="433079" y="2612139"/>
            <a:ext cx="417646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Effective communication.</a:t>
            </a:r>
          </a:p>
        </p:txBody>
      </p:sp>
      <p:sp>
        <p:nvSpPr>
          <p:cNvPr id="6" name="TextBox 5"/>
          <p:cNvSpPr txBox="1"/>
          <p:nvPr/>
        </p:nvSpPr>
        <p:spPr>
          <a:xfrm>
            <a:off x="411731" y="4758987"/>
            <a:ext cx="446449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Regular meetings and updates.</a:t>
            </a:r>
            <a:r>
              <a:rPr lang="en-GB" b="1" dirty="0"/>
              <a:t> </a:t>
            </a:r>
          </a:p>
        </p:txBody>
      </p:sp>
      <p:sp>
        <p:nvSpPr>
          <p:cNvPr id="7" name="TextBox 6"/>
          <p:cNvSpPr txBox="1"/>
          <p:nvPr/>
        </p:nvSpPr>
        <p:spPr>
          <a:xfrm>
            <a:off x="457200" y="3305866"/>
            <a:ext cx="663508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Appointing trusted subcontractors.</a:t>
            </a:r>
            <a:r>
              <a:rPr lang="en-GB" b="1" dirty="0"/>
              <a:t> </a:t>
            </a:r>
          </a:p>
        </p:txBody>
      </p:sp>
      <p:sp>
        <p:nvSpPr>
          <p:cNvPr id="8" name="TextBox 7"/>
          <p:cNvSpPr txBox="1"/>
          <p:nvPr/>
        </p:nvSpPr>
        <p:spPr>
          <a:xfrm>
            <a:off x="433079" y="4047152"/>
            <a:ext cx="446449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Limited variations.</a:t>
            </a:r>
            <a:r>
              <a:rPr lang="en-GB" b="1" dirty="0"/>
              <a:t> </a:t>
            </a:r>
          </a:p>
        </p:txBody>
      </p:sp>
      <p:pic>
        <p:nvPicPr>
          <p:cNvPr id="9" name="Picture 8" descr="A picture containing person, indoor&#10;&#10;Description automatically generated">
            <a:extLst>
              <a:ext uri="{FF2B5EF4-FFF2-40B4-BE49-F238E27FC236}">
                <a16:creationId xmlns:a16="http://schemas.microsoft.com/office/drawing/2014/main" id="{E38C28B7-DC83-4E6B-B8C4-022F4B1811D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20072" y="2497832"/>
            <a:ext cx="3313259" cy="2209943"/>
          </a:xfrm>
          <a:prstGeom prst="rect">
            <a:avLst/>
          </a:prstGeom>
        </p:spPr>
      </p:pic>
    </p:spTree>
    <p:extLst>
      <p:ext uri="{BB962C8B-B14F-4D97-AF65-F5344CB8AC3E}">
        <p14:creationId xmlns:p14="http://schemas.microsoft.com/office/powerpoint/2010/main" val="35093142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Time management methods</a:t>
            </a:r>
            <a:r>
              <a:rPr lang="en-GB" b="0" u="sng" dirty="0"/>
              <a:t> </a:t>
            </a:r>
          </a:p>
        </p:txBody>
      </p:sp>
      <p:sp>
        <p:nvSpPr>
          <p:cNvPr id="3" name="Content Placeholder 2"/>
          <p:cNvSpPr>
            <a:spLocks noGrp="1"/>
          </p:cNvSpPr>
          <p:nvPr>
            <p:ph sz="quarter" idx="10"/>
          </p:nvPr>
        </p:nvSpPr>
        <p:spPr>
          <a:xfrm>
            <a:off x="457200" y="1556792"/>
            <a:ext cx="8229600" cy="4248000"/>
          </a:xfrm>
        </p:spPr>
        <p:txBody>
          <a:bodyPr/>
          <a:lstStyle/>
          <a:p>
            <a:r>
              <a:rPr lang="en-GB" dirty="0"/>
              <a:t>Time management is a crucial part of a construction project to ensure you are meeting deadlines, managing the budget and achieving profitability. If time is not managed efficiently, unnecessary costs and delays may result.  </a:t>
            </a:r>
          </a:p>
          <a:p>
            <a:endParaRPr lang="en-GB" dirty="0"/>
          </a:p>
          <a:p>
            <a:r>
              <a:rPr lang="en-GB" dirty="0"/>
              <a:t> </a:t>
            </a:r>
          </a:p>
        </p:txBody>
      </p:sp>
      <p:pic>
        <p:nvPicPr>
          <p:cNvPr id="6" name="Picture 5" descr="Timeline&#10;&#10;Description automatically generated">
            <a:extLst>
              <a:ext uri="{FF2B5EF4-FFF2-40B4-BE49-F238E27FC236}">
                <a16:creationId xmlns:a16="http://schemas.microsoft.com/office/drawing/2014/main" id="{3152D25F-2C48-4667-8178-288ED3C975C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259632" y="2949380"/>
            <a:ext cx="6448536" cy="285541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483533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Time management planning</a:t>
            </a:r>
            <a:r>
              <a:rPr lang="en-GB" u="sng" dirty="0"/>
              <a:t>  </a:t>
            </a:r>
          </a:p>
        </p:txBody>
      </p:sp>
      <p:sp>
        <p:nvSpPr>
          <p:cNvPr id="4" name="TextBox 3"/>
          <p:cNvSpPr txBox="1"/>
          <p:nvPr/>
        </p:nvSpPr>
        <p:spPr>
          <a:xfrm>
            <a:off x="539552" y="2075657"/>
            <a:ext cx="4392488" cy="400110"/>
          </a:xfrm>
          <a:prstGeom prst="rect">
            <a:avLst/>
          </a:prstGeom>
          <a:noFill/>
        </p:spPr>
        <p:txBody>
          <a:bodyPr wrap="square" rtlCol="0">
            <a:spAutoFit/>
          </a:bodyPr>
          <a:lstStyle/>
          <a:p>
            <a:pPr marL="342900" indent="-342900">
              <a:buFont typeface="Arial" panose="020B0604020202020204" pitchFamily="34" charset="0"/>
              <a:buChar char="•"/>
            </a:pPr>
            <a:r>
              <a:rPr lang="en-GB" dirty="0"/>
              <a:t>accident and emergencies</a:t>
            </a:r>
            <a:r>
              <a:rPr lang="en-GB" b="1" dirty="0"/>
              <a:t> </a:t>
            </a:r>
          </a:p>
        </p:txBody>
      </p:sp>
      <p:sp>
        <p:nvSpPr>
          <p:cNvPr id="5" name="TextBox 4"/>
          <p:cNvSpPr txBox="1"/>
          <p:nvPr/>
        </p:nvSpPr>
        <p:spPr>
          <a:xfrm>
            <a:off x="553267" y="2729797"/>
            <a:ext cx="439248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staff upskilling and training</a:t>
            </a:r>
            <a:r>
              <a:rPr lang="en-GB" b="1" dirty="0"/>
              <a:t>  </a:t>
            </a:r>
          </a:p>
        </p:txBody>
      </p:sp>
      <p:sp>
        <p:nvSpPr>
          <p:cNvPr id="6" name="TextBox 5"/>
          <p:cNvSpPr txBox="1"/>
          <p:nvPr/>
        </p:nvSpPr>
        <p:spPr>
          <a:xfrm>
            <a:off x="573165" y="5418282"/>
            <a:ext cx="439248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staff holidays and sickness.</a:t>
            </a:r>
            <a:r>
              <a:rPr lang="en-GB" b="1" dirty="0"/>
              <a:t>  </a:t>
            </a:r>
          </a:p>
        </p:txBody>
      </p:sp>
      <p:sp>
        <p:nvSpPr>
          <p:cNvPr id="7" name="TextBox 6"/>
          <p:cNvSpPr txBox="1"/>
          <p:nvPr/>
        </p:nvSpPr>
        <p:spPr>
          <a:xfrm>
            <a:off x="553267" y="3353685"/>
            <a:ext cx="439248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equipment breakdowns</a:t>
            </a:r>
            <a:r>
              <a:rPr lang="en-GB" b="1" dirty="0"/>
              <a:t>  </a:t>
            </a:r>
          </a:p>
        </p:txBody>
      </p:sp>
      <p:sp>
        <p:nvSpPr>
          <p:cNvPr id="8" name="TextBox 7"/>
          <p:cNvSpPr txBox="1"/>
          <p:nvPr/>
        </p:nvSpPr>
        <p:spPr>
          <a:xfrm>
            <a:off x="553267" y="4041884"/>
            <a:ext cx="612068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missed and delayed deliveries by suppliers</a:t>
            </a:r>
            <a:r>
              <a:rPr lang="en-GB" b="1" dirty="0"/>
              <a:t>  </a:t>
            </a:r>
          </a:p>
        </p:txBody>
      </p:sp>
      <p:sp>
        <p:nvSpPr>
          <p:cNvPr id="9" name="TextBox 8"/>
          <p:cNvSpPr txBox="1"/>
          <p:nvPr/>
        </p:nvSpPr>
        <p:spPr>
          <a:xfrm>
            <a:off x="563216" y="4730083"/>
            <a:ext cx="424847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poor weather conditions</a:t>
            </a:r>
            <a:r>
              <a:rPr lang="en-GB" b="1" dirty="0"/>
              <a:t> </a:t>
            </a:r>
          </a:p>
        </p:txBody>
      </p:sp>
      <p:sp>
        <p:nvSpPr>
          <p:cNvPr id="10" name="TextBox 9">
            <a:extLst>
              <a:ext uri="{FF2B5EF4-FFF2-40B4-BE49-F238E27FC236}">
                <a16:creationId xmlns:a16="http://schemas.microsoft.com/office/drawing/2014/main" id="{FFEEEBA2-1D6C-224A-86DC-72EA23EC4800}"/>
              </a:ext>
            </a:extLst>
          </p:cNvPr>
          <p:cNvSpPr txBox="1"/>
          <p:nvPr/>
        </p:nvSpPr>
        <p:spPr>
          <a:xfrm>
            <a:off x="457200" y="1573481"/>
            <a:ext cx="7704856" cy="400110"/>
          </a:xfrm>
          <a:prstGeom prst="rect">
            <a:avLst/>
          </a:prstGeom>
          <a:noFill/>
        </p:spPr>
        <p:txBody>
          <a:bodyPr wrap="square" rtlCol="0">
            <a:spAutoFit/>
          </a:bodyPr>
          <a:lstStyle/>
          <a:p>
            <a:r>
              <a:rPr lang="en-GB" dirty="0"/>
              <a:t>Time management planning should take account of:</a:t>
            </a:r>
            <a:r>
              <a:rPr lang="en-GB" b="1" dirty="0"/>
              <a:t> </a:t>
            </a:r>
          </a:p>
        </p:txBody>
      </p:sp>
      <p:pic>
        <p:nvPicPr>
          <p:cNvPr id="11" name="Picture 10" descr="A silver pocket watch&#10;&#10;Description automatically generated with low confidence">
            <a:extLst>
              <a:ext uri="{FF2B5EF4-FFF2-40B4-BE49-F238E27FC236}">
                <a16:creationId xmlns:a16="http://schemas.microsoft.com/office/drawing/2014/main" id="{6F4A426F-54FE-4627-A2E1-D9A3080A51E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58696" y="2348880"/>
            <a:ext cx="2316088" cy="2316088"/>
          </a:xfrm>
          <a:prstGeom prst="rect">
            <a:avLst/>
          </a:prstGeom>
        </p:spPr>
      </p:pic>
    </p:spTree>
    <p:extLst>
      <p:ext uri="{BB962C8B-B14F-4D97-AF65-F5344CB8AC3E}">
        <p14:creationId xmlns:p14="http://schemas.microsoft.com/office/powerpoint/2010/main" val="32211735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8F4DED-6949-784F-9EAA-10CEAEE0DAD8}"/>
              </a:ext>
            </a:extLst>
          </p:cNvPr>
          <p:cNvSpPr>
            <a:spLocks noGrp="1"/>
          </p:cNvSpPr>
          <p:nvPr>
            <p:ph type="title"/>
          </p:nvPr>
        </p:nvSpPr>
        <p:spPr/>
        <p:txBody>
          <a:bodyPr/>
          <a:lstStyle/>
          <a:p>
            <a:r>
              <a:rPr lang="en-GB" dirty="0"/>
              <a:t>Handover</a:t>
            </a:r>
          </a:p>
        </p:txBody>
      </p:sp>
      <p:sp>
        <p:nvSpPr>
          <p:cNvPr id="3" name="Content Placeholder 2">
            <a:extLst>
              <a:ext uri="{FF2B5EF4-FFF2-40B4-BE49-F238E27FC236}">
                <a16:creationId xmlns:a16="http://schemas.microsoft.com/office/drawing/2014/main" id="{D66F6218-8DEF-1C45-8A8C-F60EB88D9DB9}"/>
              </a:ext>
            </a:extLst>
          </p:cNvPr>
          <p:cNvSpPr>
            <a:spLocks noGrp="1"/>
          </p:cNvSpPr>
          <p:nvPr>
            <p:ph sz="quarter" idx="10"/>
          </p:nvPr>
        </p:nvSpPr>
        <p:spPr/>
        <p:txBody>
          <a:bodyPr/>
          <a:lstStyle/>
          <a:p>
            <a:pPr>
              <a:lnSpc>
                <a:spcPct val="107000"/>
              </a:lnSpc>
              <a:spcAft>
                <a:spcPts val="800"/>
              </a:spcAft>
            </a:pPr>
            <a:r>
              <a:rPr lang="en-GB" dirty="0">
                <a:solidFill>
                  <a:srgbClr val="000000"/>
                </a:solidFill>
                <a:effectLst/>
                <a:latin typeface="+mj-lt"/>
                <a:ea typeface="Times New Roman" panose="02020603050405020304" pitchFamily="18" charset="0"/>
                <a:cs typeface="Times New Roman" panose="02020603050405020304" pitchFamily="18" charset="0"/>
              </a:rPr>
              <a:t>The handover of the site to the client takes place once the </a:t>
            </a:r>
            <a:r>
              <a:rPr lang="en-GB" u="none" strike="noStrike" dirty="0">
                <a:solidFill>
                  <a:srgbClr val="000000"/>
                </a:solidFill>
                <a:effectLst/>
                <a:latin typeface="+mj-lt"/>
                <a:ea typeface="Times New Roman" panose="02020603050405020304" pitchFamily="18" charset="0"/>
                <a:cs typeface="Times New Roman" panose="02020603050405020304" pitchFamily="18" charset="0"/>
              </a:rPr>
              <a:t>works</a:t>
            </a:r>
            <a:r>
              <a:rPr lang="en-GB" dirty="0">
                <a:solidFill>
                  <a:srgbClr val="000000"/>
                </a:solidFill>
                <a:effectLst/>
                <a:latin typeface="+mj-lt"/>
                <a:ea typeface="Times New Roman" panose="02020603050405020304" pitchFamily="18" charset="0"/>
                <a:cs typeface="Times New Roman" panose="02020603050405020304" pitchFamily="18" charset="0"/>
              </a:rPr>
              <a:t> defined in the </a:t>
            </a:r>
            <a:r>
              <a:rPr lang="en-GB" u="none" strike="noStrike" dirty="0">
                <a:solidFill>
                  <a:srgbClr val="000000"/>
                </a:solidFill>
                <a:effectLst/>
                <a:latin typeface="+mj-lt"/>
                <a:ea typeface="Times New Roman" panose="02020603050405020304" pitchFamily="18" charset="0"/>
                <a:cs typeface="Times New Roman" panose="02020603050405020304" pitchFamily="18" charset="0"/>
              </a:rPr>
              <a:t>contract</a:t>
            </a:r>
            <a:r>
              <a:rPr lang="en-GB" dirty="0">
                <a:solidFill>
                  <a:srgbClr val="000000"/>
                </a:solidFill>
                <a:effectLst/>
                <a:latin typeface="+mj-lt"/>
                <a:ea typeface="Times New Roman" panose="02020603050405020304" pitchFamily="18" charset="0"/>
                <a:cs typeface="Times New Roman" panose="02020603050405020304" pitchFamily="18" charset="0"/>
              </a:rPr>
              <a:t> are </a:t>
            </a:r>
            <a:r>
              <a:rPr lang="en-GB" u="none" strike="noStrike" dirty="0">
                <a:solidFill>
                  <a:srgbClr val="000000"/>
                </a:solidFill>
                <a:effectLst/>
                <a:latin typeface="+mj-lt"/>
                <a:ea typeface="Times New Roman" panose="02020603050405020304" pitchFamily="18" charset="0"/>
                <a:cs typeface="Times New Roman" panose="02020603050405020304" pitchFamily="18" charset="0"/>
              </a:rPr>
              <a:t>complete</a:t>
            </a:r>
            <a:r>
              <a:rPr lang="en-GB" dirty="0">
                <a:solidFill>
                  <a:srgbClr val="000000"/>
                </a:solidFill>
                <a:effectLst/>
                <a:latin typeface="+mj-lt"/>
                <a:ea typeface="Times New Roman" panose="02020603050405020304" pitchFamily="18" charset="0"/>
                <a:cs typeface="Times New Roman" panose="02020603050405020304" pitchFamily="18" charset="0"/>
              </a:rPr>
              <a:t>. </a:t>
            </a:r>
            <a:r>
              <a:rPr lang="en-GB" dirty="0">
                <a:latin typeface="+mj-lt"/>
                <a:ea typeface="Times New Roman" panose="02020603050405020304" pitchFamily="18" charset="0"/>
                <a:cs typeface="Times New Roman" panose="02020603050405020304" pitchFamily="18" charset="0"/>
              </a:rPr>
              <a:t>A</a:t>
            </a:r>
            <a:r>
              <a:rPr lang="en-GB" dirty="0">
                <a:solidFill>
                  <a:srgbClr val="000000"/>
                </a:solidFill>
                <a:effectLst/>
                <a:latin typeface="+mj-lt"/>
                <a:ea typeface="Times New Roman" panose="02020603050405020304" pitchFamily="18" charset="0"/>
                <a:cs typeface="Times New Roman" panose="02020603050405020304" pitchFamily="18" charset="0"/>
              </a:rPr>
              <a:t> handover meeting should be scheduled to take place following an inspection of the site.</a:t>
            </a:r>
            <a:endParaRPr lang="en-GB" dirty="0">
              <a:effectLst/>
              <a:latin typeface="+mj-lt"/>
              <a:ea typeface="Calibri" panose="020F0502020204030204" pitchFamily="34" charset="0"/>
              <a:cs typeface="Times New Roman" panose="02020603050405020304" pitchFamily="18" charset="0"/>
            </a:endParaRPr>
          </a:p>
          <a:p>
            <a:pPr>
              <a:lnSpc>
                <a:spcPct val="107000"/>
              </a:lnSpc>
              <a:spcAft>
                <a:spcPts val="800"/>
              </a:spcAft>
            </a:pPr>
            <a:r>
              <a:rPr lang="en-GB" dirty="0">
                <a:solidFill>
                  <a:srgbClr val="000000"/>
                </a:solidFill>
                <a:effectLst/>
                <a:latin typeface="+mj-lt"/>
                <a:ea typeface="Times New Roman" panose="02020603050405020304" pitchFamily="18" charset="0"/>
                <a:cs typeface="Times New Roman" panose="02020603050405020304" pitchFamily="18" charset="0"/>
              </a:rPr>
              <a:t>During handover, the client should be issued with:</a:t>
            </a:r>
            <a:endParaRPr lang="en-GB" dirty="0">
              <a:effectLst/>
              <a:latin typeface="+mj-lt"/>
              <a:ea typeface="Calibri" panose="020F0502020204030204" pitchFamily="34" charset="0"/>
              <a:cs typeface="Times New Roman" panose="02020603050405020304" pitchFamily="18" charset="0"/>
            </a:endParaRPr>
          </a:p>
          <a:p>
            <a:pPr marL="342900" lvl="0" indent="-342900">
              <a:lnSpc>
                <a:spcPct val="107000"/>
              </a:lnSpc>
              <a:buClr>
                <a:srgbClr val="0077E3"/>
              </a:buClr>
              <a:buFont typeface="Arial" panose="020B0604020202020204" pitchFamily="34" charset="0"/>
              <a:buChar char="•"/>
            </a:pPr>
            <a:r>
              <a:rPr lang="en-GB" dirty="0">
                <a:solidFill>
                  <a:srgbClr val="000000"/>
                </a:solidFill>
                <a:effectLst/>
                <a:latin typeface="+mj-lt"/>
                <a:ea typeface="Times New Roman" panose="02020603050405020304" pitchFamily="18" charset="0"/>
                <a:cs typeface="Times New Roman" panose="02020603050405020304" pitchFamily="18" charset="0"/>
              </a:rPr>
              <a:t>Any keys, fobs or controls for the property</a:t>
            </a:r>
            <a:endParaRPr lang="en-GB" dirty="0">
              <a:effectLst/>
              <a:latin typeface="+mj-lt"/>
              <a:ea typeface="Calibri" panose="020F0502020204030204" pitchFamily="34" charset="0"/>
              <a:cs typeface="Times New Roman" panose="02020603050405020304" pitchFamily="18" charset="0"/>
            </a:endParaRPr>
          </a:p>
          <a:p>
            <a:pPr marL="342900" lvl="0" indent="-342900">
              <a:lnSpc>
                <a:spcPct val="107000"/>
              </a:lnSpc>
              <a:buClr>
                <a:srgbClr val="0077E3"/>
              </a:buClr>
              <a:buFont typeface="Arial" panose="020B0604020202020204" pitchFamily="34" charset="0"/>
              <a:buChar char="•"/>
            </a:pPr>
            <a:r>
              <a:rPr lang="en-GB" dirty="0">
                <a:solidFill>
                  <a:srgbClr val="000000"/>
                </a:solidFill>
                <a:effectLst/>
                <a:latin typeface="+mj-lt"/>
                <a:ea typeface="Times New Roman" panose="02020603050405020304" pitchFamily="18" charset="0"/>
                <a:cs typeface="Times New Roman" panose="02020603050405020304" pitchFamily="18" charset="0"/>
              </a:rPr>
              <a:t>Key documents such as a draft building owner’s manual, building log book, building user’s guide</a:t>
            </a:r>
            <a:endParaRPr lang="en-GB" dirty="0">
              <a:effectLst/>
              <a:latin typeface="+mj-lt"/>
              <a:ea typeface="Calibri" panose="020F0502020204030204" pitchFamily="34" charset="0"/>
              <a:cs typeface="Times New Roman" panose="02020603050405020304" pitchFamily="18" charset="0"/>
            </a:endParaRPr>
          </a:p>
          <a:p>
            <a:pPr marL="342900" lvl="0" indent="-342900">
              <a:lnSpc>
                <a:spcPct val="107000"/>
              </a:lnSpc>
              <a:buClr>
                <a:srgbClr val="0077E3"/>
              </a:buClr>
              <a:buFont typeface="Arial" panose="020B0604020202020204" pitchFamily="34" charset="0"/>
              <a:buChar char="•"/>
            </a:pPr>
            <a:r>
              <a:rPr lang="en-GB" dirty="0">
                <a:solidFill>
                  <a:srgbClr val="000000"/>
                </a:solidFill>
                <a:effectLst/>
                <a:latin typeface="+mj-lt"/>
                <a:ea typeface="Times New Roman" panose="02020603050405020304" pitchFamily="18" charset="0"/>
                <a:cs typeface="Times New Roman" panose="02020603050405020304" pitchFamily="18" charset="0"/>
              </a:rPr>
              <a:t>All certificates, warranties and statutory approvals</a:t>
            </a:r>
            <a:endParaRPr lang="en-GB" dirty="0">
              <a:effectLst/>
              <a:latin typeface="+mj-lt"/>
              <a:ea typeface="Calibri" panose="020F0502020204030204" pitchFamily="34" charset="0"/>
              <a:cs typeface="Times New Roman" panose="02020603050405020304" pitchFamily="18" charset="0"/>
            </a:endParaRPr>
          </a:p>
          <a:p>
            <a:pPr marL="342900" lvl="0" indent="-342900">
              <a:lnSpc>
                <a:spcPct val="107000"/>
              </a:lnSpc>
              <a:spcAft>
                <a:spcPts val="800"/>
              </a:spcAft>
              <a:buClr>
                <a:srgbClr val="0077E3"/>
              </a:buClr>
              <a:buFont typeface="Arial" panose="020B0604020202020204" pitchFamily="34" charset="0"/>
              <a:buChar char="•"/>
            </a:pPr>
            <a:r>
              <a:rPr lang="en-GB" dirty="0">
                <a:solidFill>
                  <a:srgbClr val="000000"/>
                </a:solidFill>
                <a:effectLst/>
                <a:latin typeface="+mj-lt"/>
                <a:ea typeface="Times New Roman" panose="02020603050405020304" pitchFamily="18" charset="0"/>
                <a:cs typeface="Times New Roman" panose="02020603050405020304" pitchFamily="18" charset="0"/>
              </a:rPr>
              <a:t>Equipment test certificates (e.g. for lifts, boilers, air conditioning, etc) </a:t>
            </a:r>
            <a:endParaRPr lang="en-GB" dirty="0">
              <a:effectLst/>
              <a:latin typeface="+mj-lt"/>
              <a:ea typeface="Calibri" panose="020F0502020204030204" pitchFamily="34" charset="0"/>
              <a:cs typeface="Times New Roman" panose="02020603050405020304" pitchFamily="18" charset="0"/>
            </a:endParaRPr>
          </a:p>
          <a:p>
            <a:endParaRPr lang="en-GB" dirty="0"/>
          </a:p>
        </p:txBody>
      </p:sp>
    </p:spTree>
    <p:extLst>
      <p:ext uri="{BB962C8B-B14F-4D97-AF65-F5344CB8AC3E}">
        <p14:creationId xmlns:p14="http://schemas.microsoft.com/office/powerpoint/2010/main" val="14381415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36756A-4CB2-458C-BF62-E682B6FD1F94}"/>
              </a:ext>
            </a:extLst>
          </p:cNvPr>
          <p:cNvSpPr>
            <a:spLocks noGrp="1"/>
          </p:cNvSpPr>
          <p:nvPr>
            <p:ph type="title"/>
          </p:nvPr>
        </p:nvSpPr>
        <p:spPr/>
        <p:txBody>
          <a:bodyPr/>
          <a:lstStyle/>
          <a:p>
            <a:r>
              <a:rPr lang="en-GB" dirty="0"/>
              <a:t>Handover and BIM</a:t>
            </a:r>
          </a:p>
        </p:txBody>
      </p:sp>
      <p:sp>
        <p:nvSpPr>
          <p:cNvPr id="3" name="Content Placeholder 2">
            <a:extLst>
              <a:ext uri="{FF2B5EF4-FFF2-40B4-BE49-F238E27FC236}">
                <a16:creationId xmlns:a16="http://schemas.microsoft.com/office/drawing/2014/main" id="{27DDCF34-2921-429D-A159-6215265405F4}"/>
              </a:ext>
            </a:extLst>
          </p:cNvPr>
          <p:cNvSpPr>
            <a:spLocks noGrp="1"/>
          </p:cNvSpPr>
          <p:nvPr>
            <p:ph sz="quarter" idx="10"/>
          </p:nvPr>
        </p:nvSpPr>
        <p:spPr>
          <a:xfrm>
            <a:off x="457200" y="1512000"/>
            <a:ext cx="4258816" cy="4248000"/>
          </a:xfrm>
        </p:spPr>
        <p:txBody>
          <a:bodyPr/>
          <a:lstStyle/>
          <a:p>
            <a:pPr>
              <a:lnSpc>
                <a:spcPct val="107000"/>
              </a:lnSpc>
              <a:spcAft>
                <a:spcPts val="800"/>
              </a:spcAft>
            </a:pPr>
            <a:r>
              <a:rPr lang="en-GB" sz="2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If BIM has been used in the development, data will also be handed over to the client at this time. </a:t>
            </a:r>
          </a:p>
          <a:p>
            <a:pPr>
              <a:lnSpc>
                <a:spcPct val="107000"/>
              </a:lnSpc>
              <a:spcAft>
                <a:spcPts val="800"/>
              </a:spcAft>
            </a:pPr>
            <a:r>
              <a:rPr lang="en-GB" sz="2000" dirty="0">
                <a:solidFill>
                  <a:srgbClr val="1E1F20"/>
                </a:solidFill>
                <a:effectLst/>
                <a:latin typeface="Arial" panose="020B0604020202020204" pitchFamily="34" charset="0"/>
                <a:ea typeface="Calibri" panose="020F0502020204030204" pitchFamily="34" charset="0"/>
                <a:cs typeface="Times New Roman" panose="02020603050405020304" pitchFamily="18" charset="0"/>
              </a:rPr>
              <a:t>BIM data at handover provides the client with a complete record of the building including:</a:t>
            </a:r>
          </a:p>
          <a:p>
            <a:pPr marL="342900" indent="-342900">
              <a:lnSpc>
                <a:spcPct val="107000"/>
              </a:lnSpc>
              <a:spcAft>
                <a:spcPts val="800"/>
              </a:spcAft>
              <a:buClr>
                <a:srgbClr val="0077E3"/>
              </a:buClr>
              <a:buFont typeface="Arial" panose="020B0604020202020204" pitchFamily="34" charset="0"/>
              <a:buChar char="•"/>
            </a:pPr>
            <a:r>
              <a:rPr lang="en-GB" sz="2000" dirty="0">
                <a:solidFill>
                  <a:srgbClr val="1E1F20"/>
                </a:solidFill>
                <a:effectLst/>
                <a:latin typeface="Arial" panose="020B0604020202020204" pitchFamily="34" charset="0"/>
                <a:ea typeface="Calibri" panose="020F0502020204030204" pitchFamily="34" charset="0"/>
                <a:cs typeface="Times New Roman" panose="02020603050405020304" pitchFamily="18" charset="0"/>
              </a:rPr>
              <a:t>floor plans</a:t>
            </a:r>
          </a:p>
          <a:p>
            <a:pPr marL="342900" indent="-342900">
              <a:lnSpc>
                <a:spcPct val="107000"/>
              </a:lnSpc>
              <a:spcAft>
                <a:spcPts val="800"/>
              </a:spcAft>
              <a:buClr>
                <a:srgbClr val="0077E3"/>
              </a:buClr>
              <a:buFont typeface="Arial" panose="020B0604020202020204" pitchFamily="34" charset="0"/>
              <a:buChar char="•"/>
            </a:pPr>
            <a:r>
              <a:rPr lang="en-GB" sz="2000" dirty="0">
                <a:solidFill>
                  <a:srgbClr val="1E1F20"/>
                </a:solidFill>
                <a:effectLst/>
                <a:latin typeface="Arial" panose="020B0604020202020204" pitchFamily="34" charset="0"/>
                <a:ea typeface="Calibri" panose="020F0502020204030204" pitchFamily="34" charset="0"/>
                <a:cs typeface="Times New Roman" panose="02020603050405020304" pitchFamily="18" charset="0"/>
              </a:rPr>
              <a:t>materials used</a:t>
            </a:r>
          </a:p>
          <a:p>
            <a:pPr marL="342900" indent="-342900">
              <a:lnSpc>
                <a:spcPct val="107000"/>
              </a:lnSpc>
              <a:spcAft>
                <a:spcPts val="800"/>
              </a:spcAft>
              <a:buClr>
                <a:srgbClr val="0077E3"/>
              </a:buClr>
              <a:buFont typeface="Arial" panose="020B0604020202020204" pitchFamily="34" charset="0"/>
              <a:buChar char="•"/>
            </a:pPr>
            <a:r>
              <a:rPr lang="en-GB" sz="2000" dirty="0">
                <a:solidFill>
                  <a:srgbClr val="1E1F20"/>
                </a:solidFill>
                <a:effectLst/>
                <a:latin typeface="Arial" panose="020B0604020202020204" pitchFamily="34" charset="0"/>
                <a:ea typeface="Calibri" panose="020F0502020204030204" pitchFamily="34" charset="0"/>
                <a:cs typeface="Times New Roman" panose="02020603050405020304" pitchFamily="18" charset="0"/>
              </a:rPr>
              <a:t>required maintenance schedules for products and services.</a:t>
            </a:r>
            <a:endParaRPr lang="en-GB" sz="2000" dirty="0">
              <a:effectLst/>
              <a:latin typeface="Calibri" panose="020F0502020204030204" pitchFamily="34" charset="0"/>
              <a:ea typeface="Calibri" panose="020F0502020204030204" pitchFamily="34" charset="0"/>
              <a:cs typeface="Times New Roman" panose="02020603050405020304" pitchFamily="18" charset="0"/>
            </a:endParaRPr>
          </a:p>
          <a:p>
            <a:pPr>
              <a:lnSpc>
                <a:spcPts val="1650"/>
              </a:lnSpc>
              <a:spcAft>
                <a:spcPts val="800"/>
              </a:spcAft>
            </a:pPr>
            <a:r>
              <a:rPr lang="en-GB" sz="2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GB" sz="2000" dirty="0">
              <a:effectLst/>
              <a:latin typeface="Calibri" panose="020F0502020204030204" pitchFamily="34" charset="0"/>
              <a:ea typeface="Calibri" panose="020F0502020204030204" pitchFamily="34" charset="0"/>
              <a:cs typeface="Times New Roman" panose="02020603050405020304" pitchFamily="18" charset="0"/>
            </a:endParaRPr>
          </a:p>
          <a:p>
            <a:pPr>
              <a:lnSpc>
                <a:spcPts val="1650"/>
              </a:lnSpc>
              <a:spcAft>
                <a:spcPts val="800"/>
              </a:spcAft>
            </a:pPr>
            <a:r>
              <a:rPr lang="en-GB" sz="2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GB" sz="2000" dirty="0">
              <a:effectLst/>
              <a:latin typeface="Calibri" panose="020F0502020204030204" pitchFamily="34" charset="0"/>
              <a:ea typeface="Calibri" panose="020F0502020204030204" pitchFamily="34" charset="0"/>
              <a:cs typeface="Times New Roman" panose="02020603050405020304" pitchFamily="18" charset="0"/>
            </a:endParaRPr>
          </a:p>
          <a:p>
            <a:pPr>
              <a:lnSpc>
                <a:spcPts val="1650"/>
              </a:lnSpc>
              <a:spcAft>
                <a:spcPts val="800"/>
              </a:spcAft>
            </a:pPr>
            <a:r>
              <a:rPr lang="en-GB" sz="2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GB" sz="2000" dirty="0">
              <a:effectLst/>
              <a:latin typeface="Calibri" panose="020F0502020204030204" pitchFamily="34" charset="0"/>
              <a:ea typeface="Calibri" panose="020F0502020204030204" pitchFamily="34" charset="0"/>
              <a:cs typeface="Times New Roman" panose="02020603050405020304" pitchFamily="18" charset="0"/>
            </a:endParaRPr>
          </a:p>
          <a:p>
            <a:pPr>
              <a:lnSpc>
                <a:spcPts val="1650"/>
              </a:lnSpc>
              <a:spcAft>
                <a:spcPts val="800"/>
              </a:spcAft>
            </a:pPr>
            <a:r>
              <a:rPr lang="en-GB" sz="2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GB" sz="20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pic>
        <p:nvPicPr>
          <p:cNvPr id="5" name="Picture 4" descr="A picture containing indoor&#10;&#10;Description automatically generated">
            <a:extLst>
              <a:ext uri="{FF2B5EF4-FFF2-40B4-BE49-F238E27FC236}">
                <a16:creationId xmlns:a16="http://schemas.microsoft.com/office/drawing/2014/main" id="{3407FBAD-3A49-4C2D-845C-091FAFB59A0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88024" y="2060848"/>
            <a:ext cx="3804464" cy="2541382"/>
          </a:xfrm>
          <a:prstGeom prst="rect">
            <a:avLst/>
          </a:prstGeom>
        </p:spPr>
      </p:pic>
    </p:spTree>
    <p:extLst>
      <p:ext uri="{BB962C8B-B14F-4D97-AF65-F5344CB8AC3E}">
        <p14:creationId xmlns:p14="http://schemas.microsoft.com/office/powerpoint/2010/main" val="40097090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7CFE5F-0BD9-45BE-87BF-0113D045124F}"/>
              </a:ext>
            </a:extLst>
          </p:cNvPr>
          <p:cNvSpPr>
            <a:spLocks noGrp="1"/>
          </p:cNvSpPr>
          <p:nvPr>
            <p:ph type="title"/>
          </p:nvPr>
        </p:nvSpPr>
        <p:spPr/>
        <p:txBody>
          <a:bodyPr/>
          <a:lstStyle/>
          <a:p>
            <a:r>
              <a:rPr lang="en-GB" dirty="0">
                <a:latin typeface="Arial" panose="020B0604020202020204" pitchFamily="34" charset="0"/>
                <a:ea typeface="Times New Roman" panose="02020603050405020304" pitchFamily="18" charset="0"/>
                <a:cs typeface="Times New Roman" panose="02020603050405020304" pitchFamily="18" charset="0"/>
              </a:rPr>
              <a:t>Follow up</a:t>
            </a:r>
            <a:br>
              <a:rPr lang="en-GB" dirty="0">
                <a:latin typeface="Calibri" panose="020F0502020204030204" pitchFamily="34" charset="0"/>
                <a:ea typeface="Calibri" panose="020F0502020204030204" pitchFamily="34" charset="0"/>
                <a:cs typeface="Times New Roman" panose="02020603050405020304" pitchFamily="18" charset="0"/>
              </a:rPr>
            </a:br>
            <a:endParaRPr lang="en-GB" dirty="0"/>
          </a:p>
        </p:txBody>
      </p:sp>
      <p:sp>
        <p:nvSpPr>
          <p:cNvPr id="3" name="Content Placeholder 2">
            <a:extLst>
              <a:ext uri="{FF2B5EF4-FFF2-40B4-BE49-F238E27FC236}">
                <a16:creationId xmlns:a16="http://schemas.microsoft.com/office/drawing/2014/main" id="{2290AAE1-D7B8-4333-9845-5EE8FF339F4D}"/>
              </a:ext>
            </a:extLst>
          </p:cNvPr>
          <p:cNvSpPr>
            <a:spLocks noGrp="1"/>
          </p:cNvSpPr>
          <p:nvPr>
            <p:ph sz="quarter" idx="10"/>
          </p:nvPr>
        </p:nvSpPr>
        <p:spPr/>
        <p:txBody>
          <a:bodyPr/>
          <a:lstStyle/>
          <a:p>
            <a:pPr>
              <a:lnSpc>
                <a:spcPct val="107000"/>
              </a:lnSpc>
              <a:spcAft>
                <a:spcPts val="800"/>
              </a:spcAft>
            </a:pPr>
            <a:r>
              <a:rPr lang="en-GB" dirty="0">
                <a:solidFill>
                  <a:srgbClr val="000000"/>
                </a:solidFill>
                <a:effectLst/>
                <a:ea typeface="Times New Roman" panose="02020603050405020304" pitchFamily="18" charset="0"/>
                <a:cs typeface="Times New Roman" panose="02020603050405020304" pitchFamily="18" charset="0"/>
              </a:rPr>
              <a:t>Measures should be taken to ensure a smooth transition from the </a:t>
            </a:r>
            <a:r>
              <a:rPr lang="en-GB" u="none" strike="noStrike" dirty="0">
                <a:solidFill>
                  <a:srgbClr val="000000"/>
                </a:solidFill>
                <a:effectLst/>
                <a:ea typeface="Times New Roman" panose="02020603050405020304" pitchFamily="18" charset="0"/>
                <a:cs typeface="Times New Roman" panose="02020603050405020304" pitchFamily="18" charset="0"/>
              </a:rPr>
              <a:t>construction</a:t>
            </a:r>
            <a:r>
              <a:rPr lang="en-GB" dirty="0">
                <a:solidFill>
                  <a:srgbClr val="000000"/>
                </a:solidFill>
                <a:effectLst/>
                <a:ea typeface="Times New Roman" panose="02020603050405020304" pitchFamily="18" charset="0"/>
                <a:cs typeface="Times New Roman" panose="02020603050405020304" pitchFamily="18" charset="0"/>
              </a:rPr>
              <a:t> stage to the occupation of the building. </a:t>
            </a:r>
            <a:endParaRPr lang="en-GB" dirty="0">
              <a:effectLst/>
              <a:ea typeface="Calibri" panose="020F0502020204030204" pitchFamily="34" charset="0"/>
              <a:cs typeface="Times New Roman" panose="02020603050405020304" pitchFamily="18" charset="0"/>
            </a:endParaRPr>
          </a:p>
          <a:p>
            <a:pPr>
              <a:lnSpc>
                <a:spcPct val="107000"/>
              </a:lnSpc>
              <a:spcAft>
                <a:spcPts val="800"/>
              </a:spcAft>
            </a:pPr>
            <a:r>
              <a:rPr lang="en-GB" dirty="0">
                <a:solidFill>
                  <a:srgbClr val="000000"/>
                </a:solidFill>
                <a:effectLst/>
                <a:ea typeface="Times New Roman" panose="02020603050405020304" pitchFamily="18" charset="0"/>
                <a:cs typeface="Times New Roman" panose="02020603050405020304" pitchFamily="18" charset="0"/>
              </a:rPr>
              <a:t>For example, a defects reporting procedure should be agreed, and access arrangements should be arranged for defects to be resolved.</a:t>
            </a:r>
            <a:endParaRPr lang="en-GB" dirty="0">
              <a:effectLst/>
              <a:ea typeface="Calibri" panose="020F0502020204030204" pitchFamily="34" charset="0"/>
              <a:cs typeface="Times New Roman" panose="02020603050405020304" pitchFamily="18" charset="0"/>
            </a:endParaRPr>
          </a:p>
          <a:p>
            <a:pPr>
              <a:lnSpc>
                <a:spcPct val="107000"/>
              </a:lnSpc>
              <a:spcAft>
                <a:spcPts val="800"/>
              </a:spcAft>
            </a:pPr>
            <a:r>
              <a:rPr lang="en-GB" dirty="0">
                <a:solidFill>
                  <a:srgbClr val="000000"/>
                </a:solidFill>
                <a:effectLst/>
                <a:ea typeface="Times New Roman" panose="02020603050405020304" pitchFamily="18" charset="0"/>
                <a:cs typeface="Times New Roman" panose="02020603050405020304" pitchFamily="18" charset="0"/>
              </a:rPr>
              <a:t>Depending on the agreements made at the start of the project, there may be additional aftercare requirements. These can be short term or long term depending on the contract and building type.</a:t>
            </a:r>
          </a:p>
          <a:p>
            <a:pPr>
              <a:lnSpc>
                <a:spcPct val="107000"/>
              </a:lnSpc>
              <a:spcAft>
                <a:spcPts val="800"/>
              </a:spcAft>
            </a:pPr>
            <a:r>
              <a:rPr lang="en-GB" dirty="0">
                <a:solidFill>
                  <a:srgbClr val="000000"/>
                </a:solidFill>
                <a:effectLst/>
                <a:ea typeface="Times New Roman" panose="02020603050405020304" pitchFamily="18" charset="0"/>
                <a:cs typeface="Times New Roman" panose="02020603050405020304" pitchFamily="18" charset="0"/>
              </a:rPr>
              <a:t>Aftercare might include </a:t>
            </a:r>
            <a:r>
              <a:rPr lang="en-GB" dirty="0">
                <a:solidFill>
                  <a:srgbClr val="000000"/>
                </a:solidFill>
                <a:effectLst/>
                <a:ea typeface="Calibri" panose="020F0502020204030204" pitchFamily="34" charset="0"/>
                <a:cs typeface="Times New Roman" panose="02020603050405020304" pitchFamily="18" charset="0"/>
              </a:rPr>
              <a:t>helping the occupants understand the features of the development, fine-tuning the building systems, or helping facilities managers learn to operate the building.</a:t>
            </a:r>
            <a:r>
              <a:rPr lang="en-GB" dirty="0">
                <a:solidFill>
                  <a:srgbClr val="000000"/>
                </a:solidFill>
                <a:effectLst/>
                <a:ea typeface="Times New Roman" panose="02020603050405020304" pitchFamily="18" charset="0"/>
                <a:cs typeface="Times New Roman" panose="02020603050405020304" pitchFamily="18" charset="0"/>
              </a:rPr>
              <a:t> </a:t>
            </a:r>
            <a:endParaRPr lang="en-GB" dirty="0">
              <a:effectLst/>
              <a:ea typeface="Calibri" panose="020F0502020204030204" pitchFamily="34" charset="0"/>
              <a:cs typeface="Times New Roman" panose="02020603050405020304" pitchFamily="18" charset="0"/>
            </a:endParaRPr>
          </a:p>
          <a:p>
            <a:endParaRPr lang="en-GB" dirty="0"/>
          </a:p>
        </p:txBody>
      </p:sp>
    </p:spTree>
    <p:extLst>
      <p:ext uri="{BB962C8B-B14F-4D97-AF65-F5344CB8AC3E}">
        <p14:creationId xmlns:p14="http://schemas.microsoft.com/office/powerpoint/2010/main" val="26101119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484784"/>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Stakeholders </a:t>
            </a:r>
          </a:p>
        </p:txBody>
      </p:sp>
      <p:sp>
        <p:nvSpPr>
          <p:cNvPr id="3" name="Content Placeholder 2"/>
          <p:cNvSpPr>
            <a:spLocks noGrp="1"/>
          </p:cNvSpPr>
          <p:nvPr>
            <p:ph sz="quarter" idx="10"/>
          </p:nvPr>
        </p:nvSpPr>
        <p:spPr>
          <a:xfrm>
            <a:off x="441857" y="1628800"/>
            <a:ext cx="8162591" cy="4248000"/>
          </a:xfrm>
        </p:spPr>
        <p:txBody>
          <a:bodyPr/>
          <a:lstStyle/>
          <a:p>
            <a:r>
              <a:rPr lang="en-GB" dirty="0"/>
              <a:t>The term ‘stakeholder’ refers to anyone who has an interest in a project and can influence its success. Construction projects can be complex and involve different types of stakeholder. </a:t>
            </a:r>
          </a:p>
        </p:txBody>
      </p:sp>
      <p:pic>
        <p:nvPicPr>
          <p:cNvPr id="6" name="Picture 5" descr="Icon&#10;&#10;Description automatically generated">
            <a:extLst>
              <a:ext uri="{FF2B5EF4-FFF2-40B4-BE49-F238E27FC236}">
                <a16:creationId xmlns:a16="http://schemas.microsoft.com/office/drawing/2014/main" id="{3C81EED2-330A-4F07-910F-24FC0E2C72E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267744" y="2708920"/>
            <a:ext cx="4505079" cy="3004888"/>
          </a:xfrm>
          <a:prstGeom prst="rect">
            <a:avLst/>
          </a:prstGeom>
        </p:spPr>
      </p:pic>
    </p:spTree>
    <p:extLst>
      <p:ext uri="{BB962C8B-B14F-4D97-AF65-F5344CB8AC3E}">
        <p14:creationId xmlns:p14="http://schemas.microsoft.com/office/powerpoint/2010/main" val="41258203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039951"/>
            <a:ext cx="8229600" cy="382588"/>
          </a:xfrm>
        </p:spPr>
        <p:txBody>
          <a:bodyPr/>
          <a:lstStyle/>
          <a:p>
            <a:r>
              <a:rPr lang="en-GB" dirty="0"/>
              <a:t>Stakeholders</a:t>
            </a:r>
            <a:r>
              <a:rPr lang="en-GB" u="sng" dirty="0"/>
              <a:t> </a:t>
            </a:r>
          </a:p>
        </p:txBody>
      </p:sp>
      <p:sp>
        <p:nvSpPr>
          <p:cNvPr id="7" name="TextBox 6"/>
          <p:cNvSpPr txBox="1"/>
          <p:nvPr/>
        </p:nvSpPr>
        <p:spPr>
          <a:xfrm>
            <a:off x="287854" y="1597521"/>
            <a:ext cx="8630134" cy="707886"/>
          </a:xfrm>
          <a:prstGeom prst="rect">
            <a:avLst/>
          </a:prstGeom>
          <a:noFill/>
        </p:spPr>
        <p:txBody>
          <a:bodyPr wrap="square" rtlCol="0">
            <a:spAutoFit/>
          </a:bodyPr>
          <a:lstStyle/>
          <a:p>
            <a:r>
              <a:rPr lang="en-GB" dirty="0"/>
              <a:t>Stakeholders can differ depending on the size and scope of a project. Project stakeholders may include the following. </a:t>
            </a:r>
          </a:p>
        </p:txBody>
      </p:sp>
      <p:pic>
        <p:nvPicPr>
          <p:cNvPr id="15" name="Picture 14" descr="Diagram&#10;&#10;Description automatically generated">
            <a:extLst>
              <a:ext uri="{FF2B5EF4-FFF2-40B4-BE49-F238E27FC236}">
                <a16:creationId xmlns:a16="http://schemas.microsoft.com/office/drawing/2014/main" id="{A68E5DB1-C766-4E43-B718-C961FF7CBC1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331640" y="2480389"/>
            <a:ext cx="5667744" cy="358312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 </a:t>
            </a:r>
          </a:p>
        </p:txBody>
      </p:sp>
      <p:sp>
        <p:nvSpPr>
          <p:cNvPr id="5" name="Content Placeholder 4"/>
          <p:cNvSpPr>
            <a:spLocks noGrp="1"/>
          </p:cNvSpPr>
          <p:nvPr>
            <p:ph sz="quarter" idx="10"/>
          </p:nvPr>
        </p:nvSpPr>
        <p:spPr>
          <a:xfrm>
            <a:off x="457200" y="1700808"/>
            <a:ext cx="8229600" cy="4248000"/>
          </a:xfrm>
        </p:spPr>
        <p:txBody>
          <a:bodyPr/>
          <a:lstStyle/>
          <a:p>
            <a:pPr marL="342900" indent="-342900">
              <a:buClr>
                <a:srgbClr val="0077E3"/>
              </a:buClr>
              <a:buFont typeface="Arial" panose="020B0604020202020204" pitchFamily="34" charset="0"/>
              <a:buChar char="•"/>
            </a:pPr>
            <a:r>
              <a:rPr lang="en-GB" b="1" dirty="0"/>
              <a:t>Direct stakeholders </a:t>
            </a:r>
            <a:r>
              <a:rPr lang="en-GB" dirty="0"/>
              <a:t>are those who are directly involved or associated with a project. </a:t>
            </a:r>
          </a:p>
          <a:p>
            <a:pPr marL="342900" indent="-342900">
              <a:buClr>
                <a:srgbClr val="0077E3"/>
              </a:buClr>
              <a:buFont typeface="Arial" panose="020B0604020202020204" pitchFamily="34" charset="0"/>
              <a:buChar char="•"/>
            </a:pPr>
            <a:r>
              <a:rPr lang="en-GB" b="1" dirty="0"/>
              <a:t>Indirect stakeholders</a:t>
            </a:r>
            <a:r>
              <a:rPr lang="en-GB" dirty="0"/>
              <a:t> are those indirectly involved in a project – for example, local government, professional bodies and support staff. </a:t>
            </a:r>
          </a:p>
          <a:p>
            <a:pPr marL="342900" indent="-342900">
              <a:buClr>
                <a:srgbClr val="0077E3"/>
              </a:buClr>
              <a:buFont typeface="Arial" panose="020B0604020202020204" pitchFamily="34" charset="0"/>
              <a:buChar char="•"/>
            </a:pPr>
            <a:r>
              <a:rPr lang="en-GB" b="1" dirty="0"/>
              <a:t>Positive stakeholders </a:t>
            </a:r>
            <a:r>
              <a:rPr lang="en-GB" dirty="0"/>
              <a:t>are those who are likely to have a favourable impact on a project, such as contractors who are gaining financially from a project’s delivery. </a:t>
            </a:r>
          </a:p>
          <a:p>
            <a:pPr marL="342900" indent="-342900">
              <a:buClr>
                <a:srgbClr val="0077E3"/>
              </a:buClr>
              <a:buFont typeface="Arial" panose="020B0604020202020204" pitchFamily="34" charset="0"/>
              <a:buChar char="•"/>
            </a:pPr>
            <a:r>
              <a:rPr lang="en-GB" b="1" dirty="0"/>
              <a:t>Negative stakeholders</a:t>
            </a:r>
            <a:r>
              <a:rPr lang="en-GB" dirty="0"/>
              <a:t> are those who are not directly involved in a project but who are affected by the project, such as local residents who may be adversely affected. </a:t>
            </a:r>
          </a:p>
          <a:p>
            <a:endParaRPr lang="en-GB" dirty="0"/>
          </a:p>
          <a:p>
            <a:endParaRPr lang="en-GB" dirty="0"/>
          </a:p>
        </p:txBody>
      </p:sp>
      <p:sp>
        <p:nvSpPr>
          <p:cNvPr id="4" name="AutoShape 2" descr="data:image/jpg;base64,%20/9j/4AAQSkZJRgABAQEAYABgAAD/2wBDAAUDBAQEAwUEBAQFBQUGBwwIBwcHBw8LCwkMEQ8SEhEPERETFhwXExQaFRERGCEYGh0dHx8fExciJCIeJBweHx7/2wBDAQUFBQcGBw4ICA4eFBEUHh4eHh4eHh4eHh4eHh4eHh4eHh4eHh4eHh4eHh4eHh4eHh4eHh4eHh4eHh4eHh4eHh7/wAARCAEtAP8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8e7IkZd2MEio5b1lB+bn61zF1qe3UZ03Y2ysP1NEuo7h96uz6u9zkdc2Z9SmVeJWH41kX2v3ManbdOD9arTXG+M4NcxqDSF25rppUI9TnnVl3NF/FGqLOR/aE2PTdVgeJtQZf+P6UH/erjJZGEhpPtLetdrw8OiMVWl3Orn8Rasc7dTuB9GqL+39aYcardD/AIHXMPdNigXmO9HsF2E6z7mjq3iLxHHbytFrd4rbTjD965BfiF4pUskmu6gSD18wf4Vf1e6LWkuOu01xUturSZ3tuJryM1ioTilpod2Dk5RbZ10fjnxYwDDXL/aef9aP8KY/jjxZkKPEF+D7Sj/CuciDKAqv06U94yzBg4B+leXdnYdKnjTxZ9w+INQJ7nzB/hQPGXjDnGvXx/7aj/Cua3TJu27Dg9SD6VJvmEZYlM4ycCi7A6BfGnjBcK2vX5OOvmj/AAp48Z+LCm0a/f78f89B/hXMid5AG24xQJ2VRjblhx60XYHR/wDCZ+L1Hza9qB7cSD/Ckbxr4s28eINR3L1G/wD+tXPw3EzId6r+FPLbmDBQD3OaLsDeXxx4rdeNd1JW924/lTR438XdP7c1Lp/f/wDrVgqxBPtz1pwdiOgHvRdgbz+NPF+P+Q9qIGf7/wD9akl8a+LCvyeIdR7dH/8ArViSSySA7VGAfWq2Zv8AV4AI460XYHRJ4y8YM6EeINSwWGcv1GfpW7/wlHibP/Idvf8AvuuFjlaOSOPaWOQM56V0qrxzXt5RGMlLmV9jzsfKS5bM1v8AhKfE3/Qcvf8Avv8A+tSr4q8S/wDQcvf++6yNlG33r2PZ0/5V9xwKc+7Nb/hKfE3/AEHL3/vul/4SrxJ/0Gr3/vus2CBpGwBnmtKPSZmx8hpShSX2UWpzfVjv+Eo8S4z/AG3e/wDfdA8UeJm/5jV7/wB91O+hziLdsP5UW+izu4XYeaz/AHPZDvU7sh/4SbxN/wBBy9/77/8ArVr+Dde1+58S2kNzq13NC2/cjNwcIxH64qSDwvKygla2vDPh1rXWYLgrjZu7eqkf1rCrUo8jskbQVTmWrOf1m6MWr3nzdLiT/wBCNUhqj5ODUHiWX/ic3y/9PMn/AKEayCzbid1dMKcXFGM5O50cWqNuwzVLNPHJHkYzXMB2B61YSdgnJNN0V0JU+5NdbdxIrPdzuqSSQtnHSq9XFWIbFldsVE0hxT3GRimba1IbZVv8taS56baxAsfc/rW/qC4s5T1+WubZ0LKQnGDnivnc5f72Poerl/wMsJHGMndj8aa3UDzcc01WDD5Y+PUCp0ERUL5YLd+O9eOd4rW6n/lqefpUbxnJTz2wQB26VWm3Kx+8D6VZYAqBjt6UAReQqnAkYDHNNgtwCWMzEE9OKmHlFCehx0p2ISCVxQA4w7CFMhIJpXhwQuTtNIyxNEfnwcHHJqEtGMfvGIwO5oAlmt9qBvMIJ9qai87WbOKk81GHzEED3qtlS7kOQM8YoAmOVfavC+tISVOc9aji2mQb2OO/JqWQ25U7W5xxQBGC3moxY/eHausHQVyJaNdvzZORXZLGOM+le5kz+P5HnY/7IynIuSM1J5YzUtuvzgGvbbPOOq8I6H9pKyMvFegW+g26KNygGs3wMqJZx8DOK6wYIr5/FV5ubVz1cNRjyXZnSaTbFNoUflSQ6RaxkHaM/StEsoNLla5XUk1udXs49iNYIVUDYvHtT1RAeFAP0p3ApRU3ZVj588Rtu17UPa6l/wDQzVDNXfEH/If1H/r7l/8AQzVGvq4fCjwJbsUU9m+QCmClHJxTJCkxTsGjaaAG4FKBmjFOUU7gylqx2WErYyQOn41zKLJggKp/Guo1pf8AiXSjIBOOfxrnrdXjJUMpz6ivnc3/AIy9D1cB/DfqJFI8a7WUDv1p0dyyA5QEk54alk5JYspwPSqkk+SWxjAryTtLcjFpA+3Ax61Jv3bTs6+9Zi3bAcrxip47hpU+UbRmgBZ4pQxYYwSSOaWKORWO4AZNPVnclWxinxs5PO3PSgCJX+bBXgE4IpJVMsB2A5zT5YZl+YFSCTxmnwCVU2lAScnOaAKgguMhcZ49aezNEwBQ8+lWmLBmyvb1qrcyM4VVUArwcmgBry7mPDAnvikIbj5WJHXimwxytKo468DNXmSVf4V/OgDORj5n3CBnpivQI1JRT7CvP52kjfY6DPrmvQ7fmCM4/hH8q9nKN5/I8/H7RE2mnx8OD6U4j2p0UZdwBXtHmnoPgq4LQKvpXaWxYgZzXGeCLRgqtg13USbQK8DF29o7HsYS/JqHljPWom4PWp3IC1Qll+c1zI6W7E5fA61NE+4YrPMtWbMljmjlsJSueEa6ude1H/r7l/8AQzVMpj3rS17/AJDmof8AX1L/AOhmqQr6iEvdR4Mt2RiMY5pdgBFP4oNWm2Q2N280oTnpTjijNMExpXnpSkelLR1NAm7mX4kB/seb8On1rjFkOCFLn+ldt4mVv7Hl2gkkr0HvXHQ29wrMqxSkk8AITXzmbP8AfL0PXwH8Mntmj8v95nPeo71o2K+WpxjnipEt7vB/0W4z/wBcm/wpy2t03Btbj/v03+FeVzI7rMoOAo+4T+B6VNaDc4U7lHXp0q8thdbAWtrjPf8AdN/hSNZXfO21uP8Av03+FF0NIjd1CZB+amgqqY34yacLG6Gc2txn/rk3+FRy2d0WH+i3PHT9y3+FHMgaLKPBsxu3H61DeSbSPLZhgdqjhtLrzE/0W4xn/ni3+FXHgm24+y3GT/0yb/CjmQrGabh25DP71G0jMdw3k/StM2NztGLWf/v03+FPhgkjDCS1nHP/ADxb/Ci6CzMwPIrhvmBHSp7O5meUrJIwGM8irghd3H+jzgDkZhb/AAqpc21y0zFLefGf+eTDj8qd13Cwl0VfdzyRwa9BtAWtYWHTYv8AKvO0R8L+6fJP9016VYR/6FBnj90vH4V6+Tu7mzzsw0UQKndVvT0/eDK5xzUfl81HdSvBA20hBgHe3Tr045r18RU9nTcjzYayR6j4fmW10xbgpztGFrpUmjLrHuAcruA9q8n1TXLrT9E00RuTcPJmTIG1k710uka/Hd67BGq5D2pZGB+7ggYNfNzqKVRo9qlNKKR193JiPCnms5t2CadJJvNI33a1SsU5JkaNlxWpZcVloPmrUshxn2pS0Cne54j4gj/4nd//ANfMn/oZrPK/nXTeINPb+17x9p+adz/48ayHtiGwRzX0NOacUeLUTUmUhH35pduK2LOwLgcUy/tPK69a0U1exLWhl7KAtJeSpaxmSQnbnB9vepU2yIHRgykZBHel7SLk4p6omztcbtXHSkC4qXZShOfWruIhmj3QsSOlXPDVtI+tWrqm1N/38ZA4qRrfNjO3oma3PCFxZDSkglRXmMjYGMk18pn7vWh6Hv5SrUpeprXbW9nj7RqEEe4HbuReahF/pvBOr2n/AHwK4n41eRb6dZXUdsVZGlb5lxkBM4/SvCNL+IR1C9Ft/ZccYKO5O7+6pb+leZToTqK8eh6rdKCjzvVn1d/aOm4z/bFr1/uircKm4jEkN3A8bD5WCDBr5V8JeNIte1hNO/s5Yi0TtuznoM19OeHobKPw7YRR2rDFshGF7kZzU1KMqbtIlunKHNB3LV00dmqtc39vEpOASg5NV21LTgu4ava5/wB0VzHxhS2Tw9aNHAVkW5HJH+ya+ebH4hm91OKyGlogd9hbd/8AWq6dF1E3FbFSlShFObtc+rjqGmgZ/ti0/wC+BVm1WO6gWeC9hkQ9GVFxXyp4a8dQ6xrtppn9mBDM5Tduz2J/pX0f4Ggtk8J6WUtDzFuYhOpOamrSdPSSBezqQ5qcr6mzc+Tapvub2COMnaCyLyarG/03dzq9p/3wK534rLbN4YXbbFWW5j5K4x1r53i+ILT6ymnLpcS7p/JL7v8AaxmnSoyqJ26BJ0oJOcrXPqeW/wBLUfLq1qef7op223u7V5YLqKVdpGVUcnHSvl7RPHkN/r1tpX9mBWln8reWz3r6J8BQ28Xha2YWp+bczEL33HJ/Ssq9CVL4ioOlUi5U3c5i4t2h2iWHYSeMjrzWsQOwqTxdPbXE1v8AZmBVQd2PXNO2HHSvf4e+GfyPDzn4oEIFcb8UNSls9AuWt2YSRgbQp+9k4P5V2VwxjeNdpJc44FeZ/GYQzwS2MLlZmVTgNwTkY+ldWdVuWhyrq0jzsLG9RFiXWrrWfBvh6f7Q6GUuJGDHJVTyfbkVvfCrxfdat4yKRvAlmFCAYw7KASCfTrXkGg6xrFxLpOkmL7NbwKdkmPl8s53MT2GaX4QSai3iaMWMgeES7JEL4Lbm65/D/Oa+dpyk6ql6HoNcsT7NW4HrVyJ96iuct5JCwzk4AraspNyele9Up2VzKE7s0baLc/tmtSNQoGKoWLDIGa0RXLPc7obHG6xaq1zMSBy5P61i3GnKH3Yrc1ibbcy/7x/nWTd3Pydea9Ki5KKPNqKN2Q2saRsemKy9cZScDFSfaSC1Z945kJ612Uovmuck5XjY87+MDXFtoFvf2t3NBPb3AKhOj8dG9gQDV/4balDf+HLeEfLJbwxmXnu43Z/nU3xMt5ZfCVwYYDM0ZD7RjPH17etcX4IvY9G8AXrwBriR5pcsFIZ0AG0gHnHWvExeIWEx8qrdlb7/AOmbxgqlFJb3PVio4p8SZbvWJ4E1KTVtHMkwCzxPskTOdhKhsfrXSwJjk17mHxCr0Y1Y9TllFxfKy08e3Rrskc+UayvDEVw2s2kkaHG/7xHy1rXz7dJuV/6ZmpvCMlj/AGXFFK377zWyB1xXzOdfxo+h9Blb/dS9Tnvjx5w0O1WVkOfOAwMf8s6+TPCf/IYX/rhN/wCi2r6u+OP2RtNsFjkZAWlDswPA2da+cvD2h6RDqIli8Q287CGUbBEwOChBP4danBTSpyNsZTlJ0mv61KvwkOPGcJHa2m/9Ar7W8Oi8Gg6eU8rH2WLHH+yK+QvAmi2Fh4hS4t9ctruRYJB5UakEgr1r630I2v8AYtiDM4/0eP8A9BFZY6SlNDwlOUcPaXd/oc58ZvtP/CN2rSBP+PsAbf8Adavj7w3/AMjTa/8AXc/1r65+MRtx4fszFM7E3i5z0+61fMmi6LpMevRTxeIreV1mLLEImBbrxV4KajGYYunKapNd3+hmfDY7fH2ln/puf/QTX2f4FN2vg7SNvl7TAAuRz3r5N8HaHp1r4psbmHXra4lSQsIlU5bg8V9W+CVtP+EQ0ovK4f7OOBng1OYTUpoeBg4UGn3/AEKHxZ89fCZ8zZg3UecDHNfHOnj/AIrSJfTUP/Z6+vviysC+FcpM7E3UeAemK+YrPRNJHiVblPEEDyi83iHymyTuztp4FpKQ8bTc407d/wDIxfBv/I/6efS+/wDZjX2P4H8//hDLZVZNpRyPl5+81fK3h3QtOg8V2l3Fr9tNILnesKqck5PFfU/gP7MfCNjuLFijev8AeNRmck3GwYCnKFKV+5zEkckZAkRlyR94e9dEFOQPyqv4vktpLm1+zMrAD5tp75rVtIDJIFx3r0MhlywmednGs4GPr0FwmlTTwlV8tS5LHAAAz1rwv4sRxXes6Vf6l5lna3aAeYH+aRTjjHYDNfTPi7+ztL8MXIvkWXzoiqxMcCTPGM14B8SdQ01LJbTVbeKRbfZHaJn5olHr+HWsM0xUHNRMcPQlFXZkWenGx8RWdrfNbNp0VvNEiGQBpo2JI+uCK7H4ZabZJ8Uo7G30tUE8C3DlTkAEZUkfhj8a8un0d9S1T7XHqDW+kQwSTxSEFtnykYz7kAfjXvv7O2oabrPhrS9LsrtU1rTpVNy5ALyxD5iM+g3Yrlw002mbSpt6Hs0Oj4j59KryQmBivSukxWZqqfODjqK9ONSTepcqMYq6K9lId4rZhbco+lYtshznrWrbHbtFKotSqdzmNUgMl1L/AL5/nWRfWbYOAa6OXBu5f98/zp32Xzs8c11wr8tjklT5mcFcWzIxJBqsUyeldxqWljyi23muWurcxykYrvo1lURwVKTgzlvG1vNL4S1aK1YJO1nIEPodp5r53n1q8a0ub+CZoE+zxRRwYxn5Apx2/hPT1r3bxfdXGneMdOmkkBsbiMwyRuPlxn5s/ga8T+Jq/wBn3UGl2flCyG+SxOMlonJJ59c8Y7Zr5jOasa0nG2sXb/gnbg1bTudd8Htbv/7cXSxGkFvK3mNzu8wsAQcn6Yr21VNfPXw4ZbXxHokduzG5urnYE6hYVAP8y35V9HeX81ejkk5eylFvr+hljYpTuipqef7Pn/3Ko+FVlOuWrRxsRvPJB29DWjqq40+f/cq/4QNsNITzLnY/mN8ua5M9V6sfQ9LKX+6l6nI/tCeamjaf5iIMtMBt/wByvlTwgB/a/Qf8e0//AKKavqj49KJNP0uOKVpWeSVVGe5TivnLw54U8QWupebPpcyJ5Eq5OOpQgD8zWWCklTldnVjKcpOlZd/zKvwswvikMAMi1m/9Br7a0BpG0Gw/0NW/0WLnjn5RXxz4I8Oa5petNdX2mzW8K20oLtjGSOK+xNAC/wDCO6eRdsP9FjOP+ACs8fJSqJp9AwkXDDpNdWcj8cHdPC9nutRH/pq4xjn5Wr5F8Mgf8JZbcD/XN/Wvrf43f8ixYHzzIWvk4x/stXzFonhTxBbeIYbqbTJkiWVmLcYA5q8DNKErsWLhKSpWXV/oZvw8AHjewIA4kf8A9BavtLwD5zeC9IYW6MPsy4J718i+EPDGv6f4mtL270ueGBGYs7YwPlPvX1v8P13eCNEb7QyA2q5GenFTmLTmrMeBhKNCzXX9DI+MryL4OJaBUxdR8j1r5C0pf+K4h4H/ACEP/Z6+uvjMqr4PGLguTeRcH8a+XrDwr4hi8WR3kmmzLALwyF+Mbd2c08BJJSuysbCU40+VdX+hleDgo8eWXA/4/D/M19jfD/zf+EJsWWNSDE38zXyj4c8L+ILXxVa3lxpU8cCXDO0hxgDnnrX1b8NRu8EaaTMVHlnjP+0ajM5JuNgy+Eo0Zcytqc00bLIu9GXLjGRjvXoWmKkW6aXOxBuOBniua8YhVvbNY5RIPrnHzCut0uPcjRsSu4YJFdOUu1GocmYpOpA5X4sy3Fvpl3q0lqbjTYzGnPLLnqQD9QK+bvHFvBNrkt/LNLLbOwZ1IztjOCoHqeSPwr6F8Z+Kfseuvp+oQA6d5GRbSLuE2ZAA+f1rxz4w6drscci2ekNDp012W0541GZlxkqAOoH9K86r7020VZW0OR1C31A2U9xpF4JbG7l+zQWp67QmSGA9BjHvXa/ATxXD4T0TUtQc2w1A3KQqmOdgyXOfoV/KvNtOvrywmiWKdYsxJNFKU4SZiVCsPQ16j8Eta8Jz+JtSXxRoNtDqSxBYrcRjy5HKgnAPBYlciqpLsJn19ZymWzim/vorfmKr6gu51+leEaD4j8Yah4TutUt7p1tbG8kjESjrGcY59F4Ar27Srn7Zo9ldMCDJAjc9eRXoUp31Dm5lYtQRAJ71LH/rBTVbAp0ZzKK1sNGGyst7Kx6eY3860rLBqO/jVJmPqcmm2sg8zrWknzRMUuWRo3UIkhK45rxb4w63deE9Wsb2RGOmSA+bhc8g88/Q17ghDIDXhf7YDXFn4LsL6CN5EjusSLtygBHBJ7HPH41w4mdSNJuDs9C6tNTRjQSaN43tY7ma4Mc1vbtLt3YQDI+Yj8q8V8cLHPJDp8MUcrMziGZmwV2tuwPrzTPB/iQ22j6rfSunnW0MVtEobBZGfJHvyB+FZniOW3e7+3JNcXPmh5VUfdh+bOz8M14+IrOtyufxdX3MKVLklpsWfhZcNH4kh8v5tTMi2dortyhdjuYegUfzr6tmmhs7TzrmRUSNQGY9M18lfDK3jm8e6bdSStHbW8gmmlHBBClgufUkAe/Ne8/FHxIv/CEx/ZQ0c+oSoluT0zkHB9MivZy7EqhRnO+vRf15syxUHKSR2N7PDdaLNcW7h42Q7WHesvw1u/ty0IUsPM6djxUfg+2uLf4cW63ZRp3hMjbDkcntXU+DlT+x0P2hEbzG4OM1OaTlP2cpb2O7KlaE15mF8VvDWu+J/wCz4tKjigS3ZndmbB3HGMfhmuKPw08aA4+0RH/tpXthJxxdjNOCv3vBXmqfY9eNaUFZHhs/w28abShkidTwQZOtez6JFLa6RaQ3FmPOigRHA6ZC4OKtMrn/AJfFxml/esxH2pcYocyKlSVTc4z4raHq3iTSrOz0mFIdkxlkZuD0wMH8TXAJ8N/GbZ2zpwT/AMtK9xKyKQPtSY+lI4lRfluVPI7epoU2ioVpQXKjw9vhz41YlfMjY46eZ2r1vwjbz6X4a07Try0HnQQiJtvIyK1QsuS32lc01RI20tcLnr070OTY51HNWZynxT0XU9f0BLHS4Y4mM4kkZuMKAcYP1rz1fhv40/57Kf8Agde3ESsCPtCflQTcbyouE6Zzip55IIVpQVkeHN8PPGZGVljI7/PXqPg+xuNL8IW+m3tqv2mCJlfbyO5FbhSZFH+kIefSkYOqu3njpk/hUube5U6rmtTzdFYTx7lIO8dfrXptg2xua5HxWVe8sdsiOePu/wC8K6yOMq2eete3lFuSZ4uZO04nKfGrS7ebw4b+GOQXwVkgaNMhcKTz6CuH8NeLNHh+HMGpT3qya1oUGy0W4Pybmb5j7nDEfhXp/ijxVo2kwTWOqKCHiOCRlTkHj8ga+fvFulWS2MWpaHpt1NpdwkouHYEoJNx2SDj6Z/CscTaFRuJnCbOP06KPW4bvSrR9n2l45wCM/MhfLA9lB7VPcyTeMX042NnFFf2Ebf2hOn7vdj5E+bv0H1qHwRpWsRX1/c6SpuG021aedGU42AneG+oHA967Gwu9G8P6zHr1rZwahZXqW8k1vG2PIdk5UH+I56j2rKnHmiXJnpP7OWonR9AtdG1iaaSXUbiY2u4fJhDlh7fMf1r3FWXYEUBQOgHavK/hJrmg6vZyWunLaSPZytMXjGMO5OcA8jGcGvSYZskV6MI2grEpsuruPSrEKESCm24BGasqVyMUmzVHN314WupF9HI/WktZvmqjdq326fn/AJaN/Oq76jZWtytrLcItyy7kiz8zD2rrajy6nJzanVi+SC2kmkJ2RoWOOTgDNcD4zg0z4ofDu70+4uzZ27Tgh1YHlW+Xd6Z/Oj4k61qGleCrnUdMXMoiZ8t0RNjEsR6DAr530Lx/cWfhLUNFhUreS3UciGQkNMwfG30AyRmvKxNVU6ii9rGsakpHF+MdNvfC3jTVNDXTkSGGYzQLMePKzlCSPUAVj4mk0ieRBPvAZ51K/IpLcD2yM/lXonxb1TSvF1vJrEs8sOp21tHAoChVnUkEJzz8uTz7V5hfrd2peP7VsWbBaNZMiQcYz7jP868upCKm7GkXdGp4EayuNYWxvJLhba6kiCRRfeeXdheewGa9HvdD1LUPGdt4bRj5NpcRyCPzN+MgYbr0ryTQdRu9B1aSaGGOaRARyM4wQcj0PHavsP4RaDYTeHLDxI0aSaheWsZlk6lWC4bB966cLSjWmo9jGtdao1L6Ew+HpUMaxlYMbR0GKwPDrH+2rVTuYb+Vz14rs/EVrt0W8bB4iJql4OgVtJjmAiEgkbDFRnr612Zs05xt2OnK4uNOV+5sgRAEm1ak3Q9fsr5+hrK8U+I28Pi3+0xtOtwSo8vHBArEPxEiXn7Bc4H+7/jXl8rZ6Soykro7HdAVOLV8/Sl32/T7M/Hsa4z/AIWPCDgafcnv2/xrrNF1CXVNLg1CNfKSddwSTqBmizQp0pQV5E4+zBRut39+DUa/Z9zfuXwTxwelY3xF1fVNG8F6hq9nJElzBGGjyM4JYD+teDyfHPxVECZL+2ADlP8AVD7w69q0jSc/hJSSXM2fSR+zf8+7/kaaRbkrtgfrzwfSvnGH44+LJkXy763ZpCVT90OSPw96+idAur670PT7uZozLPbxu59yuTSnSlF2kX0vckb7Oysohfd06Hg0v+igj9y+fxrN8Xa1c+H9NF+YUnDyqhUHpkdf0rl5PiFcbg505emPv/8A16zcZdEXGlKSujtgYAPmhfqeuainEISVvKcDYcdfSuMPxCuH2403Jzx8/X9a6jw5qlzrWki8kt1tw7MoUnOQOM1DhJblSpuKuzjbPLX9vkkgyp1P+0K9n1GxWKIsuK838QQpBqmmqFjHzrnYOvzCvWtRCG0cMwHHc4r0sunypnn4yKdj58+OMEMBTWdsubRNsvH7t1bIwffmuA8C+M7aw0y/8NyX22e/gVEhmTI35YnbxgZXbn6cV774lg0q/sJrXUZIJLST7wZxg4r50+Ktnaahp0PizSLOKzFpK22VQN07Lwox0AAGecZzW+KoRU5VIvdHnxfQl/Z8uPt3xFv9Da83Q3dtIL1ezqG4VT6nP86v/H7TLPwLpk1hZ2qzWGpxn7N2ezkHBIx1yG49688/Z78R2Xh74nxapqm2GCZZExjO1nxgj/PevT/iPJo/jDxu0aatDd2Tg2sSgkiCQkHeR6Bu9Z05RVG3Ut6sq/sk6beC5uNSlaWILbhVwPlkRm6H8RnNfScMxVq83+F+lad8O/DDaJqetW806zswIySqnovTp1P416FbPHNbx3EL745FDIw6EGvQwsocnJfUk3rW4OKuW82ZVX61z0V1FHJ5TTIHxnaWGcfStHT5Q11GMjnP8jTlFdC4t3OL8e6zHHpmqrpd7FFfxSbPm6glsEivnrULjxBY+Jhc391Ne3cN0Y7eUStuc43fKvQgH3pfirf6vb+OtRCXIGnveTldp5BEp3ZPasqPx5qBCXtkbaM2asyLJy7OOhWvAr4uVWau7Iagkzd1j4m647RWl7eRtEIporq2miCnBUhkNee+Jry1mmfU7X93JPHHOIz0jc/K2D36KfxrG1fVbzVdUl1O8lD3E/MhxgZ+lRmYlVH3ztZdvYispVZS3dy4xsjW1fVbPWvs11qStveSNGEYwQqhVY47Z/nXPu1iI3SNWM6z5iOOCnPyn8cVeujIdMgWHy4xKPLb1c54/UCsVF8m5PnoTtYqy+9KMua7AsxSXD3SQx/JNv2n13E4Oa+tfgZ4ljuL26022kgg0TTLNIQpP/LUcs2ffNfI8drI0iMpIZ8MjE/7WM/nXe+HtSvLfy9MtZ40UqDMN+Bv3c/Xrirp1HSlzIiSufV99408N6ppOoWNvclZzCyoHGNx9BXNeG5pP7XtY/Mk8oycqDweK8U0fXVufEtvayQlLkXCLKAeB82OfxxX0X4OtIW0uO58mIyiRsORyKl4idfWZ24XSDOe+NbRroVmYSwYSOQT67DXzB4d8Ua7daxFHNqEjoUkJBPBwhI/lX098ct/9h2W4jmV+n+4a+SPCP8AyHYf9yX/ANFtXq4CClCTaJxtSUXS5Xbf8zrPhz4l1nUvFdrZ3l4ZIWSQkbfRSRX1v4YEDeHtOZ2cA2sfQnrivi/4V/L40tD/ANM5f/QDX2r4Vef/AIRvTVWNCotY8c+1Z5jGMZqyKwVSU8PeTvr+hh/FdbeTwBqaxu5OxeCx5+YV8e6tcGGKVvIhJ+3Spyg7AV9lfFDzh4E1FSq42Lnn/aFfGHiAf6PMf+onP/IVWWpNsjHNxpK3n+he0Cbz308GGBfMnlXhBxhVr7R8N/Z08PacrPICLWMdT/dFfFvhJN9xo6/3rqf/ANAWvtnQvO/sLT1VFOLePnd/sipzCymi8G70fn+iOZ+Kflnwu21mJ+0x4ye1fJVjq+pv4rht3v7gxm927S5xjf0r64+Lckv/AAinzqqgXMeSDXxzp/8AyOsI/wCoh/7PWmXpOMicdOUY07d/8jZ8Ka3q0/jaxtZb+d4WvApUucYya+tfBLQ/8Ifbks24JJyD/tGvjjwcQvj6w/6/v6mvsnwGZB4Ss/lVkKNnJ/2jWeZxinGxWXzc6cuZ31ORv7yWCF7wyFmtwZAWOcY5/pXIa58StW1ApJNqVxIrHlYyVCg+wr0L4jRwwafIywRwqbaQttHXivEtHu7KaWJfsoQygxEbenGa8OvJpdfkLGbo0dO1aXUredZGYQqx2lm65P8A+qsDxRMFt20+6vC1lOceWrYCbR3/ABxW/qX2W3tyvlhYORIqnGenQeteV+O4nWATK0ohl7HoTuP/ANapw8pTlzJ2RxRiVbSzh0/VHjv7hGWOIuhHc8Y+lbPhG4ktriC9C+TvuirXH+x7/XpXGXUodUHl/fiO7HPQ5z+lWre+dYI7P7QWVzkp0UH1rtktCrHtV54o05rwR3F4rTuwQkn+LgDJ/Gty18cXk1ulha64UjjARUVsEBT0FeEQaU+patObe+UhSu0ycbj6fzraXTbyztxcXbNFEAU3bsFj2wK5fZcjvGbTYrXPXZNUvZp/tr3kzS4++HOePeuu+GmtatN4006CTULh42EgZWckECJz/OvDPB+pale2M2mxSAlFP79jyuf/AK9eifB3Vr9fiFo1lqcAjnfzyGxgMBC/60qFOsqqtLr3C2p538Q9Zv5PG3iJJJ40SLUrqONfRfNfj8cVi/aHeC3mt1i+UkFF464rb+Jc2mt4/wBdtY7MNO2p3Rldjzu8xsAY4rkdSntWu5ms0eKMv+7TPRf8c1vNXbNOpO/2fyJrUeashlBUAZHuCPaqcC/OHByinJOO1W47e4Sbz/OWEmTblxkqeoJpLm1nWQu+xVfPzqeCf6VK00KH3b319LFtt8oWaRNq/LGT1z6DvWbqenPbCF/3zmcnaSh+c98evNakC3kLyW8weLadrN1Cn39q7DRb6NhYWl3axSYH7mXGct3x6cim6nLHQlo43Qr/AMgWcccQmvUdo1RxxHkjB/PNdjbaXNY6S99qEmySdw9xu5IIzjp/wGk8P2NhLrVzfxwIsiNLvUn+LfkVva4tvf6TNDMrrGUD5zg5Brnq1nf3fmI5vS1h/wCEm0W+gBimnu0FwoPBbcOo7d/yr6J8N3M/9qW1sJnEJk+ZAeK+ZfDDyweOtPtQzSRPdow3DA65P619a+D7WOTS47j7OrSLI2HPXiumGx2Yb4Wc38bzHHpGnsMuPOckHv8AIa+bvDureH5tTRIPDiQS7JCHD9AEJI/Livo347tIdG05WQJmd+R/uGvlLwh/yHY/+uU3/otq9nAwTpyIxlRwdJL+tUdb4F1LQLnxHDFp+iG0n8uQrKXzj5ea+uPDLQDw9p37xgTbR9/9kV8U/DFgvi2Jj2gl/wDQa+1PCxb/AIRvTSYgf9Ej/wDQRWWYQtNDwMnPD3fdmb8Syv8Awg+pZcltq9T/ALQr4z8Qn/RZv+wpcfyWvsz4o7z4C1OTZjEa4/76FfIup295KjrDBE5N5K+CR904waeXyUG7jxlKU6SSXf8AQTwQAb7Q/wDr7n/9AWvtDR/LGjWX74j9wnAPT5RXyF4Ytr6G405pbaNBFNK0hB+6CoAP86+vdBZjoVg3lAg28f8A6CKnHyUpaf1qXhabhRs11/RHMfF1o/8AhExskLE3UeRn618wWGv2snidLY6FZLI13sEoByDuxnr1r6c+Mm5fCB/d7d13HzxxXyNpX/I7w5/6CH/s5rTLopxnczx83CNO3d/odF4a1vT7nxZZ2yaFbQyG52+avUHJ5r6k8EMo8H2h84j90xAz7mvj3wfx47sf+vs/zNfYfw+YP4N09fKz+7PP/AjUZnFRcSsvm50pX7nJeI5ZrvR7xZZHkP2d1HryDXhJkm0i8kWbc+5l8qQdAP8AGvor4mRx2uj3LRQiLFnK3HcgGvmKHVWvA8NzluPkRuMHPY1484t69CcXujqtUmN1p6w27tLOjMWbbwvHIP1FczrC/wBp28JmEi+Syj5B07EfiK3PDUTSXzxxSbAoYPIx5yR3Hfmrw0S3tLgNcXTyK4GVxjn1rOFSFO8Wcp5Rqu7S/Ekm6NdpO3Z1+Uniqt4jW87QOqn5wwI7c8iuo+JunCz1W0kjlEjvG7HocAHj+dZGlafLPc/abpkTDbVBPDEg9a7Y1E4qQGlprWcNwkzQNHCwXeobBY4xmty1vpvtpibdOkR8yFG5AUdB78ViT2USxNIkvnbH2Hn7wxwR+NMTaJkhd5IijbXIOSBmudwUtQOxnuoXs/Oa1lsDKdomiXhQCOo7DPFdX8IdZ+1fEvQI2t1n8vzlWc9v3EvfuSAK880ye6UShLrzoEzuLYI6+ldb8J/LX40aEtu6+UXuDsU5UH7NL/8AXpUIfvY+oHGfEaG5j8eeJLzGE/ti6UNnqfOeueURsgZmORnOOue1d98QNFjuPiHrcS3RCS391JIq+vnSYAFZQ0O2mhkzbPDs2x7wxOW6k+1aSqR5jTlucw0lzKvzOzKoyfcCrNublreaTcdkaiQq3IPIUY/Ouu0fS7Kxtp45vKM3lk75WxwxOOPbH61Bp1vZaeuq+bIJ4LaKHDdcjdn8s44rOVRakuLRzMMt3OkuZJCSAGyew9amS8vljjdXJZCVUDqMjt+AqhNeK1wZIVKdeQevJoW6kklEnIIX+HjoOtaqOg7HUeE76S4nazuo2EfmeaXX5W3Ag8n04rsdalsP7NnXUnKQqBhlfBJPIx3NeWWmp3ixTxqd0TnLk9c/Wi61SSZnWTdKnAQuclcDArCdDmkLlb2Ov8BNb3nim0SeaOUrOskRBO5XBH8/SvozwzdTrqdtbidliL8oDxXy98O7eW88V6fNA0UfkXCO67tpIyOnr9K+uvCFnatpsd40CtMsjYc/WtoqzZ14dWizmvjsYzpmlbpQFNywJPYFcV4TpPgixsL9bldaDkK67So/iUr/AFr6c8Z+ErHxR9nF80iLBu2qh4JOOv5Vzo+EugEhvMm6dK66OIdKLSe50ulSqJOa1R4VoPg+z0S+OoR6wlyyROgjxjORivqXwrg+G9MzIQfskWR/wEVxzfCXQmPyyzrjvjvXd6ZarY6fb2Sq0ggjEYZupAHelWruq7vcUadKnDlp7GJ8T2A8DamBJkbF4/4EK+YDbKL9424Xca+m/imwj8A6ofL2/IvP/AxXzSWDX8h68mlTd0ddD4Swx+zMWD/KK+pPDZz4c0xjNtzaREcf7Ir5QuZcnHr/AIV9V+GU3eG9L/dAj7JF/wCgipq6IWIeiOZ+NUgTweWacFVuozg/jXgNv4X8Pw6wupJq85dZvO2lBjOc4r6e8TaBp3iC2jtdRtnZIn3jacc4x/WsD/hXHhZWC/YZz/wM06OIdJNJmHs6VSKVRXseB6b4W0DT9Xi1KPWJ5JI5DIEZAASc8frX0T8Pl/4oLT5PO2kwNx+JxVGT4b+GNnzWc/XtIa6PSNOtNK02PT7a3f7PGpC7+TjJ7/jRXrura+o4wpQi1TVjgPEMklzo96txI7j7O68nOAQa+cdUtbnzWWSJbZQSy7+rgHHUV9SfEy2hi0e4jtIhGz2knT1218r3I1D93HeSO8URwhPY+grm5kmcOKWqNO11IWkL6hCUimESqEbJ346H8qyZNU1nUJGZZpn3HovYen0q7DpeoTSQw/YpJUjUMJTwMDn8a0LHV4bSaFrWxiht2ZvN4+Z/b6d6y5orVK7OQ5E+fLrEcbebM4ib5HGTjrx+tXC0U0ohaErvI+/x+NdkJLOf4i6a1vGiA6e5OF+9k8fpWlqPhWzvbtLiSRuFAIxnI/zioeMhFrmVtAPO9nloQsRIAJI5GAD/APWqUSXDMpaJR5qhhtAyV/yK7C+8N3ptZLWExyRBDsLN8xPGPp0rm9T8P66ixu1mThNmI+34VpGvCXUBdHOmyzyx3UpsnZXRic4bI44+tdx8EdAvrH4q6LNsEsOZ8SKeMG3l5/lXn2m6PrWpStDHblShG5pBjn617L8FLbVIfFejw3Kw7xNMzAcYHkSfnzTVWMasbPdoDM8R6So+I2r6o8IWVL+4Vfm4IMjc4p5jWZTuXbnkketcn498aaHZ+O9ftZ7lwy6ndAjYTtYSsODWSvjjQmbbHfzSbPvKUIx/k1tWyeU5czmbexb6nbro9n+88wySeYMPub731qGTQNPkguYBG6x3KBJMNg4U5GK44eO/D/nBftsgDDb905+oNJN4y8NrMGkvpSSM8xsQwqP7Gn0qDdLzOhHgXQ+/n/8Afz/61IPBWkxFfL84A5VyX6KQf/rVzy+NvDa7VTUHXfggCNqtweM9Hu8+XfXMoyAQkLH2H1qv7Lrf8/A9m31HeHPCmlajpzXQmmVjNInyv0AYgfpV4eAdIyP39yfbfUGoa1p2k/uZnnjwASyQsVAPqRxVVvGvh7ynP9pSfKQGAjPNU8trSbaqD9k11Ok8O+DdLsdasriF7gyRTq4Jfjr3r2zw7PNHqltH5zLHv5XPFfPOmeJNG1K+t7OzuZzcXLhLfKnDN2Ge1dmmj69n5rdsjofOrWngXSvzz1Nad4p9T6JL7mOLgce9OSQkjE4I+tfOS6P4m3ttkkj7ZEvDD3qT+x/EYZZMFlyQV808A/jWn1aP86NuZ9j6NJAUsJwe+M00Ov3jMv5187DSfEx+ZfkPTaJjtP15ptvp3idGO6HvwTNkfzp/V4/zILyPYvixJn4e6sGkB+Rf/QxXy+Lj9+X7knjNd/LomuyBlky6sfmVpCQw/Oq7eGdQBQLaCM/3gwO2qp0oR05jSNWUVscc37wtID0HT8K+r/Csm3wxpX75f+POLj/gIrwGLw9rauxaJVyeSpHPvVo6TryZUNOAAMATcH/CidCM0veCdVvofQjlsFlmTPpTTliG85AQK+e30nxGz7mM2CBx5/SkfSvE7MQrNs/2pef51i8JH+dERm+x9Cl9y8yLwf5VFK7GOUeYuAhPH0r5/OjeI0l3K0hOOvncD8KDpfiRmG4SLxz+/wClN4WP86Hzvsdzqsjy2Nx5khfEbAbj7V57e2FreCL7REH8pg6cdCKnn0fV4IHmkaTZGhZz5nAUDJ4rin8eeHIIXcX7hFbYT5TdawrZZ7Zpxnsc9aPO+x2xRWXaVBX0xVX+zdP8zd9jg3DI+761x7eNfDjFZP7S2bxuB2HgVA/jvw18rPqcoJGVIjPNYLI5LaZz+y13N17aGP4hWIiTYE06TAA4Hzj/ABrpc1w8fi3SriL7f50ojUCPzhEflJxwfrxVdfHfhlTJm8k+0KwUNtOAfpVzyRzt7+yF7HzPQcd6QivPh4+0GQOqalKfRhA3X3pv/CeeG95ibUsNHzuEbdR1GahZA/5w9l5noYP0FdP8Lc/8J7pn/bX/ANFPXiI8b+FReYGoTRPjcCykgjGciu9+CHizR9S+JWiw22rPPIxnAj8sqD+4kPU/Srp5G4TUufZph7LzPBvih5TfE/xbhf8AmL3oB68+e/H51yst1HFFCkEYWQ/63P8AEcmup+JjeX8SvFyn739t3rAAdvPfv61yDZllHyKNzDDV7zSZrdjZkbdG8nK8AY9ParFt5M/mTSSNFEpAUHng9qdLGsQSSQArGCnXkmqYVjIVXO1iPl7UElu1umS/xDCsgfCLuFdloQW3gEjJtuhFmH0yW25OPrx9K4uOOS3uVZXA24O7HArq7ZpHsvtoPzKjNGg4BOMLn+dRPYunubw1i6ke4tmmAgt55IJAybj04PPUjk/hXM6qlx9nbcYIpWYJuRRhwRww9zWhCfPEylvLRpS3uXLE5/LisTUNQs82yIxkVAWU57gnAxUxXRFt6XZrfDQCP4ieH7cTFljv4yMeuelfeWg+G9NvNHtrqZX8yRcnB96+BPhazN8StDmZf9ZqEZ2jtlq/Qaxu5LHwC15EF823s5JE3dMgEip5FKpaXYic7QuO/wCES0n+7J+dUdX8N6baohjV/mJB5rHfxl4gt9PW6mOgP8qkjzpATnH+z711erzxzQw4dS+AzKD0yP8AHNbvCxXQ51iG9mc3/Y9j/cb86P7HsuPlb86inv3l8U2+lWx+SKFri6PoD8qL+JJP4VsYqHQgugRrzfUzf7Hsv7rD8aP7Hsj/AAsfxrS20baPY0+xXtZ9zN/siz/ut+dULuDSlYwwXET3A6xiQFgPpW9O4ijeUjIRSx/AV5T4Wh06Tx3falYRSxpPCWAkckgkgt+vSk6NNJ6Aqs7pHY/Zoe4NOW1h44PXFS0qfeH1rL2cexr7RnVp4T0kxqWWTJGTzTv+EQ0nH+rl/OtrJFvkdQn9K8Oudf1K11zRbefxVqE99dSQym3ESrGELrkHHbkiuiOGjJbGMsQ42u9zrPihotlpfhS6ltAwZ4JVOT/0zJr8/reL7Rm2aQ/3yD3Nfop8aePB85H/ADzm/wDRbV+dViGivUl+YtjJ9gfX3rKEVGUkjocrxTZqJGlsqbo4pInQo27J4Pet/QbexgvlnGnRzvFGHkZ84VR0AHqa5S9lU232aNiGEnXPX2/OuqZ5I44I4IyIzHuYg/xdsnvgCqlsUrbm9Lrcc3ySW0cEaBZLiONBwrNt3Y6ccH8K5fWorez1CVb6NZdshzLhfm68jb71oKENxfNGzMLiJYAzfwyKwAx6g4/WqM3zxS+bGqgsZsMMncchlB9M4NTHQcnzHJXdxbJdyNDHKYWXEanjnHJ/PNLYQARqxADKcuD3+tTfZx5/mSMCU+6ueBnpT8ETHG1fNIO49MYrYysRI1s1pEwVZZ2kwo/uAZyP5V6d+zSyr8c9AJHyZuAMjGT9ll/+vXmDyRptjgiUHJzIOp9q9N/Zrfd8bPDMIIZojdbjjgf6NN+dERXOa+J8j/8ACzvFkioFRdavAFzjcfPeuZWLdcFi21cntkH2/Cut+KLL/wALI8TebGrZ1m+Cg+pnfFc68ciBEYHCYG70zxTHYy7r5pdqyGTIyTjofSlSKTZlFJHGSKnZkijE3JBchlX9KktZhKsrDfHGqnJJ4GRjFBPWxJftFHZRDDM75yM9OOeKtaVdNNZ/ZACuGRGfPOGOKq3ME3mmOYpAg+cgnlRjiorRZYwb1WU7W4BPU9s0mrjvZm/fTKGkuIt6qkmHUcknHy4/GuVltZBPheHB6elakkk0kElwoO2IgsAOOmNx/GoCirfRywuz/IGdgc880lsN7HUfDNVX4haCfmO2+iQMeM8+lfebjPwxu/fTpv8A0Fq+Dvh66H4j+HFB3Ib6NgAc/Nnqa+8v+aZ3P/YOm/8AQWrOL/e/Imr/AAzxOX7SLa1tZmWWMqyzyYywKtkY/Kux+Jk95o2tRXFvcNHHcwRMo99wyB+I/wDHjXG2EzjT4Li9hKssLk7l5yxB/DO6uu+N2pRtF4dmhjZ3t5pbeaIj5i3ljZx6ZwwNew/jWh4vL7krPY2/B9lLHPqep3Dq817c7gQc7YwBtX8M10Vcz4DvLWLw3YQXFxDHeTBmMZf5mYseg/Cumrgqv3md1H4UFFFQ3twlraTXLjKxIXIHcAZqDU534ga5NpNpCtr5bNMWjkB5IGK43wIP+Jpn1gb/ANCFZniO/TU9aur6JWWOVgVVuo4A/pWr4FH/ABMUPrA//oQrFstK1jtaralqFppsSz3sywxlwu5umfSrNcN8cFDeArgEkfvU5Hbmqpx5pJBUk4xbR71p15b6hpcd1aSCSF0+Vh34r5j0nVP7S8cafFNGBLbXYVXPdA6ACvefguo/4VV4fHX/AENck1wviTwDJoviTT9Rt7KS7txdRiOeBcuoaRciVe+P7/GMdK7INRujmqRc+VnZ/Gj/AJE+46/6ub/0W1fngfOMO6KNgZADvPt6V+h/xpyfB9xjvHN/6Lavz3t5lVGKqdkaEopbkHv+dcUfjl8j0F8CK1jakO4ZmkbGf/rituxuA9jLDIzJiFkU57k8H6jNZtmxUSO0hVkO1AT26n9akCvazxzKwy+WKn0NU1qVFmnMfMjbyZXCI6SA+2c5pdbnWSErtKHdhQOcj/P8qaG8v7REMLAYQgx0wBmq1x5r3Lbm8yBE+Vj1wRnNQtQ2KEli0kEtxIdiIPXk49KpId4DtIVYYVFx1FXry4VG8p43kzyPQiq8e+R0mb7u/Cg9hWqIa1JEt0jILZJUHnOMn0r0X9mmF4vjl4dZkVhILluvK/6NNXAItxKoVtyj/Wc/xZPP6V6T+zbIkvxn8PzQRbVaa6zx0H2SWgLI5r4loj/EjxTyd7a3enJ9BO/FcrdXJjIXkvuHXviut+IXkR/EbxZLLIo26vesoOeT9ok4rkEljupZHVUVwQwJzk+1HUfQjhh82J1klGWbcq/jU8VhdghQhMQUk46EjvUUOxX8zbjcSoxzj3q1qM062Mexm4GGC9wTk0tgRSVvMleSXc/yEqD/AB9hTohJIDDt2bm5GcDPtULYQ+YrBT/ApzwKfC6vfRJNICjt1zjOaozL8abdHkklk3AOkXlhh8w61nyTN5blRhMBdo74pt3J+8MIUr856H73pVlLctas2CWQErtGeKWxSZ0HwhjRviJobyblk+2R4BHoea+/l/5Jrc/9g6b/ANBavgv4Tbj448Pse95GTuHfPUV96xDPw3uBgnOnTcAZz8rVmv4vyFUX7s8f8K6fearZW1zJtaOfbmMn5WHJz9B1+grO1W/kn1ieO61SXWLS3mWSznZQGG3PGMdOcfSvWvBGh/ZfBT3TW7Rs+ntHaxMPmjj2cE/7TfywK8H0yaBb5bZ5ANytwPUc169JqbfkeHW5qUUu53dh4h8L6TdG+tdNmmu2RUBY42KOwBqW/wDibIoT7Npuzf083nP0xXmms3yWWqWk0ZwvniNs+9L4yvxBqekSbgoaV4z6ZK8cVXsodjJV6m1z3bwR4gbxFpL3j2/kskhjIz1IA5rD+JWtBUXTbO5kS4ViLhQMAqV4Gfxri/h943OgWc1tc2M0ltNJ5iShDkHoRj8Khv8AVH1C9l1K8yzOFLccgcAVwV6UlOy6npUKylC73RWHSum8Df8AIQj/AOuD/wDoQrmmPOfWuk8Cn/iYoPSB/wD0IVyNW0OxO6TO3HTNcL8cPm8AXfzhAHQ7sZx8wrrNf1JtH0S81RIxI1rEZAh6MR2rnLvx5o/jDT1t30a3NlcwiO5UZ3xP34/WtaMG3cxrzSVmem/BU/8AFqvD2G3D7IvPrXYHpXK/DCOCx8H2OlQt8lupWPPGUydv44xXS3NxBbQNNcTJDGvVnYACtJp8woNcqOO+Mw3eD5lHXy5v/RbV+dlzbx28bSRyM7j34PrX6IfGCSOXwZLJHIrI0UpDKcgjy2r89L+KVYWZASigKQo6An+Zrmi7VJfI7I6wVhtlKWjDS5fecBf7vNaMsZeOLDn94o+9xt9hVP7O0MYSNNvGSfU0+1dZnVC+5ckFicD3qxolNxKsbRbd3Hyjtj0+tRBpA5aLcVIAHfGaqT3Q8+SOFzznaF7Z7VYTAgzn7o5APft+NNKwXJZLO8aFvMIwpCjJ6d6rShY5YlSTcI1BxjofSrsMrNYN5hOCQeeo7VRh/eXQm2Z3khee9O421dD3kNxJEtuxDbNpP416d+zVCkPxl8O7X3Mr3KsAf+nWWvNkMNvOoXaw25Y/Xt+lekfs3Kr/ABr8PuJF5a4PAxn/AEWaktWJrc5P4rzNJ8QfFSrHgjXb3nHQCd65REZjHtwuMsD611nxQupE+JXiqMIpDa3eZHfP2h/6VzsCeU7STBcsvyr6Dp+dUTYkij8uMgDaOuWA/Sn3915awRQ7WKcMwH3qi8ma4jEwmAVGKsO5A5H51AJvKxNIDuclgoNS1cbZFAnnXKxyYADfOSf61DcqoOwQmMl+DnNWp1FsrErncvy5HBzVW4aW5BmyBggY6AZ9PyqiWSTH5EeRwZcAYx93mnyTHMarI8SjIbBxyepNVxIzqJCx37iBn6VJbwvMGZpFUs2Cp7ntSBHY/Cm4aXx1oEbAgR30YUevOfyr9CvCihvDlmGGQY+h78mvzx+FipJ498PeWxYx38W7I469jX6HeEv+Rds/+uf9TWa/i/IJ/B8zSmGYHXtsI/SvlHxrplnY6rp17YP5d2ZDlD92ReQc++TX1XezpbWsk8h+VVP4mvmXV2h3y3MiRs0MzhGdc7BuJ49K9DCNNyj1PJx2iizG1Dwv9sVJdV1PYyyCQRRL8oI7Z60++u9HtV/0mGO4lV9w3DO09iM9Kgu9RluXK2qGU/32OE/OqNppE19fKt4Hu5pG+SOJcAD39a7pNRR58U5OzJ7/AFnU7qEQ2CYhI5I7D613/wAO/CFrrui27X97In2qJiwTGQQ3bv2rCk0iLSkjhvtkNxNtW3hXpzkY+vStLw5caxoWqw3kGnTzLGGAizgYIxXHWlGqoyhOyvf1Oug3SlKMoXurehtTeC7UTukeotsViF4HQGpfDOl/YdVmCyNIqIyg49xXKmLWZLiS4ktNQUuxYBeQMnOOtdn4D1BL7RvLVpWeBtjeYuPw968fEU54anKrzKS/I9OhXVeap8vL+o/xupfwjqKqpJaLGPXJFeJy6peaPqOnXOg28clybn7PcKygJ2AVx6jnn3FfQ9xDHcW728y7kcFWB7ivGfEWjyaP4jFo0QYu6SJMq43oHUjPqRzk/Sqy7GRrNxtZhjqLp2l0L8firx+muLcLFZJbQyDYVkYcDuVxg1h/F74jat4gvoLH7U1uLKEJOFOEmdsMSQOOOAKxfE/jDVbHW4jo1n/aVgsebjy1z82eme3FZ0dvF4m1S0MMBhk1O6VPL3ZK7mAxmvXjFbnnKU7W6M+gytzH+z/o73jF7h9PklctzncjEdfYiviHUL1/KjgTOeHZh2r9Bvixax2Pw/FlEoEcFrJEoHosRH9K/POaBI/s6rIfMdBxtwAOeteZvVke1G8acUhLe6P2WaNpGcltyE/ezjmoAytZeXGWBJ+ZAM/jSsGgZBF8znPTsD6+9NaTy4xDE+dzYJHGeeK0SC72JtMEO+OTyc4yHYsQBViMNHODHztYkAjhqiiiaGBkY7s/MR9f/wBVWQslwwZgVjj/AHmO1AyeOZWtJVl2iQtkYH4gUy4REZfJ3MxTcuFAAJ/+tULN5rb1ACg4wBk1YaP7Hb5Ehfc4HTqBUsCpGvk2rbsHD/e7k16V+zVdZ+NHhmHyTjN1yVA/5dZea88lXzroiMjyVYE7ecnH+Neh/s4TSf8AC7/DC7kJ/wBKzgdB9ll/wqojexy/xVZo/iX4pljxn+2r0A47+e/Fc19545pSJAmN49jXSfFVmm+I3i7fsUx6zehR0JAuH/M1zkKbrMKjYfIJLnHH+HSmIsQBN8vkqGgkBcI/BHpVWTdLDE3QL8mF5+lTxSCeOKCN0EhUoSPQEkn8qpmbbD5an5WOTnrkdD/OkTLUmv5MCNgyyg9mHQYFR2UXn3pjYxqjnjJwuccVBMZZZN3HGFyOAKsWqiGVUdwZCu5PQN2BoYEMkRhmeA4wr4DDocHqKbvaMmNWBYnGR9elWZ3kuZIZJiPkjRQAOoB6fXrUU8IDStJ+7fgopHXmgLHWfCWNx490XzDsxqERx1LHNfod4S/5F2z/AOuf9TX58/CeeOPx9oUGV3i+QHAznnk5r790a7Wy8IW9w3aLgepycVjKSjNyfYqSbgkip4vvhJKtjGcqh3Pj19K8j8baBFaWT3ELeYkk6jY3ZmOB+prvpHaSRpJDudiSTVTUrGHULX7PPu2b0kyvXKsGH6ivHpZjUpYh1Y7P8jWtgoVaXIzidK8DyybX1KYRL/zyjPP5112naZYaYmyztkj/ALzY5Y+9aDnH1qLGTj8TWGKx9fEfGy8Pg6VBe6tTyn46mZLnTEgDeZsLZHb5utcNFf63ji4uWIPrXv1xpYuPEEGpzGN0jtXgMbLnJZlIP/jp/Orn2O1WQf6NCP8AgAr0MNmtOjRjTlC9v8zlr4CVWpKala589DUtcwV+3XKE5/i6V6r8FJGk0K53klxIAxPc4PNdmtnaHd/osGf9wVFpunCzvb+4TYEuZEZURcbcKBRiczp16Eqahbb8xUMBOlVU3K5okevf+dee/H+RrP4fTapCQlzBNGsb45AZsH9DXoZHy59DmuG+OGmXWueCF0WxQNcXt7DFGT0U5LZP5Y/GvOwcnGvF+Z34iKlTaPmjS9X1a1iHk3COMcBx0r0T9mvTrrVvizpcdwplisw927ZyMqOCf+BEVwN34b8RaU7Q32i38RQ4L+QxX8wMV7D+yVNJZeMb66ktybeS3+zSSEf6tshhn0zivr5VoKHNc8CnSfOlY95+MrAeEpTjdhJePX92a/O+6Wfz42T5pJFIQD+EV+hvxkbb4QmfriOU/wDkM1+edxdSzyM6vGJdu4sBt256g5rhj/El8j1V8KKqy7mhkK7ih2knvin20f2q/DBVGfnbuM9/pTFgQzJBGHkQD5mHYkVMitbwy20f351Uc9sHnmtSLMjPmC7L7laMFuM5zjt71dhLNbuzOI2clRGPw4xVFtyytHCxCwjlvU9+ada+cBuLYDgnnnP0pMZoIwjhYtyMjHbj2p1wrBlnliMiBSAi9PqfzqAySFvLzuXIQDHX3qw8k00Js43Quzqh57jPf0pDK8L7IJWVlSYkFFzxjNeifs0bv+F2+H97gOGutx9f9Gl/wrzq6ijVEjXLSABmZTnIz/8Aqr0T9m52j+OPhyMLHlvtBYg5P/HrMapITOU+LMcbfFHxUVV/+Q1ebiO379+RXN4MgmnRgVjP8RxkdK6P4ltJ/wALH8WyrJtK69er07faH71j/ZIP7Ve3ZcoIx/KmK+hQCRmSGRm8tGXBYZ649qfawyFHePp93lc5qexAuPNTARYkYKMZ/H60+1u2hMcMaYABkY55Y4/SkIis7TzwyO2ACMjGKW9tt8yMfljAAXnpjj9cUT+ZFHFMsjEyncQen0plrGZ8SSSNkscjtxRcaSLCtBDaPDJkoy7kwRuB7/hVLMtxOY5iCQpxu7flURXzi0h+UhcgDp1pxY/ZSe+7k9zmhCe50vwimZfiJoARQFN9GpPc8190PqUcml2dnvwsMfzD1Y18A+DNU/sfxTY6pHbrL9kmWdImcgErz1r3Wf44X0cUbDw7aEtGH/4+G/wrixlOVTRdTejJLc+gPOh/56Cjz4e8grwGy+Nt9cTLGfD1ooYnkTt2GfSpB8ab3ei/8I/afM5X/Xt2/CvOeAfc6lUiz3hpo/74pFkjC/6wZPWvDrj4xXkUW8aDan5tv+vb/CsxPjxfNJs/4RuzGP8Ap4f/AApLAX6idRI+gXmXOFcYpTMmFy4zmvn4/HS+4/4pyz5I/wCXhv8ACrl/8aL21tfOHh+0c4HBnYf0oWXX6i9qe8rNEJDlxgini4hz/rBg18/D43XpszP/AMI7aZDAY89u4+lSzfGm8S1E3/CP2hOwNjz27kj0o+o9LjVWJ7+tzBjHmjpVLVYY75LVVuhGILqO4bA+8EOdv414KnxwvmKj/hHbQZAP/Hw3r9Kvp8YrxgP+JFajj/nu3+FP6nytai9ome9ST2sibZWRx6MNw/Wsqwtbez8Q3t1brBDa3VvFuWNAo81Cwzgf7JH5V4lb/Gq9mC58P2gzJt4nb/Cpf+FyXmbj/iQ2v7rfj9+3OM+3tVxwrV0mS5Rbue4+PNSju/BNzbM+94YZTn1Xy2r4Cu7tLi8UrEqQll+U9/rXu+o/Gy+utCuh/wAI/aJ5sLxnE7HG4EZ6V4Pc28UM/lhSwCjqe5xzXo4ZSinzHPVtpYthmkvZ44yscO7JWM8YA9etP1DFxavIzrGIcCMAjLE+tRNtWKBlUKzkJkccE/rUsljHEJxuLEuFJPuetdRDuS6bZeZYD51Il+Ug9fXP6YoW2NuMbVkAHyrzxUbRmCaMo7feKAdsCrMRaJxJuLFT0PepGRXQYPDJOAQcBiBgADrUJKxxTXEagfN8rA9OeBU17I8myBjkOx59CTUF83l3gtHAeNmGRjHPrxQkJ7kyYt3jfzADPGSeMnDcGvRv2Z47aP4z+H5JCfOke52JjGALWbk/WvOoYV+1TkHlEIT2wAa739nNpG+O/htpZPMJN0OmP+XWaqB7H//Z"/>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6" name="AutoShape 6" descr="data:image/jpg;base64,%20/9j/4AAQSkZJRgABAQEAYABgAAD/2wBDAAUDBAQEAwUEBAQFBQUGBwwIBwcHBw8LCwkMEQ8SEhEPERETFhwXExQaFRERGCEYGh0dHx8fExciJCIeJBweHx7/2wBDAQUFBQcGBw4ICA4eFBEUHh4eHh4eHh4eHh4eHh4eHh4eHh4eHh4eHh4eHh4eHh4eHh4eHh4eHh4eHh4eHh4eHh7/wAARCAEtAP8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8e7IkZd2MEio5b1lB+bn61zF1qe3UZ03Y2ysP1NEuo7h96uz6u9zkdc2Z9SmVeJWH41kX2v3ManbdOD9arTXG+M4NcxqDSF25rppUI9TnnVl3NF/FGqLOR/aE2PTdVgeJtQZf+P6UH/erjJZGEhpPtLetdrw8OiMVWl3Orn8Rasc7dTuB9GqL+39aYcardD/AIHXMPdNigXmO9HsF2E6z7mjq3iLxHHbytFrd4rbTjD965BfiF4pUskmu6gSD18wf4Vf1e6LWkuOu01xUturSZ3tuJryM1ioTilpod2Dk5RbZ10fjnxYwDDXL/aef9aP8KY/jjxZkKPEF+D7Sj/CuciDKAqv06U94yzBg4B+leXdnYdKnjTxZ9w+INQJ7nzB/hQPGXjDnGvXx/7aj/Cua3TJu27Dg9SD6VJvmEZYlM4ycCi7A6BfGnjBcK2vX5OOvmj/AAp48Z+LCm0a/f78f89B/hXMid5AG24xQJ2VRjblhx60XYHR/wDCZ+L1Hza9qB7cSD/Ckbxr4s28eINR3L1G/wD+tXPw3EzId6r+FPLbmDBQD3OaLsDeXxx4rdeNd1JW924/lTR438XdP7c1Lp/f/wDrVgqxBPtz1pwdiOgHvRdgbz+NPF+P+Q9qIGf7/wD9akl8a+LCvyeIdR7dH/8ArViSSySA7VGAfWq2Zv8AV4AI460XYHRJ4y8YM6EeINSwWGcv1GfpW7/wlHibP/Idvf8AvuuFjlaOSOPaWOQM56V0qrxzXt5RGMlLmV9jzsfKS5bM1v8AhKfE3/Qcvf8Avv8A+tSr4q8S/wDQcvf++6yNlG33r2PZ0/5V9xwKc+7Nb/hKfE3/AEHL3/vul/4SrxJ/0Gr3/vus2CBpGwBnmtKPSZmx8hpShSX2UWpzfVjv+Eo8S4z/AG3e/wDfdA8UeJm/5jV7/wB91O+hziLdsP5UW+izu4XYeaz/AHPZDvU7sh/4SbxN/wBBy9/77/8ArVr+Dde1+58S2kNzq13NC2/cjNwcIxH64qSDwvKygla2vDPh1rXWYLgrjZu7eqkf1rCrUo8jskbQVTmWrOf1m6MWr3nzdLiT/wBCNUhqj5ODUHiWX/ic3y/9PMn/AKEayCzbid1dMKcXFGM5O50cWqNuwzVLNPHJHkYzXMB2B61YSdgnJNN0V0JU+5NdbdxIrPdzuqSSQtnHSq9XFWIbFldsVE0hxT3GRimba1IbZVv8taS56baxAsfc/rW/qC4s5T1+WubZ0LKQnGDnivnc5f72Poerl/wMsJHGMndj8aa3UDzcc01WDD5Y+PUCp0ERUL5YLd+O9eOd4rW6n/lqefpUbxnJTz2wQB26VWm3Kx+8D6VZYAqBjt6UAReQqnAkYDHNNgtwCWMzEE9OKmHlFCehx0p2ISCVxQA4w7CFMhIJpXhwQuTtNIyxNEfnwcHHJqEtGMfvGIwO5oAlmt9qBvMIJ9qai87WbOKk81GHzEED3qtlS7kOQM8YoAmOVfavC+tISVOc9aji2mQb2OO/JqWQ25U7W5xxQBGC3moxY/eHausHQVyJaNdvzZORXZLGOM+le5kz+P5HnY/7IynIuSM1J5YzUtuvzgGvbbPOOq8I6H9pKyMvFegW+g26KNygGs3wMqJZx8DOK6wYIr5/FV5ubVz1cNRjyXZnSaTbFNoUflSQ6RaxkHaM/StEsoNLla5XUk1udXs49iNYIVUDYvHtT1RAeFAP0p3ApRU3ZVj588Rtu17UPa6l/wDQzVDNXfEH/If1H/r7l/8AQzVGvq4fCjwJbsUU9m+QCmClHJxTJCkxTsGjaaAG4FKBmjFOUU7gylqx2WErYyQOn41zKLJggKp/Guo1pf8AiXSjIBOOfxrnrdXjJUMpz6ivnc3/AIy9D1cB/DfqJFI8a7WUDv1p0dyyA5QEk54alk5JYspwPSqkk+SWxjAryTtLcjFpA+3Ax61Jv3bTs6+9Zi3bAcrxip47hpU+UbRmgBZ4pQxYYwSSOaWKORWO4AZNPVnclWxinxs5PO3PSgCJX+bBXgE4IpJVMsB2A5zT5YZl+YFSCTxmnwCVU2lAScnOaAKgguMhcZ49aezNEwBQ8+lWmLBmyvb1qrcyM4VVUArwcmgBry7mPDAnvikIbj5WJHXimwxytKo468DNXmSVf4V/OgDORj5n3CBnpivQI1JRT7CvP52kjfY6DPrmvQ7fmCM4/hH8q9nKN5/I8/H7RE2mnx8OD6U4j2p0UZdwBXtHmnoPgq4LQKvpXaWxYgZzXGeCLRgqtg13USbQK8DF29o7HsYS/JqHljPWom4PWp3IC1Qll+c1zI6W7E5fA61NE+4YrPMtWbMljmjlsJSueEa6ude1H/r7l/8AQzVMpj3rS17/AJDmof8AX1L/AOhmqQr6iEvdR4Mt2RiMY5pdgBFP4oNWm2Q2N280oTnpTjijNMExpXnpSkelLR1NAm7mX4kB/seb8On1rjFkOCFLn+ldt4mVv7Hl2gkkr0HvXHQ29wrMqxSkk8AITXzmbP8AfL0PXwH8Mntmj8v95nPeo71o2K+WpxjnipEt7vB/0W4z/wBcm/wpy2t03Btbj/v03+FeVzI7rMoOAo+4T+B6VNaDc4U7lHXp0q8thdbAWtrjPf8AdN/hSNZXfO21uP8Av03+FF0NIjd1CZB+amgqqY34yacLG6Gc2txn/rk3+FRy2d0WH+i3PHT9y3+FHMgaLKPBsxu3H61DeSbSPLZhgdqjhtLrzE/0W4xn/ni3+FXHgm24+y3GT/0yb/CjmQrGabh25DP71G0jMdw3k/StM2NztGLWf/v03+FPhgkjDCS1nHP/ADxb/Ci6CzMwPIrhvmBHSp7O5meUrJIwGM8irghd3H+jzgDkZhb/AAqpc21y0zFLefGf+eTDj8qd13Cwl0VfdzyRwa9BtAWtYWHTYv8AKvO0R8L+6fJP9016VYR/6FBnj90vH4V6+Tu7mzzsw0UQKndVvT0/eDK5xzUfl81HdSvBA20hBgHe3Tr045r18RU9nTcjzYayR6j4fmW10xbgpztGFrpUmjLrHuAcruA9q8n1TXLrT9E00RuTcPJmTIG1k710uka/Hd67BGq5D2pZGB+7ggYNfNzqKVRo9qlNKKR193JiPCnms5t2CadJJvNI33a1SsU5JkaNlxWpZcVloPmrUshxn2pS0Cne54j4gj/4nd//ANfMn/oZrPK/nXTeINPb+17x9p+adz/48ayHtiGwRzX0NOacUeLUTUmUhH35pduK2LOwLgcUy/tPK69a0U1exLWhl7KAtJeSpaxmSQnbnB9vepU2yIHRgykZBHel7SLk4p6omztcbtXHSkC4qXZShOfWruIhmj3QsSOlXPDVtI+tWrqm1N/38ZA4qRrfNjO3oma3PCFxZDSkglRXmMjYGMk18pn7vWh6Hv5SrUpeprXbW9nj7RqEEe4HbuReahF/pvBOr2n/AHwK4n41eRb6dZXUdsVZGlb5lxkBM4/SvCNL+IR1C9Ft/ZccYKO5O7+6pb+leZToTqK8eh6rdKCjzvVn1d/aOm4z/bFr1/uircKm4jEkN3A8bD5WCDBr5V8JeNIte1hNO/s5Yi0TtuznoM19OeHobKPw7YRR2rDFshGF7kZzU1KMqbtIlunKHNB3LV00dmqtc39vEpOASg5NV21LTgu4ava5/wB0VzHxhS2Tw9aNHAVkW5HJH+ya+ebH4hm91OKyGlogd9hbd/8AWq6dF1E3FbFSlShFObtc+rjqGmgZ/ti0/wC+BVm1WO6gWeC9hkQ9GVFxXyp4a8dQ6xrtppn9mBDM5Tduz2J/pX0f4Ggtk8J6WUtDzFuYhOpOamrSdPSSBezqQ5qcr6mzc+Tapvub2COMnaCyLyarG/03dzq9p/3wK534rLbN4YXbbFWW5j5K4x1r53i+ILT6ymnLpcS7p/JL7v8AaxmnSoyqJ26BJ0oJOcrXPqeW/wBLUfLq1qef7op223u7V5YLqKVdpGVUcnHSvl7RPHkN/r1tpX9mBWln8reWz3r6J8BQ28Xha2YWp+bczEL33HJ/Ssq9CVL4ioOlUi5U3c5i4t2h2iWHYSeMjrzWsQOwqTxdPbXE1v8AZmBVQd2PXNO2HHSvf4e+GfyPDzn4oEIFcb8UNSls9AuWt2YSRgbQp+9k4P5V2VwxjeNdpJc44FeZ/GYQzwS2MLlZmVTgNwTkY+ldWdVuWhyrq0jzsLG9RFiXWrrWfBvh6f7Q6GUuJGDHJVTyfbkVvfCrxfdat4yKRvAlmFCAYw7KASCfTrXkGg6xrFxLpOkmL7NbwKdkmPl8s53MT2GaX4QSai3iaMWMgeES7JEL4Lbm65/D/Oa+dpyk6ql6HoNcsT7NW4HrVyJ96iuct5JCwzk4AraspNyele9Up2VzKE7s0baLc/tmtSNQoGKoWLDIGa0RXLPc7obHG6xaq1zMSBy5P61i3GnKH3Yrc1ibbcy/7x/nWTd3Pydea9Ki5KKPNqKN2Q2saRsemKy9cZScDFSfaSC1Z945kJ612Uovmuck5XjY87+MDXFtoFvf2t3NBPb3AKhOj8dG9gQDV/4balDf+HLeEfLJbwxmXnu43Z/nU3xMt5ZfCVwYYDM0ZD7RjPH17etcX4IvY9G8AXrwBriR5pcsFIZ0AG0gHnHWvExeIWEx8qrdlb7/AOmbxgqlFJb3PVio4p8SZbvWJ4E1KTVtHMkwCzxPskTOdhKhsfrXSwJjk17mHxCr0Y1Y9TllFxfKy08e3Rrskc+UayvDEVw2s2kkaHG/7xHy1rXz7dJuV/6ZmpvCMlj/AGXFFK377zWyB1xXzOdfxo+h9Blb/dS9Tnvjx5w0O1WVkOfOAwMf8s6+TPCf/IYX/rhN/wCi2r6u+OP2RtNsFjkZAWlDswPA2da+cvD2h6RDqIli8Q287CGUbBEwOChBP4danBTSpyNsZTlJ0mv61KvwkOPGcJHa2m/9Ar7W8Oi8Gg6eU8rH2WLHH+yK+QvAmi2Fh4hS4t9ctruRYJB5UakEgr1r630I2v8AYtiDM4/0eP8A9BFZY6SlNDwlOUcPaXd/oc58ZvtP/CN2rSBP+PsAbf8Adavj7w3/AMjTa/8AXc/1r65+MRtx4fszFM7E3i5z0+61fMmi6LpMevRTxeIreV1mLLEImBbrxV4KajGYYunKapNd3+hmfDY7fH2ln/puf/QTX2f4FN2vg7SNvl7TAAuRz3r5N8HaHp1r4psbmHXra4lSQsIlU5bg8V9W+CVtP+EQ0ovK4f7OOBng1OYTUpoeBg4UGn3/AEKHxZ89fCZ8zZg3UecDHNfHOnj/AIrSJfTUP/Z6+vviysC+FcpM7E3UeAemK+YrPRNJHiVblPEEDyi83iHymyTuztp4FpKQ8bTc407d/wDIxfBv/I/6efS+/wDZjX2P4H8//hDLZVZNpRyPl5+81fK3h3QtOg8V2l3Fr9tNILnesKqck5PFfU/gP7MfCNjuLFijev8AeNRmck3GwYCnKFKV+5zEkckZAkRlyR94e9dEFOQPyqv4vktpLm1+zMrAD5tp75rVtIDJIFx3r0MhlywmednGs4GPr0FwmlTTwlV8tS5LHAAAz1rwv4sRxXes6Vf6l5lna3aAeYH+aRTjjHYDNfTPi7+ztL8MXIvkWXzoiqxMcCTPGM14B8SdQ01LJbTVbeKRbfZHaJn5olHr+HWsM0xUHNRMcPQlFXZkWenGx8RWdrfNbNp0VvNEiGQBpo2JI+uCK7H4ZabZJ8Uo7G30tUE8C3DlTkAEZUkfhj8a8un0d9S1T7XHqDW+kQwSTxSEFtnykYz7kAfjXvv7O2oabrPhrS9LsrtU1rTpVNy5ALyxD5iM+g3Yrlw002mbSpt6Hs0Oj4j59KryQmBivSukxWZqqfODjqK9ONSTepcqMYq6K9lId4rZhbco+lYtshznrWrbHbtFKotSqdzmNUgMl1L/AL5/nWRfWbYOAa6OXBu5f98/zp32Xzs8c11wr8tjklT5mcFcWzIxJBqsUyeldxqWljyi23muWurcxykYrvo1lURwVKTgzlvG1vNL4S1aK1YJO1nIEPodp5r53n1q8a0ub+CZoE+zxRRwYxn5Apx2/hPT1r3bxfdXGneMdOmkkBsbiMwyRuPlxn5s/ga8T+Jq/wBn3UGl2flCyG+SxOMlonJJ59c8Y7Zr5jOasa0nG2sXb/gnbg1bTudd8Htbv/7cXSxGkFvK3mNzu8wsAQcn6Yr21VNfPXw4ZbXxHokduzG5urnYE6hYVAP8y35V9HeX81ejkk5eylFvr+hljYpTuipqef7Pn/3Ko+FVlOuWrRxsRvPJB29DWjqq40+f/cq/4QNsNITzLnY/mN8ua5M9V6sfQ9LKX+6l6nI/tCeamjaf5iIMtMBt/wByvlTwgB/a/Qf8e0//AKKavqj49KJNP0uOKVpWeSVVGe5TivnLw54U8QWupebPpcyJ5Eq5OOpQgD8zWWCklTldnVjKcpOlZd/zKvwswvikMAMi1m/9Br7a0BpG0Gw/0NW/0WLnjn5RXxz4I8Oa5petNdX2mzW8K20oLtjGSOK+xNAC/wDCO6eRdsP9FjOP+ACs8fJSqJp9AwkXDDpNdWcj8cHdPC9nutRH/pq4xjn5Wr5F8Mgf8JZbcD/XN/Wvrf43f8ixYHzzIWvk4x/stXzFonhTxBbeIYbqbTJkiWVmLcYA5q8DNKErsWLhKSpWXV/oZvw8AHjewIA4kf8A9BavtLwD5zeC9IYW6MPsy4J718i+EPDGv6f4mtL270ueGBGYs7YwPlPvX1v8P13eCNEb7QyA2q5GenFTmLTmrMeBhKNCzXX9DI+MryL4OJaBUxdR8j1r5C0pf+K4h4H/ACEP/Z6+uvjMqr4PGLguTeRcH8a+XrDwr4hi8WR3kmmzLALwyF+Mbd2c08BJJSuysbCU40+VdX+hleDgo8eWXA/4/D/M19jfD/zf+EJsWWNSDE38zXyj4c8L+ILXxVa3lxpU8cCXDO0hxgDnnrX1b8NRu8EaaTMVHlnjP+0ajM5JuNgy+Eo0Zcytqc00bLIu9GXLjGRjvXoWmKkW6aXOxBuOBniua8YhVvbNY5RIPrnHzCut0uPcjRsSu4YJFdOUu1GocmYpOpA5X4sy3Fvpl3q0lqbjTYzGnPLLnqQD9QK+bvHFvBNrkt/LNLLbOwZ1IztjOCoHqeSPwr6F8Z+Kfseuvp+oQA6d5GRbSLuE2ZAA+f1rxz4w6drscci2ekNDp012W0541GZlxkqAOoH9K86r7020VZW0OR1C31A2U9xpF4JbG7l+zQWp67QmSGA9BjHvXa/ATxXD4T0TUtQc2w1A3KQqmOdgyXOfoV/KvNtOvrywmiWKdYsxJNFKU4SZiVCsPQ16j8Eta8Jz+JtSXxRoNtDqSxBYrcRjy5HKgnAPBYlciqpLsJn19ZymWzim/vorfmKr6gu51+leEaD4j8Yah4TutUt7p1tbG8kjESjrGcY59F4Ar27Srn7Zo9ldMCDJAjc9eRXoUp31Dm5lYtQRAJ71LH/rBTVbAp0ZzKK1sNGGyst7Kx6eY3860rLBqO/jVJmPqcmm2sg8zrWknzRMUuWRo3UIkhK45rxb4w63deE9Wsb2RGOmSA+bhc8g88/Q17ghDIDXhf7YDXFn4LsL6CN5EjusSLtygBHBJ7HPH41w4mdSNJuDs9C6tNTRjQSaN43tY7ma4Mc1vbtLt3YQDI+Yj8q8V8cLHPJDp8MUcrMziGZmwV2tuwPrzTPB/iQ22j6rfSunnW0MVtEobBZGfJHvyB+FZniOW3e7+3JNcXPmh5VUfdh+bOz8M14+IrOtyufxdX3MKVLklpsWfhZcNH4kh8v5tTMi2dortyhdjuYegUfzr6tmmhs7TzrmRUSNQGY9M18lfDK3jm8e6bdSStHbW8gmmlHBBClgufUkAe/Ne8/FHxIv/CEx/ZQ0c+oSoluT0zkHB9MivZy7EqhRnO+vRf15syxUHKSR2N7PDdaLNcW7h42Q7WHesvw1u/ty0IUsPM6djxUfg+2uLf4cW63ZRp3hMjbDkcntXU+DlT+x0P2hEbzG4OM1OaTlP2cpb2O7KlaE15mF8VvDWu+J/wCz4tKjigS3ZndmbB3HGMfhmuKPw08aA4+0RH/tpXthJxxdjNOCv3vBXmqfY9eNaUFZHhs/w28abShkidTwQZOtez6JFLa6RaQ3FmPOigRHA6ZC4OKtMrn/AJfFxml/esxH2pcYocyKlSVTc4z4raHq3iTSrOz0mFIdkxlkZuD0wMH8TXAJ8N/GbZ2zpwT/AMtK9xKyKQPtSY+lI4lRfluVPI7epoU2ioVpQXKjw9vhz41YlfMjY46eZ2r1vwjbz6X4a07Try0HnQQiJtvIyK1QsuS32lc01RI20tcLnr070OTY51HNWZynxT0XU9f0BLHS4Y4mM4kkZuMKAcYP1rz1fhv40/57Kf8Agde3ESsCPtCflQTcbyouE6Zzip55IIVpQVkeHN8PPGZGVljI7/PXqPg+xuNL8IW+m3tqv2mCJlfbyO5FbhSZFH+kIefSkYOqu3njpk/hUube5U6rmtTzdFYTx7lIO8dfrXptg2xua5HxWVe8sdsiOePu/wC8K6yOMq2eete3lFuSZ4uZO04nKfGrS7ebw4b+GOQXwVkgaNMhcKTz6CuH8NeLNHh+HMGpT3qya1oUGy0W4Pybmb5j7nDEfhXp/ijxVo2kwTWOqKCHiOCRlTkHj8ga+fvFulWS2MWpaHpt1NpdwkouHYEoJNx2SDj6Z/CscTaFRuJnCbOP06KPW4bvSrR9n2l45wCM/MhfLA9lB7VPcyTeMX042NnFFf2Ebf2hOn7vdj5E+bv0H1qHwRpWsRX1/c6SpuG021aedGU42AneG+oHA967Gwu9G8P6zHr1rZwahZXqW8k1vG2PIdk5UH+I56j2rKnHmiXJnpP7OWonR9AtdG1iaaSXUbiY2u4fJhDlh7fMf1r3FWXYEUBQOgHavK/hJrmg6vZyWunLaSPZytMXjGMO5OcA8jGcGvSYZskV6MI2grEpsuruPSrEKESCm24BGasqVyMUmzVHN314WupF9HI/WktZvmqjdq326fn/AJaN/Oq76jZWtytrLcItyy7kiz8zD2rrajy6nJzanVi+SC2kmkJ2RoWOOTgDNcD4zg0z4ofDu70+4uzZ27Tgh1YHlW+Xd6Z/Oj4k61qGleCrnUdMXMoiZ8t0RNjEsR6DAr530Lx/cWfhLUNFhUreS3UciGQkNMwfG30AyRmvKxNVU6ii9rGsakpHF+MdNvfC3jTVNDXTkSGGYzQLMePKzlCSPUAVj4mk0ieRBPvAZ51K/IpLcD2yM/lXonxb1TSvF1vJrEs8sOp21tHAoChVnUkEJzz8uTz7V5hfrd2peP7VsWbBaNZMiQcYz7jP868upCKm7GkXdGp4EayuNYWxvJLhba6kiCRRfeeXdheewGa9HvdD1LUPGdt4bRj5NpcRyCPzN+MgYbr0ryTQdRu9B1aSaGGOaRARyM4wQcj0PHavsP4RaDYTeHLDxI0aSaheWsZlk6lWC4bB966cLSjWmo9jGtdao1L6Ew+HpUMaxlYMbR0GKwPDrH+2rVTuYb+Vz14rs/EVrt0W8bB4iJql4OgVtJjmAiEgkbDFRnr612Zs05xt2OnK4uNOV+5sgRAEm1ak3Q9fsr5+hrK8U+I28Pi3+0xtOtwSo8vHBArEPxEiXn7Bc4H+7/jXl8rZ6Soykro7HdAVOLV8/Sl32/T7M/Hsa4z/AIWPCDgafcnv2/xrrNF1CXVNLg1CNfKSddwSTqBmizQp0pQV5E4+zBRut39+DUa/Z9zfuXwTxwelY3xF1fVNG8F6hq9nJElzBGGjyM4JYD+teDyfHPxVECZL+2ADlP8AVD7w69q0jSc/hJSSXM2fSR+zf8+7/kaaRbkrtgfrzwfSvnGH44+LJkXy763ZpCVT90OSPw96+idAur670PT7uZozLPbxu59yuTSnSlF2kX0vckb7Oysohfd06Hg0v+igj9y+fxrN8Xa1c+H9NF+YUnDyqhUHpkdf0rl5PiFcbg505emPv/8A16zcZdEXGlKSujtgYAPmhfqeuainEISVvKcDYcdfSuMPxCuH2403Jzx8/X9a6jw5qlzrWki8kt1tw7MoUnOQOM1DhJblSpuKuzjbPLX9vkkgyp1P+0K9n1GxWKIsuK838QQpBqmmqFjHzrnYOvzCvWtRCG0cMwHHc4r0sunypnn4yKdj58+OMEMBTWdsubRNsvH7t1bIwffmuA8C+M7aw0y/8NyX22e/gVEhmTI35YnbxgZXbn6cV774lg0q/sJrXUZIJLST7wZxg4r50+Ktnaahp0PizSLOKzFpK22VQN07Lwox0AAGecZzW+KoRU5VIvdHnxfQl/Z8uPt3xFv9Da83Q3dtIL1ezqG4VT6nP86v/H7TLPwLpk1hZ2qzWGpxn7N2ezkHBIx1yG49688/Z78R2Xh74nxapqm2GCZZExjO1nxgj/PevT/iPJo/jDxu0aatDd2Tg2sSgkiCQkHeR6Bu9Z05RVG3Ut6sq/sk6beC5uNSlaWILbhVwPlkRm6H8RnNfScMxVq83+F+lad8O/DDaJqetW806zswIySqnovTp1P416FbPHNbx3EL745FDIw6EGvQwsocnJfUk3rW4OKuW82ZVX61z0V1FHJ5TTIHxnaWGcfStHT5Q11GMjnP8jTlFdC4t3OL8e6zHHpmqrpd7FFfxSbPm6glsEivnrULjxBY+Jhc391Ne3cN0Y7eUStuc43fKvQgH3pfirf6vb+OtRCXIGnveTldp5BEp3ZPasqPx5qBCXtkbaM2asyLJy7OOhWvAr4uVWau7Iagkzd1j4m647RWl7eRtEIporq2miCnBUhkNee+Jry1mmfU7X93JPHHOIz0jc/K2D36KfxrG1fVbzVdUl1O8lD3E/MhxgZ+lRmYlVH3ztZdvYispVZS3dy4xsjW1fVbPWvs11qStveSNGEYwQqhVY47Z/nXPu1iI3SNWM6z5iOOCnPyn8cVeujIdMgWHy4xKPLb1c54/UCsVF8m5PnoTtYqy+9KMua7AsxSXD3SQx/JNv2n13E4Oa+tfgZ4ljuL26022kgg0TTLNIQpP/LUcs2ffNfI8drI0iMpIZ8MjE/7WM/nXe+HtSvLfy9MtZ40UqDMN+Bv3c/Xrirp1HSlzIiSufV99408N6ppOoWNvclZzCyoHGNx9BXNeG5pP7XtY/Mk8oycqDweK8U0fXVufEtvayQlLkXCLKAeB82OfxxX0X4OtIW0uO58mIyiRsORyKl4idfWZ24XSDOe+NbRroVmYSwYSOQT67DXzB4d8Ua7daxFHNqEjoUkJBPBwhI/lX098ct/9h2W4jmV+n+4a+SPCP8AyHYf9yX/ANFtXq4CClCTaJxtSUXS5Xbf8zrPhz4l1nUvFdrZ3l4ZIWSQkbfRSRX1v4YEDeHtOZ2cA2sfQnrivi/4V/L40tD/ANM5f/QDX2r4Vef/AIRvTVWNCotY8c+1Z5jGMZqyKwVSU8PeTvr+hh/FdbeTwBqaxu5OxeCx5+YV8e6tcGGKVvIhJ+3Spyg7AV9lfFDzh4E1FSq42Lnn/aFfGHiAf6PMf+onP/IVWWpNsjHNxpK3n+he0Cbz308GGBfMnlXhBxhVr7R8N/Z08PacrPICLWMdT/dFfFvhJN9xo6/3rqf/ANAWvtnQvO/sLT1VFOLePnd/sipzCymi8G70fn+iOZ+Kflnwu21mJ+0x4ye1fJVjq+pv4rht3v7gxm927S5xjf0r64+Lckv/AAinzqqgXMeSDXxzp/8AyOsI/wCoh/7PWmXpOMicdOUY07d/8jZ8Ka3q0/jaxtZb+d4WvApUucYya+tfBLQ/8Ifbks24JJyD/tGvjjwcQvj6w/6/v6mvsnwGZB4Ss/lVkKNnJ/2jWeZxinGxWXzc6cuZ31ORv7yWCF7wyFmtwZAWOcY5/pXIa58StW1ApJNqVxIrHlYyVCg+wr0L4jRwwafIywRwqbaQttHXivEtHu7KaWJfsoQygxEbenGa8OvJpdfkLGbo0dO1aXUredZGYQqx2lm65P8A+qsDxRMFt20+6vC1lOceWrYCbR3/ABxW/qX2W3tyvlhYORIqnGenQeteV+O4nWATK0ohl7HoTuP/ANapw8pTlzJ2RxRiVbSzh0/VHjv7hGWOIuhHc8Y+lbPhG4ktriC9C+TvuirXH+x7/XpXGXUodUHl/fiO7HPQ5z+lWre+dYI7P7QWVzkp0UH1rtktCrHtV54o05rwR3F4rTuwQkn+LgDJ/Gty18cXk1ulha64UjjARUVsEBT0FeEQaU+patObe+UhSu0ycbj6fzraXTbyztxcXbNFEAU3bsFj2wK5fZcjvGbTYrXPXZNUvZp/tr3kzS4++HOePeuu+GmtatN4006CTULh42EgZWckECJz/OvDPB+pale2M2mxSAlFP79jyuf/AK9eifB3Vr9fiFo1lqcAjnfzyGxgMBC/60qFOsqqtLr3C2p538Q9Zv5PG3iJJJ40SLUrqONfRfNfj8cVi/aHeC3mt1i+UkFF464rb+Jc2mt4/wBdtY7MNO2p3Rldjzu8xsAY4rkdSntWu5ms0eKMv+7TPRf8c1vNXbNOpO/2fyJrUeashlBUAZHuCPaqcC/OHByinJOO1W47e4Sbz/OWEmTblxkqeoJpLm1nWQu+xVfPzqeCf6VK00KH3b319LFtt8oWaRNq/LGT1z6DvWbqenPbCF/3zmcnaSh+c98evNakC3kLyW8weLadrN1Cn39q7DRb6NhYWl3axSYH7mXGct3x6cim6nLHQlo43Qr/AMgWcccQmvUdo1RxxHkjB/PNdjbaXNY6S99qEmySdw9xu5IIzjp/wGk8P2NhLrVzfxwIsiNLvUn+LfkVva4tvf6TNDMrrGUD5zg5Brnq1nf3fmI5vS1h/wCEm0W+gBimnu0FwoPBbcOo7d/yr6J8N3M/9qW1sJnEJk+ZAeK+ZfDDyweOtPtQzSRPdow3DA65P619a+D7WOTS47j7OrSLI2HPXiumGx2Yb4Wc38bzHHpGnsMuPOckHv8AIa+bvDureH5tTRIPDiQS7JCHD9AEJI/Livo347tIdG05WQJmd+R/uGvlLwh/yHY/+uU3/otq9nAwTpyIxlRwdJL+tUdb4F1LQLnxHDFp+iG0n8uQrKXzj5ea+uPDLQDw9p37xgTbR9/9kV8U/DFgvi2Jj2gl/wDQa+1PCxb/AIRvTSYgf9Ej/wDQRWWYQtNDwMnPD3fdmb8Syv8Awg+pZcltq9T/ALQr4z8Qn/RZv+wpcfyWvsz4o7z4C1OTZjEa4/76FfIup295KjrDBE5N5K+CR904waeXyUG7jxlKU6SSXf8AQTwQAb7Q/wDr7n/9AWvtDR/LGjWX74j9wnAPT5RXyF4Ytr6G405pbaNBFNK0hB+6CoAP86+vdBZjoVg3lAg28f8A6CKnHyUpaf1qXhabhRs11/RHMfF1o/8AhExskLE3UeRn618wWGv2snidLY6FZLI13sEoByDuxnr1r6c+Mm5fCB/d7d13HzxxXyNpX/I7w5/6CH/s5rTLopxnczx83CNO3d/odF4a1vT7nxZZ2yaFbQyG52+avUHJ5r6k8EMo8H2h84j90xAz7mvj3wfx47sf+vs/zNfYfw+YP4N09fKz+7PP/AjUZnFRcSsvm50pX7nJeI5ZrvR7xZZHkP2d1HryDXhJkm0i8kWbc+5l8qQdAP8AGvor4mRx2uj3LRQiLFnK3HcgGvmKHVWvA8NzluPkRuMHPY1484t69CcXujqtUmN1p6w27tLOjMWbbwvHIP1FczrC/wBp28JmEi+Syj5B07EfiK3PDUTSXzxxSbAoYPIx5yR3Hfmrw0S3tLgNcXTyK4GVxjn1rOFSFO8Wcp5Rqu7S/Ekm6NdpO3Z1+Uniqt4jW87QOqn5wwI7c8iuo+JunCz1W0kjlEjvG7HocAHj+dZGlafLPc/abpkTDbVBPDEg9a7Y1E4qQGlprWcNwkzQNHCwXeobBY4xmty1vpvtpibdOkR8yFG5AUdB78ViT2USxNIkvnbH2Hn7wxwR+NMTaJkhd5IijbXIOSBmudwUtQOxnuoXs/Oa1lsDKdomiXhQCOo7DPFdX8IdZ+1fEvQI2t1n8vzlWc9v3EvfuSAK880ye6UShLrzoEzuLYI6+ldb8J/LX40aEtu6+UXuDsU5UH7NL/8AXpUIfvY+oHGfEaG5j8eeJLzGE/ti6UNnqfOeueURsgZmORnOOue1d98QNFjuPiHrcS3RCS391JIq+vnSYAFZQ0O2mhkzbPDs2x7wxOW6k+1aSqR5jTlucw0lzKvzOzKoyfcCrNublreaTcdkaiQq3IPIUY/Ouu0fS7Kxtp45vKM3lk75WxwxOOPbH61Bp1vZaeuq+bIJ4LaKHDdcjdn8s44rOVRakuLRzMMt3OkuZJCSAGyew9amS8vljjdXJZCVUDqMjt+AqhNeK1wZIVKdeQevJoW6kklEnIIX+HjoOtaqOg7HUeE76S4nazuo2EfmeaXX5W3Ag8n04rsdalsP7NnXUnKQqBhlfBJPIx3NeWWmp3ixTxqd0TnLk9c/Wi61SSZnWTdKnAQuclcDArCdDmkLlb2Ov8BNb3nim0SeaOUrOskRBO5XBH8/SvozwzdTrqdtbidliL8oDxXy98O7eW88V6fNA0UfkXCO67tpIyOnr9K+uvCFnatpsd40CtMsjYc/WtoqzZ14dWizmvjsYzpmlbpQFNywJPYFcV4TpPgixsL9bldaDkK67So/iUr/AFr6c8Z+ErHxR9nF80iLBu2qh4JOOv5Vzo+EugEhvMm6dK66OIdKLSe50ulSqJOa1R4VoPg+z0S+OoR6wlyyROgjxjORivqXwrg+G9MzIQfskWR/wEVxzfCXQmPyyzrjvjvXd6ZarY6fb2Sq0ggjEYZupAHelWruq7vcUadKnDlp7GJ8T2A8DamBJkbF4/4EK+YDbKL9424Xca+m/imwj8A6ofL2/IvP/AxXzSWDX8h68mlTd0ddD4Swx+zMWD/KK+pPDZz4c0xjNtzaREcf7Ir5QuZcnHr/AIV9V+GU3eG9L/dAj7JF/wCgipq6IWIeiOZ+NUgTweWacFVuozg/jXgNv4X8Pw6wupJq85dZvO2lBjOc4r6e8TaBp3iC2jtdRtnZIn3jacc4x/WsD/hXHhZWC/YZz/wM06OIdJNJmHs6VSKVRXseB6b4W0DT9Xi1KPWJ5JI5DIEZAASc8frX0T8Pl/4oLT5PO2kwNx+JxVGT4b+GNnzWc/XtIa6PSNOtNK02PT7a3f7PGpC7+TjJ7/jRXrura+o4wpQi1TVjgPEMklzo96txI7j7O68nOAQa+cdUtbnzWWSJbZQSy7+rgHHUV9SfEy2hi0e4jtIhGz2knT1218r3I1D93HeSO8URwhPY+grm5kmcOKWqNO11IWkL6hCUimESqEbJ346H8qyZNU1nUJGZZpn3HovYen0q7DpeoTSQw/YpJUjUMJTwMDn8a0LHV4bSaFrWxiht2ZvN4+Z/b6d6y5orVK7OQ5E+fLrEcbebM4ib5HGTjrx+tXC0U0ohaErvI+/x+NdkJLOf4i6a1vGiA6e5OF+9k8fpWlqPhWzvbtLiSRuFAIxnI/zioeMhFrmVtAPO9nloQsRIAJI5GAD/APWqUSXDMpaJR5qhhtAyV/yK7C+8N3ptZLWExyRBDsLN8xPGPp0rm9T8P66ixu1mThNmI+34VpGvCXUBdHOmyzyx3UpsnZXRic4bI44+tdx8EdAvrH4q6LNsEsOZ8SKeMG3l5/lXn2m6PrWpStDHblShG5pBjn617L8FLbVIfFejw3Kw7xNMzAcYHkSfnzTVWMasbPdoDM8R6So+I2r6o8IWVL+4Vfm4IMjc4p5jWZTuXbnkketcn498aaHZ+O9ftZ7lwy6ndAjYTtYSsODWSvjjQmbbHfzSbPvKUIx/k1tWyeU5czmbexb6nbro9n+88wySeYMPub731qGTQNPkguYBG6x3KBJMNg4U5GK44eO/D/nBftsgDDb905+oNJN4y8NrMGkvpSSM8xsQwqP7Gn0qDdLzOhHgXQ+/n/8Afz/61IPBWkxFfL84A5VyX6KQf/rVzy+NvDa7VTUHXfggCNqtweM9Hu8+XfXMoyAQkLH2H1qv7Lrf8/A9m31HeHPCmlajpzXQmmVjNInyv0AYgfpV4eAdIyP39yfbfUGoa1p2k/uZnnjwASyQsVAPqRxVVvGvh7ynP9pSfKQGAjPNU8trSbaqD9k11Ok8O+DdLsdasriF7gyRTq4Jfjr3r2zw7PNHqltH5zLHv5XPFfPOmeJNG1K+t7OzuZzcXLhLfKnDN2Ge1dmmj69n5rdsjofOrWngXSvzz1Nad4p9T6JL7mOLgce9OSQkjE4I+tfOS6P4m3ttkkj7ZEvDD3qT+x/EYZZMFlyQV808A/jWn1aP86NuZ9j6NJAUsJwe+M00Ov3jMv5187DSfEx+ZfkPTaJjtP15ptvp3idGO6HvwTNkfzp/V4/zILyPYvixJn4e6sGkB+Rf/QxXy+Lj9+X7knjNd/LomuyBlky6sfmVpCQw/Oq7eGdQBQLaCM/3gwO2qp0oR05jSNWUVscc37wtID0HT8K+r/Csm3wxpX75f+POLj/gIrwGLw9rauxaJVyeSpHPvVo6TryZUNOAAMATcH/CidCM0veCdVvofQjlsFlmTPpTTliG85AQK+e30nxGz7mM2CBx5/SkfSvE7MQrNs/2pef51i8JH+dERm+x9Cl9y8yLwf5VFK7GOUeYuAhPH0r5/OjeI0l3K0hOOvncD8KDpfiRmG4SLxz+/wClN4WP86Hzvsdzqsjy2Nx5khfEbAbj7V57e2FreCL7REH8pg6cdCKnn0fV4IHmkaTZGhZz5nAUDJ4rin8eeHIIXcX7hFbYT5TdawrZZ7Zpxnsc9aPO+x2xRWXaVBX0xVX+zdP8zd9jg3DI+761x7eNfDjFZP7S2bxuB2HgVA/jvw18rPqcoJGVIjPNYLI5LaZz+y13N17aGP4hWIiTYE06TAA4Hzj/ABrpc1w8fi3SriL7f50ojUCPzhEflJxwfrxVdfHfhlTJm8k+0KwUNtOAfpVzyRzt7+yF7HzPQcd6QivPh4+0GQOqalKfRhA3X3pv/CeeG95ibUsNHzuEbdR1GahZA/5w9l5noYP0FdP8Lc/8J7pn/bX/ANFPXiI8b+FReYGoTRPjcCykgjGciu9+CHizR9S+JWiw22rPPIxnAj8sqD+4kPU/Srp5G4TUufZph7LzPBvih5TfE/xbhf8AmL3oB68+e/H51yst1HFFCkEYWQ/63P8AEcmup+JjeX8SvFyn739t3rAAdvPfv61yDZllHyKNzDDV7zSZrdjZkbdG8nK8AY9ParFt5M/mTSSNFEpAUHng9qdLGsQSSQArGCnXkmqYVjIVXO1iPl7UElu1umS/xDCsgfCLuFdloQW3gEjJtuhFmH0yW25OPrx9K4uOOS3uVZXA24O7HArq7ZpHsvtoPzKjNGg4BOMLn+dRPYunubw1i6ke4tmmAgt55IJAybj04PPUjk/hXM6qlx9nbcYIpWYJuRRhwRww9zWhCfPEylvLRpS3uXLE5/LisTUNQs82yIxkVAWU57gnAxUxXRFt6XZrfDQCP4ieH7cTFljv4yMeuelfeWg+G9NvNHtrqZX8yRcnB96+BPhazN8StDmZf9ZqEZ2jtlq/Qaxu5LHwC15EF823s5JE3dMgEip5FKpaXYic7QuO/wCES0n+7J+dUdX8N6baohjV/mJB5rHfxl4gt9PW6mOgP8qkjzpATnH+z711erzxzQw4dS+AzKD0yP8AHNbvCxXQ51iG9mc3/Y9j/cb86P7HsuPlb86inv3l8U2+lWx+SKFri6PoD8qL+JJP4VsYqHQgugRrzfUzf7Hsv7rD8aP7Hsj/AAsfxrS20baPY0+xXtZ9zN/siz/ut+dULuDSlYwwXET3A6xiQFgPpW9O4ijeUjIRSx/AV5T4Wh06Tx3falYRSxpPCWAkckgkgt+vSk6NNJ6Aqs7pHY/Zoe4NOW1h44PXFS0qfeH1rL2cexr7RnVp4T0kxqWWTJGTzTv+EQ0nH+rl/OtrJFvkdQn9K8Oudf1K11zRbefxVqE99dSQym3ESrGELrkHHbkiuiOGjJbGMsQ42u9zrPihotlpfhS6ltAwZ4JVOT/0zJr8/reL7Rm2aQ/3yD3Nfop8aePB85H/ADzm/wDRbV+dViGivUl+YtjJ9gfX3rKEVGUkjocrxTZqJGlsqbo4pInQo27J4Pet/QbexgvlnGnRzvFGHkZ84VR0AHqa5S9lU232aNiGEnXPX2/OuqZ5I44I4IyIzHuYg/xdsnvgCqlsUrbm9Lrcc3ySW0cEaBZLiONBwrNt3Y6ccH8K5fWorez1CVb6NZdshzLhfm68jb71oKENxfNGzMLiJYAzfwyKwAx6g4/WqM3zxS+bGqgsZsMMncchlB9M4NTHQcnzHJXdxbJdyNDHKYWXEanjnHJ/PNLYQARqxADKcuD3+tTfZx5/mSMCU+6ueBnpT8ETHG1fNIO49MYrYysRI1s1pEwVZZ2kwo/uAZyP5V6d+zSyr8c9AJHyZuAMjGT9ll/+vXmDyRptjgiUHJzIOp9q9N/Zrfd8bPDMIIZojdbjjgf6NN+dERXOa+J8j/8ACzvFkioFRdavAFzjcfPeuZWLdcFi21cntkH2/Cut+KLL/wALI8TebGrZ1m+Cg+pnfFc68ciBEYHCYG70zxTHYy7r5pdqyGTIyTjofSlSKTZlFJHGSKnZkijE3JBchlX9KktZhKsrDfHGqnJJ4GRjFBPWxJftFHZRDDM75yM9OOeKtaVdNNZ/ZACuGRGfPOGOKq3ME3mmOYpAg+cgnlRjiorRZYwb1WU7W4BPU9s0mrjvZm/fTKGkuIt6qkmHUcknHy4/GuVltZBPheHB6elakkk0kElwoO2IgsAOOmNx/GoCirfRywuz/IGdgc880lsN7HUfDNVX4haCfmO2+iQMeM8+lfebjPwxu/fTpv8A0Fq+Dvh66H4j+HFB3Ib6NgAc/Nnqa+8v+aZ3P/YOm/8AQWrOL/e/Imr/AAzxOX7SLa1tZmWWMqyzyYywKtkY/Kux+Jk95o2tRXFvcNHHcwRMo99wyB+I/wDHjXG2EzjT4Li9hKssLk7l5yxB/DO6uu+N2pRtF4dmhjZ3t5pbeaIj5i3ljZx6ZwwNew/jWh4vL7krPY2/B9lLHPqep3Dq817c7gQc7YwBtX8M10Vcz4DvLWLw3YQXFxDHeTBmMZf5mYseg/Cumrgqv3md1H4UFFFQ3twlraTXLjKxIXIHcAZqDU534ga5NpNpCtr5bNMWjkB5IGK43wIP+Jpn1gb/ANCFZniO/TU9aur6JWWOVgVVuo4A/pWr4FH/ABMUPrA//oQrFstK1jtaralqFppsSz3sywxlwu5umfSrNcN8cFDeArgEkfvU5Hbmqpx5pJBUk4xbR71p15b6hpcd1aSCSF0+Vh34r5j0nVP7S8cafFNGBLbXYVXPdA6ACvefguo/4VV4fHX/AENck1wviTwDJoviTT9Rt7KS7txdRiOeBcuoaRciVe+P7/GMdK7INRujmqRc+VnZ/Gj/AJE+46/6ub/0W1fngfOMO6KNgZADvPt6V+h/xpyfB9xjvHN/6Lavz3t5lVGKqdkaEopbkHv+dcUfjl8j0F8CK1jakO4ZmkbGf/rituxuA9jLDIzJiFkU57k8H6jNZtmxUSO0hVkO1AT26n9akCvazxzKwy+WKn0NU1qVFmnMfMjbyZXCI6SA+2c5pdbnWSErtKHdhQOcj/P8qaG8v7REMLAYQgx0wBmq1x5r3Lbm8yBE+Vj1wRnNQtQ2KEli0kEtxIdiIPXk49KpId4DtIVYYVFx1FXry4VG8p43kzyPQiq8e+R0mb7u/Cg9hWqIa1JEt0jILZJUHnOMn0r0X9mmF4vjl4dZkVhILluvK/6NNXAItxKoVtyj/Wc/xZPP6V6T+zbIkvxn8PzQRbVaa6zx0H2SWgLI5r4loj/EjxTyd7a3enJ9BO/FcrdXJjIXkvuHXviut+IXkR/EbxZLLIo26vesoOeT9ok4rkEljupZHVUVwQwJzk+1HUfQjhh82J1klGWbcq/jU8VhdghQhMQUk46EjvUUOxX8zbjcSoxzj3q1qM062Mexm4GGC9wTk0tgRSVvMleSXc/yEqD/AB9hTohJIDDt2bm5GcDPtULYQ+YrBT/ApzwKfC6vfRJNICjt1zjOaozL8abdHkklk3AOkXlhh8w61nyTN5blRhMBdo74pt3J+8MIUr856H73pVlLctas2CWQErtGeKWxSZ0HwhjRviJobyblk+2R4BHoea+/l/5Jrc/9g6b/ANBavgv4Tbj448Pse95GTuHfPUV96xDPw3uBgnOnTcAZz8rVmv4vyFUX7s8f8K6fearZW1zJtaOfbmMn5WHJz9B1+grO1W/kn1ieO61SXWLS3mWSznZQGG3PGMdOcfSvWvBGh/ZfBT3TW7Rs+ntHaxMPmjj2cE/7TfywK8H0yaBb5bZ5ANytwPUc169JqbfkeHW5qUUu53dh4h8L6TdG+tdNmmu2RUBY42KOwBqW/wDibIoT7Npuzf083nP0xXmms3yWWqWk0ZwvniNs+9L4yvxBqekSbgoaV4z6ZK8cVXsodjJV6m1z3bwR4gbxFpL3j2/kskhjIz1IA5rD+JWtBUXTbO5kS4ViLhQMAqV4Gfxri/h943OgWc1tc2M0ltNJ5iShDkHoRj8Khv8AVH1C9l1K8yzOFLccgcAVwV6UlOy6npUKylC73RWHSum8Df8AIQj/AOuD/wDoQrmmPOfWuk8Cn/iYoPSB/wD0IVyNW0OxO6TO3HTNcL8cPm8AXfzhAHQ7sZx8wrrNf1JtH0S81RIxI1rEZAh6MR2rnLvx5o/jDT1t30a3NlcwiO5UZ3xP34/WtaMG3cxrzSVmem/BU/8AFqvD2G3D7IvPrXYHpXK/DCOCx8H2OlQt8lupWPPGUydv44xXS3NxBbQNNcTJDGvVnYACtJp8woNcqOO+Mw3eD5lHXy5v/RbV+dlzbx28bSRyM7j34PrX6IfGCSOXwZLJHIrI0UpDKcgjy2r89L+KVYWZASigKQo6An+Zrmi7VJfI7I6wVhtlKWjDS5fecBf7vNaMsZeOLDn94o+9xt9hVP7O0MYSNNvGSfU0+1dZnVC+5ckFicD3qxolNxKsbRbd3Hyjtj0+tRBpA5aLcVIAHfGaqT3Q8+SOFzznaF7Z7VYTAgzn7o5APft+NNKwXJZLO8aFvMIwpCjJ6d6rShY5YlSTcI1BxjofSrsMrNYN5hOCQeeo7VRh/eXQm2Z3khee9O421dD3kNxJEtuxDbNpP416d+zVCkPxl8O7X3Mr3KsAf+nWWvNkMNvOoXaw25Y/Xt+lekfs3Kr/ABr8PuJF5a4PAxn/AEWaktWJrc5P4rzNJ8QfFSrHgjXb3nHQCd65REZjHtwuMsD611nxQupE+JXiqMIpDa3eZHfP2h/6VzsCeU7STBcsvyr6Dp+dUTYkij8uMgDaOuWA/Sn3915awRQ7WKcMwH3qi8ma4jEwmAVGKsO5A5H51AJvKxNIDuclgoNS1cbZFAnnXKxyYADfOSf61DcqoOwQmMl+DnNWp1FsrErncvy5HBzVW4aW5BmyBggY6AZ9PyqiWSTH5EeRwZcAYx93mnyTHMarI8SjIbBxyepNVxIzqJCx37iBn6VJbwvMGZpFUs2Cp7ntSBHY/Cm4aXx1oEbAgR30YUevOfyr9CvCihvDlmGGQY+h78mvzx+FipJ498PeWxYx38W7I469jX6HeEv+Rds/+uf9TWa/i/IJ/B8zSmGYHXtsI/SvlHxrplnY6rp17YP5d2ZDlD92ReQc++TX1XezpbWsk8h+VVP4mvmXV2h3y3MiRs0MzhGdc7BuJ49K9DCNNyj1PJx2iizG1Dwv9sVJdV1PYyyCQRRL8oI7Z60++u9HtV/0mGO4lV9w3DO09iM9Kgu9RluXK2qGU/32OE/OqNppE19fKt4Hu5pG+SOJcAD39a7pNRR58U5OzJ7/AFnU7qEQ2CYhI5I7D613/wAO/CFrrui27X97In2qJiwTGQQ3bv2rCk0iLSkjhvtkNxNtW3hXpzkY+vStLw5caxoWqw3kGnTzLGGAizgYIxXHWlGqoyhOyvf1Oug3SlKMoXurehtTeC7UTukeotsViF4HQGpfDOl/YdVmCyNIqIyg49xXKmLWZLiS4ktNQUuxYBeQMnOOtdn4D1BL7RvLVpWeBtjeYuPw968fEU54anKrzKS/I9OhXVeap8vL+o/xupfwjqKqpJaLGPXJFeJy6peaPqOnXOg28clybn7PcKygJ2AVx6jnn3FfQ9xDHcW728y7kcFWB7ivGfEWjyaP4jFo0QYu6SJMq43oHUjPqRzk/Sqy7GRrNxtZhjqLp2l0L8firx+muLcLFZJbQyDYVkYcDuVxg1h/F74jat4gvoLH7U1uLKEJOFOEmdsMSQOOOAKxfE/jDVbHW4jo1n/aVgsebjy1z82eme3FZ0dvF4m1S0MMBhk1O6VPL3ZK7mAxmvXjFbnnKU7W6M+gytzH+z/o73jF7h9PklctzncjEdfYiviHUL1/KjgTOeHZh2r9Bvixax2Pw/FlEoEcFrJEoHosRH9K/POaBI/s6rIfMdBxtwAOeteZvVke1G8acUhLe6P2WaNpGcltyE/ezjmoAytZeXGWBJ+ZAM/jSsGgZBF8znPTsD6+9NaTy4xDE+dzYJHGeeK0SC72JtMEO+OTyc4yHYsQBViMNHODHztYkAjhqiiiaGBkY7s/MR9f/wBVWQslwwZgVjj/AHmO1AyeOZWtJVl2iQtkYH4gUy4REZfJ3MxTcuFAAJ/+tULN5rb1ACg4wBk1YaP7Hb5Ehfc4HTqBUsCpGvk2rbsHD/e7k16V+zVdZ+NHhmHyTjN1yVA/5dZea88lXzroiMjyVYE7ecnH+Neh/s4TSf8AC7/DC7kJ/wBKzgdB9ll/wqojexy/xVZo/iX4pljxn+2r0A47+e/Fc19545pSJAmN49jXSfFVmm+I3i7fsUx6zehR0JAuH/M1zkKbrMKjYfIJLnHH+HSmIsQBN8vkqGgkBcI/BHpVWTdLDE3QL8mF5+lTxSCeOKCN0EhUoSPQEkn8qpmbbD5an5WOTnrkdD/OkTLUmv5MCNgyyg9mHQYFR2UXn3pjYxqjnjJwuccVBMZZZN3HGFyOAKsWqiGVUdwZCu5PQN2BoYEMkRhmeA4wr4DDocHqKbvaMmNWBYnGR9elWZ3kuZIZJiPkjRQAOoB6fXrUU8IDStJ+7fgopHXmgLHWfCWNx490XzDsxqERx1LHNfod4S/5F2z/AOuf9TX58/CeeOPx9oUGV3i+QHAznnk5r790a7Wy8IW9w3aLgepycVjKSjNyfYqSbgkip4vvhJKtjGcqh3Pj19K8j8baBFaWT3ELeYkk6jY3ZmOB+prvpHaSRpJDudiSTVTUrGHULX7PPu2b0kyvXKsGH6ivHpZjUpYh1Y7P8jWtgoVaXIzidK8DyybX1KYRL/zyjPP5112naZYaYmyztkj/ALzY5Y+9aDnH1qLGTj8TWGKx9fEfGy8Pg6VBe6tTyn46mZLnTEgDeZsLZHb5utcNFf63ji4uWIPrXv1xpYuPEEGpzGN0jtXgMbLnJZlIP/jp/Orn2O1WQf6NCP8AgAr0MNmtOjRjTlC9v8zlr4CVWpKala589DUtcwV+3XKE5/i6V6r8FJGk0K53klxIAxPc4PNdmtnaHd/osGf9wVFpunCzvb+4TYEuZEZURcbcKBRiczp16Eqahbb8xUMBOlVU3K5okevf+dee/H+RrP4fTapCQlzBNGsb45AZsH9DXoZHy59DmuG+OGmXWueCF0WxQNcXt7DFGT0U5LZP5Y/GvOwcnGvF+Z34iKlTaPmjS9X1a1iHk3COMcBx0r0T9mvTrrVvizpcdwplisw927ZyMqOCf+BEVwN34b8RaU7Q32i38RQ4L+QxX8wMV7D+yVNJZeMb66ktybeS3+zSSEf6tshhn0zivr5VoKHNc8CnSfOlY95+MrAeEpTjdhJePX92a/O+6Wfz42T5pJFIQD+EV+hvxkbb4QmfriOU/wDkM1+edxdSzyM6vGJdu4sBt256g5rhj/El8j1V8KKqy7mhkK7ih2knvin20f2q/DBVGfnbuM9/pTFgQzJBGHkQD5mHYkVMitbwy20f351Uc9sHnmtSLMjPmC7L7laMFuM5zjt71dhLNbuzOI2clRGPw4xVFtyytHCxCwjlvU9+ada+cBuLYDgnnnP0pMZoIwjhYtyMjHbj2p1wrBlnliMiBSAi9PqfzqAySFvLzuXIQDHX3qw8k00Js43Quzqh57jPf0pDK8L7IJWVlSYkFFzxjNeifs0bv+F2+H97gOGutx9f9Gl/wrzq6ijVEjXLSABmZTnIz/8Aqr0T9m52j+OPhyMLHlvtBYg5P/HrMapITOU+LMcbfFHxUVV/+Q1ebiO379+RXN4MgmnRgVjP8RxkdK6P4ltJ/wALH8WyrJtK69er07faH71j/ZIP7Ve3ZcoIx/KmK+hQCRmSGRm8tGXBYZ649qfawyFHePp93lc5qexAuPNTARYkYKMZ/H60+1u2hMcMaYABkY55Y4/SkIis7TzwyO2ACMjGKW9tt8yMfljAAXnpjj9cUT+ZFHFMsjEyncQen0plrGZ8SSSNkscjtxRcaSLCtBDaPDJkoy7kwRuB7/hVLMtxOY5iCQpxu7flURXzi0h+UhcgDp1pxY/ZSe+7k9zmhCe50vwimZfiJoARQFN9GpPc8190PqUcml2dnvwsMfzD1Y18A+DNU/sfxTY6pHbrL9kmWdImcgErz1r3Wf44X0cUbDw7aEtGH/4+G/wrixlOVTRdTejJLc+gPOh/56Cjz4e8grwGy+Nt9cTLGfD1ooYnkTt2GfSpB8ab3ei/8I/afM5X/Xt2/CvOeAfc6lUiz3hpo/74pFkjC/6wZPWvDrj4xXkUW8aDan5tv+vb/CsxPjxfNJs/4RuzGP8Ap4f/AApLAX6idRI+gXmXOFcYpTMmFy4zmvn4/HS+4/4pyz5I/wCXhv8ACrl/8aL21tfOHh+0c4HBnYf0oWXX6i9qe8rNEJDlxgini4hz/rBg18/D43XpszP/AMI7aZDAY89u4+lSzfGm8S1E3/CP2hOwNjz27kj0o+o9LjVWJ7+tzBjHmjpVLVYY75LVVuhGILqO4bA+8EOdv414KnxwvmKj/hHbQZAP/Hw3r9Kvp8YrxgP+JFajj/nu3+FP6nytai9ome9ST2sibZWRx6MNw/Wsqwtbez8Q3t1brBDa3VvFuWNAo81Cwzgf7JH5V4lb/Gq9mC58P2gzJt4nb/Cpf+FyXmbj/iQ2v7rfj9+3OM+3tVxwrV0mS5Rbue4+PNSju/BNzbM+94YZTn1Xy2r4Cu7tLi8UrEqQll+U9/rXu+o/Gy+utCuh/wAI/aJ5sLxnE7HG4EZ6V4Pc28UM/lhSwCjqe5xzXo4ZSinzHPVtpYthmkvZ44yscO7JWM8YA9etP1DFxavIzrGIcCMAjLE+tRNtWKBlUKzkJkccE/rUsljHEJxuLEuFJPuetdRDuS6bZeZYD51Il+Ug9fXP6YoW2NuMbVkAHyrzxUbRmCaMo7feKAdsCrMRaJxJuLFT0PepGRXQYPDJOAQcBiBgADrUJKxxTXEagfN8rA9OeBU17I8myBjkOx59CTUF83l3gtHAeNmGRjHPrxQkJ7kyYt3jfzADPGSeMnDcGvRv2Z47aP4z+H5JCfOke52JjGALWbk/WvOoYV+1TkHlEIT2wAa739nNpG+O/htpZPMJN0OmP+XWaqB7H//Z"/>
          <p:cNvSpPr>
            <a:spLocks noChangeAspect="1" noChangeArrowheads="1"/>
          </p:cNvSpPr>
          <p:nvPr/>
        </p:nvSpPr>
        <p:spPr bwMode="auto">
          <a:xfrm>
            <a:off x="36512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7" name="Title 1"/>
          <p:cNvSpPr txBox="1">
            <a:spLocks/>
          </p:cNvSpPr>
          <p:nvPr/>
        </p:nvSpPr>
        <p:spPr bwMode="auto">
          <a:xfrm>
            <a:off x="457200" y="1008000"/>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kern="0" dirty="0"/>
              <a:t>Types of stakeholder</a:t>
            </a:r>
            <a:r>
              <a:rPr lang="en-GB" u="sng" kern="0" dirty="0"/>
              <a:t> </a:t>
            </a:r>
          </a:p>
        </p:txBody>
      </p:sp>
    </p:spTree>
    <p:extLst>
      <p:ext uri="{BB962C8B-B14F-4D97-AF65-F5344CB8AC3E}">
        <p14:creationId xmlns:p14="http://schemas.microsoft.com/office/powerpoint/2010/main" val="6343713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Stakeholder management</a:t>
            </a:r>
            <a:r>
              <a:rPr lang="en-GB" u="sng" dirty="0"/>
              <a:t> </a:t>
            </a:r>
          </a:p>
        </p:txBody>
      </p:sp>
      <p:sp>
        <p:nvSpPr>
          <p:cNvPr id="3" name="Content Placeholder 2"/>
          <p:cNvSpPr>
            <a:spLocks noGrp="1"/>
          </p:cNvSpPr>
          <p:nvPr>
            <p:ph sz="quarter" idx="10"/>
          </p:nvPr>
        </p:nvSpPr>
        <p:spPr>
          <a:xfrm>
            <a:off x="457200" y="1861135"/>
            <a:ext cx="5067118" cy="4248000"/>
          </a:xfrm>
        </p:spPr>
        <p:txBody>
          <a:bodyPr/>
          <a:lstStyle/>
          <a:p>
            <a:r>
              <a:rPr lang="en-GB" dirty="0"/>
              <a:t>For the successful planning and delivery of a project, stakeholders must be clearly identified and their involvement and needs addressed. Failure to communicate effectively with stakeholders may lead to issues with finances and project timelines. </a:t>
            </a:r>
          </a:p>
        </p:txBody>
      </p:sp>
      <p:sp>
        <p:nvSpPr>
          <p:cNvPr id="4" name="TextBox 3"/>
          <p:cNvSpPr txBox="1"/>
          <p:nvPr/>
        </p:nvSpPr>
        <p:spPr>
          <a:xfrm>
            <a:off x="368978" y="3985135"/>
            <a:ext cx="5155340" cy="1323439"/>
          </a:xfrm>
          <a:prstGeom prst="rect">
            <a:avLst/>
          </a:prstGeom>
          <a:noFill/>
        </p:spPr>
        <p:txBody>
          <a:bodyPr wrap="square" rtlCol="0">
            <a:spAutoFit/>
          </a:bodyPr>
          <a:lstStyle/>
          <a:p>
            <a:r>
              <a:rPr lang="en-GB" dirty="0"/>
              <a:t>Management strategies should be in place to try and meet the needs of all relevant stakeholders so as to to avoid disputes and conflicts arising.  </a:t>
            </a:r>
          </a:p>
        </p:txBody>
      </p:sp>
      <p:pic>
        <p:nvPicPr>
          <p:cNvPr id="5" name="Picture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810898" y="1977572"/>
            <a:ext cx="2964124" cy="2669282"/>
          </a:xfrm>
          <a:prstGeom prst="rect">
            <a:avLst/>
          </a:prstGeom>
        </p:spPr>
      </p:pic>
    </p:spTree>
    <p:extLst>
      <p:ext uri="{BB962C8B-B14F-4D97-AF65-F5344CB8AC3E}">
        <p14:creationId xmlns:p14="http://schemas.microsoft.com/office/powerpoint/2010/main" val="22818888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a:t>Stakeholder management plan</a:t>
            </a:r>
            <a:r>
              <a:rPr lang="en-GB" u="sng" dirty="0"/>
              <a:t> </a:t>
            </a:r>
            <a:endParaRPr lang="en-GB" dirty="0"/>
          </a:p>
        </p:txBody>
      </p:sp>
      <p:sp>
        <p:nvSpPr>
          <p:cNvPr id="2" name="TextBox 1"/>
          <p:cNvSpPr txBox="1"/>
          <p:nvPr/>
        </p:nvSpPr>
        <p:spPr>
          <a:xfrm>
            <a:off x="369927" y="2441184"/>
            <a:ext cx="496855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Who are the stakeholders?</a:t>
            </a:r>
          </a:p>
        </p:txBody>
      </p:sp>
      <p:sp>
        <p:nvSpPr>
          <p:cNvPr id="4" name="TextBox 3"/>
          <p:cNvSpPr txBox="1"/>
          <p:nvPr/>
        </p:nvSpPr>
        <p:spPr>
          <a:xfrm>
            <a:off x="392979" y="3223586"/>
            <a:ext cx="720591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What responsibilities are there towards the stakeholders?</a:t>
            </a:r>
          </a:p>
        </p:txBody>
      </p:sp>
      <p:sp>
        <p:nvSpPr>
          <p:cNvPr id="5" name="TextBox 4"/>
          <p:cNvSpPr txBox="1"/>
          <p:nvPr/>
        </p:nvSpPr>
        <p:spPr>
          <a:xfrm>
            <a:off x="392979" y="4005988"/>
            <a:ext cx="8358042"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What strategies are in place to manage and communicate with the stakeholders?</a:t>
            </a:r>
          </a:p>
        </p:txBody>
      </p:sp>
      <p:sp>
        <p:nvSpPr>
          <p:cNvPr id="6" name="TextBox 5"/>
          <p:cNvSpPr txBox="1"/>
          <p:nvPr/>
        </p:nvSpPr>
        <p:spPr>
          <a:xfrm>
            <a:off x="430204" y="4941168"/>
            <a:ext cx="712879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What threats or challenges do the stakeholders present?</a:t>
            </a:r>
          </a:p>
        </p:txBody>
      </p:sp>
      <p:sp>
        <p:nvSpPr>
          <p:cNvPr id="7" name="TextBox 6"/>
          <p:cNvSpPr txBox="1"/>
          <p:nvPr/>
        </p:nvSpPr>
        <p:spPr>
          <a:xfrm>
            <a:off x="369291" y="1715279"/>
            <a:ext cx="3730918" cy="400110"/>
          </a:xfrm>
          <a:prstGeom prst="rect">
            <a:avLst/>
          </a:prstGeom>
          <a:noFill/>
        </p:spPr>
        <p:txBody>
          <a:bodyPr wrap="square" rtlCol="0">
            <a:spAutoFit/>
          </a:bodyPr>
          <a:lstStyle/>
          <a:p>
            <a:r>
              <a:rPr lang="en-GB" b="1" dirty="0"/>
              <a:t>Points to consider …</a:t>
            </a:r>
          </a:p>
        </p:txBody>
      </p:sp>
    </p:spTree>
    <p:extLst>
      <p:ext uri="{BB962C8B-B14F-4D97-AF65-F5344CB8AC3E}">
        <p14:creationId xmlns:p14="http://schemas.microsoft.com/office/powerpoint/2010/main" val="18945704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24744"/>
            <a:ext cx="8229600" cy="382588"/>
          </a:xfrm>
        </p:spPr>
        <p:txBody>
          <a:bodyPr/>
          <a:lstStyle/>
          <a:p>
            <a:r>
              <a:rPr lang="en-GB" dirty="0"/>
              <a:t>Stakeholder management process </a:t>
            </a:r>
          </a:p>
        </p:txBody>
      </p:sp>
      <p:pic>
        <p:nvPicPr>
          <p:cNvPr id="6" name="Content Placeholder 5"/>
          <p:cNvPicPr>
            <a:picLocks noGrp="1" noChangeAspect="1"/>
          </p:cNvPicPr>
          <p:nvPr>
            <p:ph sz="quarter" idx="10"/>
          </p:nvPr>
        </p:nvPicPr>
        <p:blipFill>
          <a:blip r:embed="rId2">
            <a:extLst>
              <a:ext uri="{28A0092B-C50C-407E-A947-70E740481C1C}">
                <a14:useLocalDpi xmlns:a14="http://schemas.microsoft.com/office/drawing/2010/main"/>
              </a:ext>
            </a:extLst>
          </a:blip>
          <a:stretch>
            <a:fillRect/>
          </a:stretch>
        </p:blipFill>
        <p:spPr>
          <a:xfrm>
            <a:off x="2339752" y="1628800"/>
            <a:ext cx="4464496" cy="4536504"/>
          </a:xfrm>
        </p:spPr>
      </p:pic>
    </p:spTree>
    <p:extLst>
      <p:ext uri="{BB962C8B-B14F-4D97-AF65-F5344CB8AC3E}">
        <p14:creationId xmlns:p14="http://schemas.microsoft.com/office/powerpoint/2010/main" val="16556681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a:t>Project management hierarchy</a:t>
            </a:r>
            <a:br>
              <a:rPr lang="en-GB" dirty="0"/>
            </a:br>
            <a:endParaRPr lang="en-GB" dirty="0"/>
          </a:p>
        </p:txBody>
      </p:sp>
      <p:sp>
        <p:nvSpPr>
          <p:cNvPr id="2" name="Content Placeholder 1"/>
          <p:cNvSpPr>
            <a:spLocks noGrp="1"/>
          </p:cNvSpPr>
          <p:nvPr>
            <p:ph sz="quarter" idx="10"/>
          </p:nvPr>
        </p:nvSpPr>
        <p:spPr>
          <a:xfrm>
            <a:off x="457200" y="1772816"/>
            <a:ext cx="3670573" cy="4248000"/>
          </a:xfrm>
        </p:spPr>
        <p:txBody>
          <a:bodyPr/>
          <a:lstStyle/>
          <a:p>
            <a:r>
              <a:rPr lang="en-GB" dirty="0"/>
              <a:t>The project management hierarchy involves professionals being ranked from top to bottom in relation to their roles and responsibilities. This enables clear understanding of the project structure and expectations. </a:t>
            </a:r>
          </a:p>
          <a:p>
            <a:r>
              <a:rPr lang="en-GB" dirty="0"/>
              <a:t>The project team should be clearly structured and outlined to promote collaborative practices. </a:t>
            </a:r>
          </a:p>
        </p:txBody>
      </p:sp>
      <p:pic>
        <p:nvPicPr>
          <p:cNvPr id="6" name="Picture 5" descr="Text, whiteboard&#10;&#10;Description automatically generated">
            <a:extLst>
              <a:ext uri="{FF2B5EF4-FFF2-40B4-BE49-F238E27FC236}">
                <a16:creationId xmlns:a16="http://schemas.microsoft.com/office/drawing/2014/main" id="{ED1FCFA8-C7A0-4C08-B846-26CDE0C3838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55976" y="1988840"/>
            <a:ext cx="4128120" cy="2753456"/>
          </a:xfrm>
          <a:prstGeom prst="rect">
            <a:avLst/>
          </a:prstGeom>
        </p:spPr>
      </p:pic>
    </p:spTree>
    <p:extLst>
      <p:ext uri="{BB962C8B-B14F-4D97-AF65-F5344CB8AC3E}">
        <p14:creationId xmlns:p14="http://schemas.microsoft.com/office/powerpoint/2010/main" val="20048211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Corporate social responsibility (CSR)</a:t>
            </a:r>
          </a:p>
        </p:txBody>
      </p:sp>
      <p:sp>
        <p:nvSpPr>
          <p:cNvPr id="3" name="Content Placeholder 2"/>
          <p:cNvSpPr>
            <a:spLocks noGrp="1"/>
          </p:cNvSpPr>
          <p:nvPr>
            <p:ph sz="quarter" idx="10"/>
          </p:nvPr>
        </p:nvSpPr>
        <p:spPr>
          <a:xfrm>
            <a:off x="457200" y="1988840"/>
            <a:ext cx="3898776" cy="4248000"/>
          </a:xfrm>
        </p:spPr>
        <p:txBody>
          <a:bodyPr/>
          <a:lstStyle/>
          <a:p>
            <a:r>
              <a:rPr lang="en-GB" dirty="0"/>
              <a:t>Corporate social responsibility or CSR is the belief that companies should have a positive impact on the surrounding and local community. </a:t>
            </a:r>
          </a:p>
          <a:p>
            <a:r>
              <a:rPr lang="en-GB" dirty="0"/>
              <a:t>Many construction companies now employ ‘social value managers’ to oversee how a company is contributing to the local environment (positive or negative).  </a:t>
            </a:r>
          </a:p>
        </p:txBody>
      </p:sp>
      <p:pic>
        <p:nvPicPr>
          <p:cNvPr id="6" name="Picture 5" descr="Logo, company name&#10;&#10;Description automatically generated">
            <a:extLst>
              <a:ext uri="{FF2B5EF4-FFF2-40B4-BE49-F238E27FC236}">
                <a16:creationId xmlns:a16="http://schemas.microsoft.com/office/drawing/2014/main" id="{FDF99D5C-667D-45F9-BAAE-8C4D5429E15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27984" y="1988840"/>
            <a:ext cx="4404493" cy="3373841"/>
          </a:xfrm>
          <a:prstGeom prst="rect">
            <a:avLst/>
          </a:prstGeom>
        </p:spPr>
      </p:pic>
    </p:spTree>
    <p:extLst>
      <p:ext uri="{BB962C8B-B14F-4D97-AF65-F5344CB8AC3E}">
        <p14:creationId xmlns:p14="http://schemas.microsoft.com/office/powerpoint/2010/main" val="41806277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C717846-7284-435D-B4E9-5161223AE8BF}">
  <ds:schemaRefs>
    <ds:schemaRef ds:uri="http://schemas.microsoft.com/office/2006/documentManagement/types"/>
    <ds:schemaRef ds:uri="http://purl.org/dc/elements/1.1/"/>
    <ds:schemaRef ds:uri="http://schemas.microsoft.com/office/2006/metadata/properties"/>
    <ds:schemaRef ds:uri="http://purl.org/dc/terms/"/>
    <ds:schemaRef ds:uri="http://schemas.openxmlformats.org/package/2006/metadata/core-properties"/>
    <ds:schemaRef ds:uri="http://purl.org/dc/dcmitype/"/>
    <ds:schemaRef ds:uri="http://schemas.microsoft.com/office/infopath/2007/PartnerControls"/>
    <ds:schemaRef ds:uri="4b678ced-8ee3-4992-8a93-8a291cb51b09"/>
    <ds:schemaRef ds:uri="http://www.w3.org/XML/1998/namespace"/>
  </ds:schemaRefs>
</ds:datastoreItem>
</file>

<file path=customXml/itemProps2.xml><?xml version="1.0" encoding="utf-8"?>
<ds:datastoreItem xmlns:ds="http://schemas.openxmlformats.org/officeDocument/2006/customXml" ds:itemID="{47417B65-2F1B-41DE-8307-3222CB2FA99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B4BC37D-3092-4BF5-A841-8F5917C787A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14497</TotalTime>
  <Words>895</Words>
  <Application>Microsoft Office PowerPoint</Application>
  <PresentationFormat>On-screen Show (4:3)</PresentationFormat>
  <Paragraphs>89</Paragraphs>
  <Slides>18</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Calibri</vt:lpstr>
      <vt:lpstr>Lucida Grande</vt:lpstr>
      <vt:lpstr>Times New Roman</vt:lpstr>
      <vt:lpstr>1_Default Design</vt:lpstr>
      <vt:lpstr>PowerPoint 1: Roles and responsibilities </vt:lpstr>
      <vt:lpstr>Stakeholders </vt:lpstr>
      <vt:lpstr>Stakeholders </vt:lpstr>
      <vt:lpstr> </vt:lpstr>
      <vt:lpstr>Stakeholder management </vt:lpstr>
      <vt:lpstr>Stakeholder management plan </vt:lpstr>
      <vt:lpstr>Stakeholder management process </vt:lpstr>
      <vt:lpstr>Project management hierarchy </vt:lpstr>
      <vt:lpstr>Corporate social responsibility (CSR)</vt:lpstr>
      <vt:lpstr>What does CSR involve? </vt:lpstr>
      <vt:lpstr>Cost control measures </vt:lpstr>
      <vt:lpstr>Measures to improve cost control </vt:lpstr>
      <vt:lpstr>Time management methods </vt:lpstr>
      <vt:lpstr>Time management planning  </vt:lpstr>
      <vt:lpstr>Handover</vt:lpstr>
      <vt:lpstr>Handover and BIM</vt:lpstr>
      <vt:lpstr>Follow up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182</cp:revision>
  <dcterms:created xsi:type="dcterms:W3CDTF">2013-05-28T00:38:54Z</dcterms:created>
  <dcterms:modified xsi:type="dcterms:W3CDTF">2021-08-12T15:32:23Z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