
<file path=[Content_Types].xml><?xml version="1.0" encoding="utf-8"?>
<Types xmlns="http://schemas.openxmlformats.org/package/2006/content-types">
  <Default Extension="bin" ContentType="application/vnd.openxmlformats-officedocument.oleObject"/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1" r:id="rId4"/>
  </p:sldMasterIdLst>
  <p:notesMasterIdLst>
    <p:notesMasterId r:id="rId18"/>
  </p:notesMasterIdLst>
  <p:handoutMasterIdLst>
    <p:handoutMasterId r:id="rId19"/>
  </p:handoutMasterIdLst>
  <p:sldIdLst>
    <p:sldId id="351" r:id="rId5"/>
    <p:sldId id="359" r:id="rId6"/>
    <p:sldId id="281" r:id="rId7"/>
    <p:sldId id="356" r:id="rId8"/>
    <p:sldId id="282" r:id="rId9"/>
    <p:sldId id="283" r:id="rId10"/>
    <p:sldId id="284" r:id="rId11"/>
    <p:sldId id="285" r:id="rId12"/>
    <p:sldId id="286" r:id="rId13"/>
    <p:sldId id="287" r:id="rId14"/>
    <p:sldId id="295" r:id="rId15"/>
    <p:sldId id="294" r:id="rId16"/>
    <p:sldId id="267" r:id="rId17"/>
  </p:sldIdLst>
  <p:sldSz cx="9144000" cy="6858000" type="screen4x3"/>
  <p:notesSz cx="6858000" cy="9144000"/>
  <p:custDataLst>
    <p:tags r:id="rId20"/>
  </p:custDataLst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5pPr>
    <a:lvl6pPr marL="22860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6pPr>
    <a:lvl7pPr marL="27432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7pPr>
    <a:lvl8pPr marL="32004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8pPr>
    <a:lvl9pPr marL="36576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CB2B2FD0-6DA2-CD9F-82EE-01186DC82377}" name="Kimberley A York" initials="KAY" userId="S::MC01438@mbro.ac.uk::cf4da557-8d2d-4af6-8408-a03f44a83608" providerId="AD"/>
  <p188:author id="{C48F73FD-BA01-1CFE-C048-B53E38D9D5AF}" name="Caroline Prodger" initials="CP" userId="Caroline Prodger" providerId="None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7E3"/>
    <a:srgbClr val="000000"/>
    <a:srgbClr val="E30613"/>
    <a:srgbClr val="D9D9D9"/>
    <a:srgbClr val="D81E05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8608422-701F-4618-856A-8BE4CDFB2C5F}" v="37" dt="2022-08-04T12:30:57.826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94"/>
  </p:normalViewPr>
  <p:slideViewPr>
    <p:cSldViewPr snapToGrid="0">
      <p:cViewPr varScale="1">
        <p:scale>
          <a:sx n="62" d="100"/>
          <a:sy n="62" d="100"/>
        </p:scale>
        <p:origin x="1400" y="5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notesMaster" Target="notesMasters/notesMaster1.xml"/><Relationship Id="rId26" Type="http://schemas.microsoft.com/office/2015/10/relationships/revisionInfo" Target="revisionInfo.xml"/><Relationship Id="rId3" Type="http://schemas.openxmlformats.org/officeDocument/2006/relationships/customXml" Target="../customXml/item3.xml"/><Relationship Id="rId21" Type="http://schemas.openxmlformats.org/officeDocument/2006/relationships/presProps" Target="pres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tags" Target="tags/tag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viewProps" Target="viewProps.xml"/><Relationship Id="rId27" Type="http://schemas.microsoft.com/office/2018/10/relationships/authors" Target="author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aroline Prodger" userId="e4ef2e75-b60b-401b-8ebe-291bdcf405f4" providerId="ADAL" clId="{D8608422-701F-4618-856A-8BE4CDFB2C5F}"/>
    <pc:docChg chg="custSel addSld delSld modSld">
      <pc:chgData name="Caroline Prodger" userId="e4ef2e75-b60b-401b-8ebe-291bdcf405f4" providerId="ADAL" clId="{D8608422-701F-4618-856A-8BE4CDFB2C5F}" dt="2022-08-04T12:31:25.303" v="431" actId="20577"/>
      <pc:docMkLst>
        <pc:docMk/>
      </pc:docMkLst>
      <pc:sldChg chg="modSp mod">
        <pc:chgData name="Caroline Prodger" userId="e4ef2e75-b60b-401b-8ebe-291bdcf405f4" providerId="ADAL" clId="{D8608422-701F-4618-856A-8BE4CDFB2C5F}" dt="2022-08-03T15:43:40.286" v="28" actId="1076"/>
        <pc:sldMkLst>
          <pc:docMk/>
          <pc:sldMk cId="0" sldId="281"/>
        </pc:sldMkLst>
        <pc:spChg chg="mod">
          <ac:chgData name="Caroline Prodger" userId="e4ef2e75-b60b-401b-8ebe-291bdcf405f4" providerId="ADAL" clId="{D8608422-701F-4618-856A-8BE4CDFB2C5F}" dt="2022-08-03T15:43:31.865" v="25" actId="1076"/>
          <ac:spMkLst>
            <pc:docMk/>
            <pc:sldMk cId="0" sldId="281"/>
            <ac:spMk id="48133" creationId="{00000000-0000-0000-0000-000000000000}"/>
          </ac:spMkLst>
        </pc:spChg>
        <pc:picChg chg="mod">
          <ac:chgData name="Caroline Prodger" userId="e4ef2e75-b60b-401b-8ebe-291bdcf405f4" providerId="ADAL" clId="{D8608422-701F-4618-856A-8BE4CDFB2C5F}" dt="2022-08-03T15:43:40.286" v="28" actId="1076"/>
          <ac:picMkLst>
            <pc:docMk/>
            <pc:sldMk cId="0" sldId="281"/>
            <ac:picMk id="21508" creationId="{00000000-0000-0000-0000-000000000000}"/>
          </ac:picMkLst>
        </pc:picChg>
      </pc:sldChg>
      <pc:sldChg chg="addSp modSp mod">
        <pc:chgData name="Caroline Prodger" userId="e4ef2e75-b60b-401b-8ebe-291bdcf405f4" providerId="ADAL" clId="{D8608422-701F-4618-856A-8BE4CDFB2C5F}" dt="2022-08-03T15:46:28.288" v="93" actId="13822"/>
        <pc:sldMkLst>
          <pc:docMk/>
          <pc:sldMk cId="0" sldId="282"/>
        </pc:sldMkLst>
        <pc:spChg chg="add mod">
          <ac:chgData name="Caroline Prodger" userId="e4ef2e75-b60b-401b-8ebe-291bdcf405f4" providerId="ADAL" clId="{D8608422-701F-4618-856A-8BE4CDFB2C5F}" dt="2022-08-03T15:46:00.486" v="90" actId="1076"/>
          <ac:spMkLst>
            <pc:docMk/>
            <pc:sldMk cId="0" sldId="282"/>
            <ac:spMk id="2" creationId="{63AD4299-B955-0C82-4B1D-BA5B3DE2BCF0}"/>
          </ac:spMkLst>
        </pc:spChg>
        <pc:spChg chg="mod">
          <ac:chgData name="Caroline Prodger" userId="e4ef2e75-b60b-401b-8ebe-291bdcf405f4" providerId="ADAL" clId="{D8608422-701F-4618-856A-8BE4CDFB2C5F}" dt="2022-08-03T15:45:01.104" v="67" actId="20577"/>
          <ac:spMkLst>
            <pc:docMk/>
            <pc:sldMk cId="0" sldId="282"/>
            <ac:spMk id="22530" creationId="{00000000-0000-0000-0000-000000000000}"/>
          </ac:spMkLst>
        </pc:spChg>
        <pc:spChg chg="mod">
          <ac:chgData name="Caroline Prodger" userId="e4ef2e75-b60b-401b-8ebe-291bdcf405f4" providerId="ADAL" clId="{D8608422-701F-4618-856A-8BE4CDFB2C5F}" dt="2022-08-03T15:45:06.626" v="68" actId="20577"/>
          <ac:spMkLst>
            <pc:docMk/>
            <pc:sldMk cId="0" sldId="282"/>
            <ac:spMk id="22531" creationId="{00000000-0000-0000-0000-000000000000}"/>
          </ac:spMkLst>
        </pc:spChg>
        <pc:picChg chg="mod">
          <ac:chgData name="Caroline Prodger" userId="e4ef2e75-b60b-401b-8ebe-291bdcf405f4" providerId="ADAL" clId="{D8608422-701F-4618-856A-8BE4CDFB2C5F}" dt="2022-08-03T15:45:09.426" v="69" actId="1076"/>
          <ac:picMkLst>
            <pc:docMk/>
            <pc:sldMk cId="0" sldId="282"/>
            <ac:picMk id="22532" creationId="{00000000-0000-0000-0000-000000000000}"/>
          </ac:picMkLst>
        </pc:picChg>
        <pc:cxnChg chg="add mod">
          <ac:chgData name="Caroline Prodger" userId="e4ef2e75-b60b-401b-8ebe-291bdcf405f4" providerId="ADAL" clId="{D8608422-701F-4618-856A-8BE4CDFB2C5F}" dt="2022-08-03T15:46:28.288" v="93" actId="13822"/>
          <ac:cxnSpMkLst>
            <pc:docMk/>
            <pc:sldMk cId="0" sldId="282"/>
            <ac:cxnSpMk id="4" creationId="{B3EFE5E6-CB19-A535-E029-240CE3C1AB76}"/>
          </ac:cxnSpMkLst>
        </pc:cxnChg>
      </pc:sldChg>
      <pc:sldChg chg="modSp mod">
        <pc:chgData name="Caroline Prodger" userId="e4ef2e75-b60b-401b-8ebe-291bdcf405f4" providerId="ADAL" clId="{D8608422-701F-4618-856A-8BE4CDFB2C5F}" dt="2022-08-03T15:47:27.915" v="116" actId="20577"/>
        <pc:sldMkLst>
          <pc:docMk/>
          <pc:sldMk cId="0" sldId="283"/>
        </pc:sldMkLst>
        <pc:spChg chg="mod">
          <ac:chgData name="Caroline Prodger" userId="e4ef2e75-b60b-401b-8ebe-291bdcf405f4" providerId="ADAL" clId="{D8608422-701F-4618-856A-8BE4CDFB2C5F}" dt="2022-08-03T15:47:27.915" v="116" actId="20577"/>
          <ac:spMkLst>
            <pc:docMk/>
            <pc:sldMk cId="0" sldId="283"/>
            <ac:spMk id="23554" creationId="{00000000-0000-0000-0000-000000000000}"/>
          </ac:spMkLst>
        </pc:spChg>
        <pc:picChg chg="mod">
          <ac:chgData name="Caroline Prodger" userId="e4ef2e75-b60b-401b-8ebe-291bdcf405f4" providerId="ADAL" clId="{D8608422-701F-4618-856A-8BE4CDFB2C5F}" dt="2022-08-03T15:46:48.907" v="94" actId="1076"/>
          <ac:picMkLst>
            <pc:docMk/>
            <pc:sldMk cId="0" sldId="283"/>
            <ac:picMk id="23555" creationId="{00000000-0000-0000-0000-000000000000}"/>
          </ac:picMkLst>
        </pc:picChg>
      </pc:sldChg>
      <pc:sldChg chg="addSp modSp mod">
        <pc:chgData name="Caroline Prodger" userId="e4ef2e75-b60b-401b-8ebe-291bdcf405f4" providerId="ADAL" clId="{D8608422-701F-4618-856A-8BE4CDFB2C5F}" dt="2022-08-03T15:49:18.126" v="166" actId="14100"/>
        <pc:sldMkLst>
          <pc:docMk/>
          <pc:sldMk cId="0" sldId="284"/>
        </pc:sldMkLst>
        <pc:spChg chg="add mod">
          <ac:chgData name="Caroline Prodger" userId="e4ef2e75-b60b-401b-8ebe-291bdcf405f4" providerId="ADAL" clId="{D8608422-701F-4618-856A-8BE4CDFB2C5F}" dt="2022-08-03T15:48:48.486" v="158" actId="20577"/>
          <ac:spMkLst>
            <pc:docMk/>
            <pc:sldMk cId="0" sldId="284"/>
            <ac:spMk id="6" creationId="{9C04DEC7-A76C-E3C2-B33D-575EE6F280A7}"/>
          </ac:spMkLst>
        </pc:spChg>
        <pc:spChg chg="mod">
          <ac:chgData name="Caroline Prodger" userId="e4ef2e75-b60b-401b-8ebe-291bdcf405f4" providerId="ADAL" clId="{D8608422-701F-4618-856A-8BE4CDFB2C5F}" dt="2022-08-03T15:49:18.126" v="166" actId="14100"/>
          <ac:spMkLst>
            <pc:docMk/>
            <pc:sldMk cId="0" sldId="284"/>
            <ac:spMk id="7" creationId="{30E9FA7B-D37B-4040-83FC-10C94CC8840C}"/>
          </ac:spMkLst>
        </pc:spChg>
        <pc:spChg chg="mod">
          <ac:chgData name="Caroline Prodger" userId="e4ef2e75-b60b-401b-8ebe-291bdcf405f4" providerId="ADAL" clId="{D8608422-701F-4618-856A-8BE4CDFB2C5F}" dt="2022-08-03T15:49:07.524" v="163" actId="1076"/>
          <ac:spMkLst>
            <pc:docMk/>
            <pc:sldMk cId="0" sldId="284"/>
            <ac:spMk id="24580" creationId="{00000000-0000-0000-0000-000000000000}"/>
          </ac:spMkLst>
        </pc:spChg>
        <pc:picChg chg="mod">
          <ac:chgData name="Caroline Prodger" userId="e4ef2e75-b60b-401b-8ebe-291bdcf405f4" providerId="ADAL" clId="{D8608422-701F-4618-856A-8BE4CDFB2C5F}" dt="2022-08-03T15:48:53.048" v="159" actId="1076"/>
          <ac:picMkLst>
            <pc:docMk/>
            <pc:sldMk cId="0" sldId="284"/>
            <ac:picMk id="24579" creationId="{00000000-0000-0000-0000-000000000000}"/>
          </ac:picMkLst>
        </pc:picChg>
        <pc:picChg chg="mod">
          <ac:chgData name="Caroline Prodger" userId="e4ef2e75-b60b-401b-8ebe-291bdcf405f4" providerId="ADAL" clId="{D8608422-701F-4618-856A-8BE4CDFB2C5F}" dt="2022-08-03T15:49:01.319" v="161" actId="1076"/>
          <ac:picMkLst>
            <pc:docMk/>
            <pc:sldMk cId="0" sldId="284"/>
            <ac:picMk id="24581" creationId="{00000000-0000-0000-0000-000000000000}"/>
          </ac:picMkLst>
        </pc:picChg>
      </pc:sldChg>
      <pc:sldChg chg="addSp delSp modSp mod">
        <pc:chgData name="Caroline Prodger" userId="e4ef2e75-b60b-401b-8ebe-291bdcf405f4" providerId="ADAL" clId="{D8608422-701F-4618-856A-8BE4CDFB2C5F}" dt="2022-08-03T15:51:37.997" v="200" actId="1076"/>
        <pc:sldMkLst>
          <pc:docMk/>
          <pc:sldMk cId="0" sldId="285"/>
        </pc:sldMkLst>
        <pc:spChg chg="mod">
          <ac:chgData name="Caroline Prodger" userId="e4ef2e75-b60b-401b-8ebe-291bdcf405f4" providerId="ADAL" clId="{D8608422-701F-4618-856A-8BE4CDFB2C5F}" dt="2022-08-03T15:50:22.710" v="192" actId="20577"/>
          <ac:spMkLst>
            <pc:docMk/>
            <pc:sldMk cId="0" sldId="285"/>
            <ac:spMk id="25603" creationId="{00000000-0000-0000-0000-000000000000}"/>
          </ac:spMkLst>
        </pc:spChg>
        <pc:graphicFrameChg chg="add mod">
          <ac:chgData name="Caroline Prodger" userId="e4ef2e75-b60b-401b-8ebe-291bdcf405f4" providerId="ADAL" clId="{D8608422-701F-4618-856A-8BE4CDFB2C5F}" dt="2022-08-03T15:51:37.997" v="200" actId="1076"/>
          <ac:graphicFrameMkLst>
            <pc:docMk/>
            <pc:sldMk cId="0" sldId="285"/>
            <ac:graphicFrameMk id="2" creationId="{015A7623-FA8F-E7DB-6C05-6E5BC82017B0}"/>
          </ac:graphicFrameMkLst>
        </pc:graphicFrameChg>
        <pc:picChg chg="add del mod">
          <ac:chgData name="Caroline Prodger" userId="e4ef2e75-b60b-401b-8ebe-291bdcf405f4" providerId="ADAL" clId="{D8608422-701F-4618-856A-8BE4CDFB2C5F}" dt="2022-08-03T15:51:28.416" v="196" actId="478"/>
          <ac:picMkLst>
            <pc:docMk/>
            <pc:sldMk cId="0" sldId="285"/>
            <ac:picMk id="25604" creationId="{00000000-0000-0000-0000-000000000000}"/>
          </ac:picMkLst>
        </pc:picChg>
      </pc:sldChg>
      <pc:sldChg chg="modSp mod">
        <pc:chgData name="Caroline Prodger" userId="e4ef2e75-b60b-401b-8ebe-291bdcf405f4" providerId="ADAL" clId="{D8608422-701F-4618-856A-8BE4CDFB2C5F}" dt="2022-08-03T15:52:18.049" v="203" actId="1076"/>
        <pc:sldMkLst>
          <pc:docMk/>
          <pc:sldMk cId="0" sldId="286"/>
        </pc:sldMkLst>
        <pc:spChg chg="mod">
          <ac:chgData name="Caroline Prodger" userId="e4ef2e75-b60b-401b-8ebe-291bdcf405f4" providerId="ADAL" clId="{D8608422-701F-4618-856A-8BE4CDFB2C5F}" dt="2022-08-03T15:52:06.179" v="201" actId="14100"/>
          <ac:spMkLst>
            <pc:docMk/>
            <pc:sldMk cId="0" sldId="286"/>
            <ac:spMk id="26627" creationId="{00000000-0000-0000-0000-000000000000}"/>
          </ac:spMkLst>
        </pc:spChg>
        <pc:picChg chg="mod">
          <ac:chgData name="Caroline Prodger" userId="e4ef2e75-b60b-401b-8ebe-291bdcf405f4" providerId="ADAL" clId="{D8608422-701F-4618-856A-8BE4CDFB2C5F}" dt="2022-08-03T15:52:18.049" v="203" actId="1076"/>
          <ac:picMkLst>
            <pc:docMk/>
            <pc:sldMk cId="0" sldId="286"/>
            <ac:picMk id="26628" creationId="{00000000-0000-0000-0000-000000000000}"/>
          </ac:picMkLst>
        </pc:picChg>
      </pc:sldChg>
      <pc:sldChg chg="modSp mod delCm modCm">
        <pc:chgData name="Caroline Prodger" userId="e4ef2e75-b60b-401b-8ebe-291bdcf405f4" providerId="ADAL" clId="{D8608422-701F-4618-856A-8BE4CDFB2C5F}" dt="2022-08-03T15:54:19.550" v="302" actId="1076"/>
        <pc:sldMkLst>
          <pc:docMk/>
          <pc:sldMk cId="0" sldId="287"/>
        </pc:sldMkLst>
        <pc:spChg chg="mod">
          <ac:chgData name="Caroline Prodger" userId="e4ef2e75-b60b-401b-8ebe-291bdcf405f4" providerId="ADAL" clId="{D8608422-701F-4618-856A-8BE4CDFB2C5F}" dt="2022-08-03T15:54:11.453" v="301" actId="20577"/>
          <ac:spMkLst>
            <pc:docMk/>
            <pc:sldMk cId="0" sldId="287"/>
            <ac:spMk id="27651" creationId="{00000000-0000-0000-0000-000000000000}"/>
          </ac:spMkLst>
        </pc:spChg>
        <pc:picChg chg="mod">
          <ac:chgData name="Caroline Prodger" userId="e4ef2e75-b60b-401b-8ebe-291bdcf405f4" providerId="ADAL" clId="{D8608422-701F-4618-856A-8BE4CDFB2C5F}" dt="2022-08-03T15:54:19.550" v="302" actId="1076"/>
          <ac:picMkLst>
            <pc:docMk/>
            <pc:sldMk cId="0" sldId="287"/>
            <ac:picMk id="27652" creationId="{00000000-0000-0000-0000-000000000000}"/>
          </ac:picMkLst>
        </pc:picChg>
      </pc:sldChg>
      <pc:sldChg chg="addSp delSp modSp mod modCm">
        <pc:chgData name="Caroline Prodger" userId="e4ef2e75-b60b-401b-8ebe-291bdcf405f4" providerId="ADAL" clId="{D8608422-701F-4618-856A-8BE4CDFB2C5F}" dt="2022-08-04T12:30:47.105" v="354"/>
        <pc:sldMkLst>
          <pc:docMk/>
          <pc:sldMk cId="3668035151" sldId="294"/>
        </pc:sldMkLst>
        <pc:spChg chg="add del mod">
          <ac:chgData name="Caroline Prodger" userId="e4ef2e75-b60b-401b-8ebe-291bdcf405f4" providerId="ADAL" clId="{D8608422-701F-4618-856A-8BE4CDFB2C5F}" dt="2022-08-04T12:30:47.105" v="354"/>
          <ac:spMkLst>
            <pc:docMk/>
            <pc:sldMk cId="3668035151" sldId="294"/>
            <ac:spMk id="3" creationId="{5840CFF8-A6C5-DE6B-E7F8-8D0EBD4992F7}"/>
          </ac:spMkLst>
        </pc:spChg>
        <pc:spChg chg="add mod">
          <ac:chgData name="Caroline Prodger" userId="e4ef2e75-b60b-401b-8ebe-291bdcf405f4" providerId="ADAL" clId="{D8608422-701F-4618-856A-8BE4CDFB2C5F}" dt="2022-08-04T12:30:44.277" v="352" actId="20577"/>
          <ac:spMkLst>
            <pc:docMk/>
            <pc:sldMk cId="3668035151" sldId="294"/>
            <ac:spMk id="4" creationId="{EFCA084D-6676-F3FC-E618-3552C20B3280}"/>
          </ac:spMkLst>
        </pc:spChg>
        <pc:picChg chg="mod">
          <ac:chgData name="Caroline Prodger" userId="e4ef2e75-b60b-401b-8ebe-291bdcf405f4" providerId="ADAL" clId="{D8608422-701F-4618-856A-8BE4CDFB2C5F}" dt="2022-08-04T12:30:01.436" v="310" actId="14100"/>
          <ac:picMkLst>
            <pc:docMk/>
            <pc:sldMk cId="3668035151" sldId="294"/>
            <ac:picMk id="1026" creationId="{00000000-0000-0000-0000-000000000000}"/>
          </ac:picMkLst>
        </pc:picChg>
      </pc:sldChg>
      <pc:sldChg chg="addSp modSp mod">
        <pc:chgData name="Caroline Prodger" userId="e4ef2e75-b60b-401b-8ebe-291bdcf405f4" providerId="ADAL" clId="{D8608422-701F-4618-856A-8BE4CDFB2C5F}" dt="2022-08-04T12:31:25.303" v="431" actId="20577"/>
        <pc:sldMkLst>
          <pc:docMk/>
          <pc:sldMk cId="3597997686" sldId="295"/>
        </pc:sldMkLst>
        <pc:spChg chg="add mod">
          <ac:chgData name="Caroline Prodger" userId="e4ef2e75-b60b-401b-8ebe-291bdcf405f4" providerId="ADAL" clId="{D8608422-701F-4618-856A-8BE4CDFB2C5F}" dt="2022-08-04T12:31:25.303" v="431" actId="20577"/>
          <ac:spMkLst>
            <pc:docMk/>
            <pc:sldMk cId="3597997686" sldId="295"/>
            <ac:spMk id="2" creationId="{A0791988-A00D-519B-AE30-64FEAF0A2290}"/>
          </ac:spMkLst>
        </pc:spChg>
        <pc:picChg chg="mod">
          <ac:chgData name="Caroline Prodger" userId="e4ef2e75-b60b-401b-8ebe-291bdcf405f4" providerId="ADAL" clId="{D8608422-701F-4618-856A-8BE4CDFB2C5F}" dt="2022-08-04T12:30:51.027" v="355" actId="1076"/>
          <ac:picMkLst>
            <pc:docMk/>
            <pc:sldMk cId="3597997686" sldId="295"/>
            <ac:picMk id="2050" creationId="{00000000-0000-0000-0000-000000000000}"/>
          </ac:picMkLst>
        </pc:picChg>
      </pc:sldChg>
      <pc:sldChg chg="modSp mod">
        <pc:chgData name="Caroline Prodger" userId="e4ef2e75-b60b-401b-8ebe-291bdcf405f4" providerId="ADAL" clId="{D8608422-701F-4618-856A-8BE4CDFB2C5F}" dt="2022-08-03T15:39:12.102" v="1" actId="1076"/>
        <pc:sldMkLst>
          <pc:docMk/>
          <pc:sldMk cId="3675406426" sldId="297"/>
        </pc:sldMkLst>
        <pc:graphicFrameChg chg="mod">
          <ac:chgData name="Caroline Prodger" userId="e4ef2e75-b60b-401b-8ebe-291bdcf405f4" providerId="ADAL" clId="{D8608422-701F-4618-856A-8BE4CDFB2C5F}" dt="2022-08-03T15:39:12.102" v="1" actId="1076"/>
          <ac:graphicFrameMkLst>
            <pc:docMk/>
            <pc:sldMk cId="3675406426" sldId="297"/>
            <ac:graphicFrameMk id="3" creationId="{00000000-0000-0000-0000-000000000000}"/>
          </ac:graphicFrameMkLst>
        </pc:graphicFrameChg>
      </pc:sldChg>
      <pc:sldChg chg="modCm">
        <pc:chgData name="Caroline Prodger" userId="e4ef2e75-b60b-401b-8ebe-291bdcf405f4" providerId="ADAL" clId="{D8608422-701F-4618-856A-8BE4CDFB2C5F}" dt="2022-08-03T15:55:52.884" v="304"/>
        <pc:sldMkLst>
          <pc:docMk/>
          <pc:sldMk cId="2231081808" sldId="353"/>
        </pc:sldMkLst>
      </pc:sldChg>
      <pc:sldChg chg="addCm modCm">
        <pc:chgData name="Caroline Prodger" userId="e4ef2e75-b60b-401b-8ebe-291bdcf405f4" providerId="ADAL" clId="{D8608422-701F-4618-856A-8BE4CDFB2C5F}" dt="2022-08-03T15:57:15.295" v="306"/>
        <pc:sldMkLst>
          <pc:docMk/>
          <pc:sldMk cId="2824207754" sldId="354"/>
        </pc:sldMkLst>
      </pc:sldChg>
      <pc:sldChg chg="new del">
        <pc:chgData name="Caroline Prodger" userId="e4ef2e75-b60b-401b-8ebe-291bdcf405f4" providerId="ADAL" clId="{D8608422-701F-4618-856A-8BE4CDFB2C5F}" dt="2022-08-03T15:42:41.263" v="18" actId="2696"/>
        <pc:sldMkLst>
          <pc:docMk/>
          <pc:sldMk cId="1815000816" sldId="356"/>
        </pc:sldMkLst>
      </pc:sldChg>
      <pc:sldChg chg="modSp new mod">
        <pc:chgData name="Caroline Prodger" userId="e4ef2e75-b60b-401b-8ebe-291bdcf405f4" providerId="ADAL" clId="{D8608422-701F-4618-856A-8BE4CDFB2C5F}" dt="2022-08-03T15:44:34.861" v="58" actId="20577"/>
        <pc:sldMkLst>
          <pc:docMk/>
          <pc:sldMk cId="2700701780" sldId="356"/>
        </pc:sldMkLst>
        <pc:spChg chg="mod">
          <ac:chgData name="Caroline Prodger" userId="e4ef2e75-b60b-401b-8ebe-291bdcf405f4" providerId="ADAL" clId="{D8608422-701F-4618-856A-8BE4CDFB2C5F}" dt="2022-08-03T15:44:34.861" v="58" actId="20577"/>
          <ac:spMkLst>
            <pc:docMk/>
            <pc:sldMk cId="2700701780" sldId="356"/>
            <ac:spMk id="2" creationId="{6B7772A8-B148-DB6B-5F40-E1FFA694CB17}"/>
          </ac:spMkLst>
        </pc:spChg>
        <pc:spChg chg="mod">
          <ac:chgData name="Caroline Prodger" userId="e4ef2e75-b60b-401b-8ebe-291bdcf405f4" providerId="ADAL" clId="{D8608422-701F-4618-856A-8BE4CDFB2C5F}" dt="2022-08-03T15:44:24.977" v="33" actId="12"/>
          <ac:spMkLst>
            <pc:docMk/>
            <pc:sldMk cId="2700701780" sldId="356"/>
            <ac:spMk id="3" creationId="{9F204AEA-C9A8-DC44-4E40-E5F9753A0291}"/>
          </ac:spMkLst>
        </pc:spChg>
      </pc:sldChg>
      <pc:sldChg chg="add del">
        <pc:chgData name="Caroline Prodger" userId="e4ef2e75-b60b-401b-8ebe-291bdcf405f4" providerId="ADAL" clId="{D8608422-701F-4618-856A-8BE4CDFB2C5F}" dt="2022-08-03T15:42:59.950" v="21"/>
        <pc:sldMkLst>
          <pc:docMk/>
          <pc:sldMk cId="214507177" sldId="357"/>
        </pc:sldMkLst>
      </pc:sldChg>
    </pc:docChg>
  </pc:docChgLst>
  <pc:docChgLst>
    <pc:chgData name="Kimberley A York" userId="cf4da557-8d2d-4af6-8408-a03f44a83608" providerId="ADAL" clId="{0A88B4F0-5A75-4E3F-985D-5DBAB73E8FF4}"/>
    <pc:docChg chg="custSel modSld">
      <pc:chgData name="Kimberley A York" userId="cf4da557-8d2d-4af6-8408-a03f44a83608" providerId="ADAL" clId="{0A88B4F0-5A75-4E3F-985D-5DBAB73E8FF4}" dt="2022-05-25T09:53:31.171" v="9" actId="14100"/>
      <pc:docMkLst>
        <pc:docMk/>
      </pc:docMkLst>
      <pc:sldChg chg="addSp delSp modSp mod">
        <pc:chgData name="Kimberley A York" userId="cf4da557-8d2d-4af6-8408-a03f44a83608" providerId="ADAL" clId="{0A88B4F0-5A75-4E3F-985D-5DBAB73E8FF4}" dt="2022-05-25T09:53:31.171" v="9" actId="14100"/>
        <pc:sldMkLst>
          <pc:docMk/>
          <pc:sldMk cId="2466437584" sldId="315"/>
        </pc:sldMkLst>
        <pc:picChg chg="del">
          <ac:chgData name="Kimberley A York" userId="cf4da557-8d2d-4af6-8408-a03f44a83608" providerId="ADAL" clId="{0A88B4F0-5A75-4E3F-985D-5DBAB73E8FF4}" dt="2022-05-25T09:51:56.387" v="0" actId="478"/>
          <ac:picMkLst>
            <pc:docMk/>
            <pc:sldMk cId="2466437584" sldId="315"/>
            <ac:picMk id="3" creationId="{24A64AF2-B9C4-4BB2-B94F-5EF8D4B14589}"/>
          </ac:picMkLst>
        </pc:picChg>
        <pc:picChg chg="add mod">
          <ac:chgData name="Kimberley A York" userId="cf4da557-8d2d-4af6-8408-a03f44a83608" providerId="ADAL" clId="{0A88B4F0-5A75-4E3F-985D-5DBAB73E8FF4}" dt="2022-05-25T09:53:31.171" v="9" actId="14100"/>
          <ac:picMkLst>
            <pc:docMk/>
            <pc:sldMk cId="2466437584" sldId="315"/>
            <ac:picMk id="6" creationId="{4BF7BDC9-0CB7-479B-BE53-3F11A4470114}"/>
          </ac:picMkLst>
        </pc:picChg>
      </pc:sldChg>
      <pc:sldChg chg="addSp delSp modSp mod">
        <pc:chgData name="Kimberley A York" userId="cf4da557-8d2d-4af6-8408-a03f44a83608" providerId="ADAL" clId="{0A88B4F0-5A75-4E3F-985D-5DBAB73E8FF4}" dt="2022-05-25T09:52:49.143" v="5" actId="1076"/>
        <pc:sldMkLst>
          <pc:docMk/>
          <pc:sldMk cId="219946456" sldId="352"/>
        </pc:sldMkLst>
        <pc:spChg chg="add del mod">
          <ac:chgData name="Kimberley A York" userId="cf4da557-8d2d-4af6-8408-a03f44a83608" providerId="ADAL" clId="{0A88B4F0-5A75-4E3F-985D-5DBAB73E8FF4}" dt="2022-05-25T09:52:33.918" v="2" actId="22"/>
          <ac:spMkLst>
            <pc:docMk/>
            <pc:sldMk cId="219946456" sldId="352"/>
            <ac:spMk id="6" creationId="{920E0958-136D-455C-9729-C27A5B735E3D}"/>
          </ac:spMkLst>
        </pc:spChg>
        <pc:picChg chg="del">
          <ac:chgData name="Kimberley A York" userId="cf4da557-8d2d-4af6-8408-a03f44a83608" providerId="ADAL" clId="{0A88B4F0-5A75-4E3F-985D-5DBAB73E8FF4}" dt="2022-05-25T09:51:59.258" v="1" actId="478"/>
          <ac:picMkLst>
            <pc:docMk/>
            <pc:sldMk cId="219946456" sldId="352"/>
            <ac:picMk id="4" creationId="{C060BDE0-D576-4137-B8A8-7293655688C8}"/>
          </ac:picMkLst>
        </pc:picChg>
        <pc:picChg chg="add mod ord">
          <ac:chgData name="Kimberley A York" userId="cf4da557-8d2d-4af6-8408-a03f44a83608" providerId="ADAL" clId="{0A88B4F0-5A75-4E3F-985D-5DBAB73E8FF4}" dt="2022-05-25T09:52:49.143" v="5" actId="1076"/>
          <ac:picMkLst>
            <pc:docMk/>
            <pc:sldMk cId="219946456" sldId="352"/>
            <ac:picMk id="8" creationId="{E00E32AD-DF24-4E42-B611-2210F0FC12D7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586ABBB-9C0A-1D47-83E6-10FD6948B0D3}" type="datetime1">
              <a:rPr lang="en-US"/>
              <a:pPr/>
              <a:t>8/18/2022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BFAD621-1136-4040-A893-ED5AEC3FF12D}" type="slidenum">
              <a:rPr lang="en-US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0745571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50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50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D847933-502B-D146-9428-3DDD196AD935}" type="slidenum">
              <a:rPr lang="en-GB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432193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BED82BB-DA95-4FF4-8622-A6F920C19166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11000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71600" y="17760"/>
            <a:ext cx="7421090" cy="1143000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D6B7DA3-ACBE-459D-8DA0-D6C5EF6C5CF7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19049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650531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ext Box 10"/>
          <p:cNvSpPr txBox="1">
            <a:spLocks noChangeArrowheads="1"/>
          </p:cNvSpPr>
          <p:nvPr userDrawn="1"/>
        </p:nvSpPr>
        <p:spPr bwMode="white">
          <a:xfrm>
            <a:off x="0" y="457200"/>
            <a:ext cx="9144000" cy="152400"/>
          </a:xfrm>
          <a:prstGeom prst="rect">
            <a:avLst/>
          </a:prstGeom>
          <a:solidFill>
            <a:srgbClr val="D9D9D9">
              <a:alpha val="0"/>
            </a:srgbClr>
          </a:solidFill>
          <a:ln>
            <a:noFill/>
          </a:ln>
        </p:spPr>
        <p:txBody>
          <a:bodyPr wrap="none"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sz="1800" dirty="0">
                <a:solidFill>
                  <a:srgbClr val="D9D9D9"/>
                </a:solidFill>
                <a:cs typeface="Arial" charset="0"/>
              </a:rPr>
              <a:t> </a:t>
            </a:r>
          </a:p>
        </p:txBody>
      </p:sp>
      <p:sp>
        <p:nvSpPr>
          <p:cNvPr id="12" name="Text Box 11"/>
          <p:cNvSpPr txBox="1">
            <a:spLocks noChangeArrowheads="1"/>
          </p:cNvSpPr>
          <p:nvPr userDrawn="1"/>
        </p:nvSpPr>
        <p:spPr bwMode="auto">
          <a:xfrm>
            <a:off x="7239000" y="6480000"/>
            <a:ext cx="14478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pPr algn="r">
              <a:spcBef>
                <a:spcPts val="600"/>
              </a:spcBef>
            </a:pPr>
            <a:fld id="{6152C911-7D81-1845-9D20-613E63F035EB}" type="slidenum">
              <a:rPr lang="en-US" sz="900" baseline="0">
                <a:ea typeface="Arial" pitchFamily="-105" charset="0"/>
                <a:cs typeface="Arial" pitchFamily="-105" charset="0"/>
              </a:rPr>
              <a:pPr algn="r">
                <a:spcBef>
                  <a:spcPts val="600"/>
                </a:spcBef>
              </a:pPr>
              <a:t>‹#›</a:t>
            </a:fld>
            <a:r>
              <a:rPr lang="en-US" sz="900" baseline="0" dirty="0">
                <a:ea typeface="Arial" pitchFamily="-105" charset="0"/>
                <a:cs typeface="Arial" pitchFamily="-105" charset="0"/>
              </a:rPr>
              <a:t> of 13</a:t>
            </a: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</p:txBody>
      </p:sp>
      <p:sp>
        <p:nvSpPr>
          <p:cNvPr id="1035" name="Title Placeholder 10"/>
          <p:cNvSpPr>
            <a:spLocks noGrp="1"/>
          </p:cNvSpPr>
          <p:nvPr>
            <p:ph type="title"/>
          </p:nvPr>
        </p:nvSpPr>
        <p:spPr bwMode="auto">
          <a:xfrm>
            <a:off x="457200" y="1008000"/>
            <a:ext cx="8218488" cy="382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1036" name="Text Placeholder 13"/>
          <p:cNvSpPr>
            <a:spLocks noGrp="1"/>
          </p:cNvSpPr>
          <p:nvPr>
            <p:ph type="body" idx="1"/>
          </p:nvPr>
        </p:nvSpPr>
        <p:spPr bwMode="auto">
          <a:xfrm>
            <a:off x="457200" y="1512000"/>
            <a:ext cx="8229600" cy="42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  <a:p>
            <a:pPr lvl="4"/>
            <a:endParaRPr lang="en-GB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54C8F537-6DBE-534E-B9F5-B8C14A123E71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rcRect/>
          <a:stretch/>
        </p:blipFill>
        <p:spPr>
          <a:xfrm>
            <a:off x="7387989" y="5918332"/>
            <a:ext cx="1260031" cy="403335"/>
          </a:xfrm>
          <a:prstGeom prst="rect">
            <a:avLst/>
          </a:prstGeom>
        </p:spPr>
      </p:pic>
      <p:sp>
        <p:nvSpPr>
          <p:cNvPr id="1029" name="Rectangle 14"/>
          <p:cNvSpPr>
            <a:spLocks noChangeArrowheads="1"/>
          </p:cNvSpPr>
          <p:nvPr userDrawn="1"/>
        </p:nvSpPr>
        <p:spPr bwMode="auto">
          <a:xfrm>
            <a:off x="468312" y="145670"/>
            <a:ext cx="60912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b" anchorCtr="0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aseline="0" dirty="0">
                <a:solidFill>
                  <a:schemeClr val="tx1"/>
                </a:solidFill>
              </a:rPr>
              <a:t>T Level Technical Qualification in</a:t>
            </a:r>
            <a:br>
              <a:rPr lang="en-GB" sz="1400" baseline="0" dirty="0">
                <a:solidFill>
                  <a:schemeClr val="tx1"/>
                </a:solidFill>
              </a:rPr>
            </a:br>
            <a:r>
              <a:rPr lang="en-GB" sz="1400" b="1" baseline="0" dirty="0">
                <a:solidFill>
                  <a:schemeClr val="tx1"/>
                </a:solidFill>
              </a:rPr>
              <a:t>Engineering and Manufacturing (Level 3)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="0" baseline="0" dirty="0">
                <a:solidFill>
                  <a:srgbClr val="0077E3"/>
                </a:solidFill>
              </a:rPr>
              <a:t>300 Engineering Common Core Content</a:t>
            </a:r>
            <a:endParaRPr lang="en-US" sz="1400" b="0" baseline="0" dirty="0">
              <a:solidFill>
                <a:srgbClr val="0077E3"/>
              </a:solidFill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A2179D90-178B-9644-ABBE-ACA37CB4C747}"/>
              </a:ext>
            </a:extLst>
          </p:cNvPr>
          <p:cNvCxnSpPr>
            <a:cxnSpLocks/>
          </p:cNvCxnSpPr>
          <p:nvPr userDrawn="1"/>
        </p:nvCxnSpPr>
        <p:spPr>
          <a:xfrm>
            <a:off x="457200" y="900000"/>
            <a:ext cx="8229600" cy="0"/>
          </a:xfrm>
          <a:prstGeom prst="line">
            <a:avLst/>
          </a:prstGeom>
          <a:ln>
            <a:solidFill>
              <a:srgbClr val="0077E3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79204EE7-09ED-40D7-B3D5-9F6FE263D858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6724650" y="184425"/>
            <a:ext cx="1962150" cy="40957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96F0CD5D-B4A7-4421-AC1D-7F2293649C0F}"/>
              </a:ext>
            </a:extLst>
          </p:cNvPr>
          <p:cNvSpPr txBox="1"/>
          <p:nvPr userDrawn="1"/>
        </p:nvSpPr>
        <p:spPr>
          <a:xfrm>
            <a:off x="2555776" y="5943550"/>
            <a:ext cx="4572000" cy="5100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ts val="1300"/>
              </a:lnSpc>
              <a:spcBef>
                <a:spcPts val="400"/>
              </a:spcBef>
              <a:spcAft>
                <a:spcPts val="400"/>
              </a:spcAft>
            </a:pPr>
            <a:r>
              <a:rPr lang="en-GB" sz="800" dirty="0">
                <a:effectLst/>
                <a:latin typeface="+mn-lt"/>
                <a:ea typeface="Cambria" panose="02040503050406030204" pitchFamily="18" charset="0"/>
                <a:cs typeface="Times New Roman" panose="02020603050405020304" pitchFamily="18" charset="0"/>
              </a:rPr>
              <a:t>© 2022 City and Guilds of London Institute. All rights reserved.</a:t>
            </a:r>
            <a:endParaRPr lang="en-GB" sz="800" dirty="0">
              <a:effectLst/>
              <a:latin typeface="+mn-lt"/>
              <a:ea typeface="Calibri" panose="020F0502020204030204" pitchFamily="34" charset="0"/>
            </a:endParaRPr>
          </a:p>
          <a:p>
            <a:pPr algn="ctr">
              <a:lnSpc>
                <a:spcPts val="1300"/>
              </a:lnSpc>
              <a:spcBef>
                <a:spcPts val="400"/>
              </a:spcBef>
              <a:spcAft>
                <a:spcPts val="400"/>
              </a:spcAft>
            </a:pPr>
            <a:endParaRPr lang="en-GB" sz="800" dirty="0">
              <a:effectLst/>
              <a:latin typeface="Arial" panose="020B0604020202020204" pitchFamily="34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3" r:id="rId2"/>
    <p:sldLayoutId id="2147483654" r:id="rId3"/>
    <p:sldLayoutId id="2147483655" r:id="rId4"/>
  </p:sldLayoutIdLst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 baseline="0">
          <a:solidFill>
            <a:srgbClr val="0077E3"/>
          </a:solidFill>
          <a:latin typeface="+mj-lt"/>
          <a:ea typeface="ＭＳ Ｐゴシック" charset="-128"/>
          <a:cs typeface="ＭＳ Ｐゴシック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9pPr>
    </p:titleStyle>
    <p:bodyStyle>
      <a:lvl1pPr marL="0" indent="0" algn="l" rtl="0" eaLnBrk="0" fontAlgn="base" hangingPunct="0">
        <a:lnSpc>
          <a:spcPts val="2400"/>
        </a:lnSpc>
        <a:spcBef>
          <a:spcPts val="1000"/>
        </a:spcBef>
        <a:spcAft>
          <a:spcPts val="1000"/>
        </a:spcAft>
        <a:defRPr lang="en-GB" sz="20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215900" indent="-215900" algn="l" rtl="0" eaLnBrk="0" fontAlgn="base" hangingPunct="0">
        <a:lnSpc>
          <a:spcPts val="24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2000" dirty="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0" indent="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Font typeface="Lucida Grande" pitchFamily="-105" charset="0"/>
        <a:defRPr lang="en-GB" sz="1600" dirty="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215900" indent="-21590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4pPr>
      <a:lvl5pPr marL="431800" indent="-215900" algn="l" rtl="0" eaLnBrk="0" fontAlgn="base" hangingPunct="0">
        <a:lnSpc>
          <a:spcPts val="2000"/>
        </a:lnSpc>
        <a:spcBef>
          <a:spcPct val="0"/>
        </a:spcBef>
        <a:spcAft>
          <a:spcPts val="500"/>
        </a:spcAft>
        <a:buFont typeface="Arial" pitchFamily="-105" charset="0"/>
        <a:buChar char="–"/>
        <a:defRPr lang="en-US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5pPr>
      <a:lvl6pPr marL="457200" indent="-457200" algn="l" defTabSz="914400" rtl="0" fontAlgn="base">
        <a:spcBef>
          <a:spcPct val="20000"/>
        </a:spcBef>
        <a:spcAft>
          <a:spcPct val="0"/>
        </a:spcAft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6pPr>
      <a:lvl7pPr marL="2971800" indent="-228600" algn="l" defTabSz="914400" rtl="0" fontAlgn="base">
        <a:spcBef>
          <a:spcPct val="20000"/>
        </a:spcBef>
        <a:spcAft>
          <a:spcPct val="0"/>
        </a:spcAft>
        <a:buClr>
          <a:srgbClr val="E30613"/>
        </a:buClr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7pPr>
      <a:lvl8pPr marL="34290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600" kern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8pPr>
      <a:lvl9pPr marL="38862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0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wmf"/><Relationship Id="rId2" Type="http://schemas.openxmlformats.org/officeDocument/2006/relationships/oleObject" Target="../embeddings/oleObject1.bin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14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371600"/>
            <a:ext cx="8229600" cy="4754563"/>
          </a:xfrm>
        </p:spPr>
        <p:txBody>
          <a:bodyPr/>
          <a:lstStyle/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/>
            <a:r>
              <a:rPr sz="6600" dirty="0">
                <a:solidFill>
                  <a:schemeClr val="bg1"/>
                </a:solidFill>
                <a:ea typeface="ＭＳ Ｐゴシック" pitchFamily="-105" charset="-128"/>
                <a:cs typeface="ＭＳ Ｐゴシック" pitchFamily="-105" charset="-128"/>
              </a:rPr>
              <a:t>PowerPoint presentation</a:t>
            </a:r>
          </a:p>
        </p:txBody>
      </p:sp>
      <p:sp>
        <p:nvSpPr>
          <p:cNvPr id="2054" name="TextBox 9"/>
          <p:cNvSpPr txBox="1">
            <a:spLocks noChangeArrowheads="1"/>
          </p:cNvSpPr>
          <p:nvPr/>
        </p:nvSpPr>
        <p:spPr bwMode="auto">
          <a:xfrm>
            <a:off x="457200" y="2209800"/>
            <a:ext cx="8001000" cy="738664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 lIns="0" tIns="0" rIns="0" bIns="0">
            <a:prstTxWarp prst="textNoShape">
              <a:avLst/>
            </a:prstTxWarp>
            <a:noAutofit/>
          </a:bodyPr>
          <a:lstStyle/>
          <a:p>
            <a:r>
              <a:rPr lang="en-GB" sz="2400" b="1" dirty="0"/>
              <a:t>3. Engineering representations</a:t>
            </a:r>
          </a:p>
          <a:p>
            <a:endParaRPr lang="en-GB" sz="2400" b="1" dirty="0"/>
          </a:p>
          <a:p>
            <a:r>
              <a:rPr lang="en-GB" sz="2400" b="1" dirty="0"/>
              <a:t>3.2 Dimensions and tolerancing on engineering drawings</a:t>
            </a:r>
          </a:p>
        </p:txBody>
      </p:sp>
      <p:sp>
        <p:nvSpPr>
          <p:cNvPr id="2053" name="Rectangle 15"/>
          <p:cNvSpPr>
            <a:spLocks noGrp="1" noChangeArrowheads="1"/>
          </p:cNvSpPr>
          <p:nvPr>
            <p:ph type="title"/>
          </p:nvPr>
        </p:nvSpPr>
        <p:spPr>
          <a:xfrm>
            <a:off x="457200" y="3909537"/>
            <a:ext cx="8153400" cy="2514600"/>
          </a:xfrm>
        </p:spPr>
        <p:txBody>
          <a:bodyPr anchor="t"/>
          <a:lstStyle/>
          <a:p>
            <a:pPr eaLnBrk="1" hangingPunct="1"/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PowerPoint 7: Dimensions and tolerances</a:t>
            </a:r>
          </a:p>
        </p:txBody>
      </p:sp>
    </p:spTree>
    <p:extLst>
      <p:ext uri="{BB962C8B-B14F-4D97-AF65-F5344CB8AC3E}">
        <p14:creationId xmlns:p14="http://schemas.microsoft.com/office/powerpoint/2010/main" val="382768873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88219" y="1417590"/>
            <a:ext cx="8167561" cy="4385731"/>
          </a:xfrm>
        </p:spPr>
        <p:txBody>
          <a:bodyPr/>
          <a:lstStyle/>
          <a:p>
            <a:pPr eaLnBrk="1" hangingPunct="1"/>
            <a:r>
              <a:rPr lang="en-GB" sz="1800" dirty="0"/>
              <a:t>It is not possible in practice to manufacture products to the exact figures displayed on an engineering drawing. The accuracy depends largely on the manufacturing process. A </a:t>
            </a:r>
            <a:r>
              <a:rPr lang="en-GB" sz="1800" b="1" dirty="0"/>
              <a:t>tolerance</a:t>
            </a:r>
            <a:r>
              <a:rPr lang="en-GB" sz="1800" dirty="0"/>
              <a:t> </a:t>
            </a:r>
            <a:r>
              <a:rPr lang="en-GB" sz="1800" b="1" dirty="0"/>
              <a:t>value</a:t>
            </a:r>
            <a:r>
              <a:rPr lang="en-GB" sz="1800" dirty="0"/>
              <a:t> shows the manufacturer the maximum permissible variation from the dimension.</a:t>
            </a:r>
          </a:p>
          <a:p>
            <a:pPr eaLnBrk="1" hangingPunct="1"/>
            <a:r>
              <a:rPr lang="en-GB" sz="1800" dirty="0"/>
              <a:t>Each dimension on a drawing must include a tolerance value. This can appear as a general tolerance value applicable to several dimensions (eg a note specifying that the general tolerance is +/- 0.5 mm), or a tolerance specific to that dimension (in the example below, the item must be between 45.25 and 44.80).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en-GB" sz="1800" dirty="0"/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en-GB" sz="1800" dirty="0"/>
          </a:p>
        </p:txBody>
      </p:sp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>
          <a:xfrm>
            <a:off x="446087" y="947206"/>
            <a:ext cx="4619625" cy="385238"/>
          </a:xfrm>
        </p:spPr>
        <p:txBody>
          <a:bodyPr/>
          <a:lstStyle/>
          <a:p>
            <a:pPr eaLnBrk="1" hangingPunct="1"/>
            <a:r>
              <a:rPr lang="en-GB" kern="1200" dirty="0"/>
              <a:t>Tolerancing</a:t>
            </a:r>
          </a:p>
        </p:txBody>
      </p:sp>
      <p:pic>
        <p:nvPicPr>
          <p:cNvPr id="27652" name="Picture 5" descr="toleranc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95625" y="4394302"/>
            <a:ext cx="2952750" cy="704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www.draftsperson.net/images/0/0d/0407_Dimensioning.gif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48915" y="1509214"/>
            <a:ext cx="5850245" cy="4299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504494" y="946148"/>
            <a:ext cx="2971640" cy="339363"/>
          </a:xfrm>
        </p:spPr>
        <p:txBody>
          <a:bodyPr>
            <a:noAutofit/>
          </a:bodyPr>
          <a:lstStyle/>
          <a:p>
            <a:r>
              <a:rPr lang="en-GB" dirty="0"/>
              <a:t>Your turn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0791988-A00D-519B-AE30-64FEAF0A2290}"/>
              </a:ext>
            </a:extLst>
          </p:cNvPr>
          <p:cNvSpPr txBox="1"/>
          <p:nvPr/>
        </p:nvSpPr>
        <p:spPr>
          <a:xfrm>
            <a:off x="629265" y="1956619"/>
            <a:ext cx="191965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How many dimension features can you identify in this diagram?</a:t>
            </a:r>
          </a:p>
          <a:p>
            <a:endParaRPr lang="en-US" dirty="0"/>
          </a:p>
          <a:p>
            <a:r>
              <a:rPr lang="en-US" dirty="0"/>
              <a:t>Answers on the next slide.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9799768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921417"/>
            <a:ext cx="8229600" cy="386497"/>
          </a:xfrm>
        </p:spPr>
        <p:txBody>
          <a:bodyPr>
            <a:normAutofit/>
          </a:bodyPr>
          <a:lstStyle/>
          <a:p>
            <a:r>
              <a:rPr lang="en-GB" dirty="0"/>
              <a:t>Dimension features</a:t>
            </a:r>
          </a:p>
        </p:txBody>
      </p:sp>
      <p:pic>
        <p:nvPicPr>
          <p:cNvPr id="1026" name="Picture 2" descr="http://mbsbears.com/teched/drafting/drafting_notes/notes_dimensioning/notes_dimensioning_files/image004.jpg"/>
          <p:cNvPicPr>
            <a:picLocks noChangeAspect="1" noChangeArrowheads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83"/>
          <a:stretch/>
        </p:blipFill>
        <p:spPr bwMode="auto">
          <a:xfrm>
            <a:off x="2676464" y="1750142"/>
            <a:ext cx="5884970" cy="38987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EFCA084D-6676-F3FC-E618-3552C20B3280}"/>
              </a:ext>
            </a:extLst>
          </p:cNvPr>
          <p:cNvSpPr txBox="1"/>
          <p:nvPr/>
        </p:nvSpPr>
        <p:spPr>
          <a:xfrm>
            <a:off x="457200" y="1818968"/>
            <a:ext cx="192220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How many of features did you spot?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6803515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3"/>
          <p:cNvSpPr>
            <a:spLocks noGrp="1" noChangeArrowheads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marL="0" indent="0" algn="ctr" eaLnBrk="1" hangingPunct="1">
              <a:lnSpc>
                <a:spcPct val="100000"/>
              </a:lnSpc>
            </a:pPr>
            <a:endParaRPr sz="6000" dirty="0">
              <a:solidFill>
                <a:srgbClr val="E30613"/>
              </a:solidFill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>
              <a:lnSpc>
                <a:spcPct val="100000"/>
              </a:lnSpc>
            </a:pPr>
            <a:r>
              <a:rPr sz="6000" dirty="0">
                <a:solidFill>
                  <a:srgbClr val="0077E3"/>
                </a:solidFill>
                <a:ea typeface="ＭＳ Ｐゴシック" pitchFamily="-105" charset="-128"/>
                <a:cs typeface="ＭＳ Ｐゴシック" pitchFamily="-105" charset="-128"/>
              </a:rPr>
              <a:t>Any questions?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EF416AD-F499-AA1B-9973-7AE707533F88}"/>
              </a:ext>
            </a:extLst>
          </p:cNvPr>
          <p:cNvSpPr txBox="1"/>
          <p:nvPr/>
        </p:nvSpPr>
        <p:spPr>
          <a:xfrm>
            <a:off x="2182803" y="6015901"/>
            <a:ext cx="5209909" cy="538609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dirty="0">
                <a:latin typeface="Arial"/>
                <a:ea typeface="ＭＳ Ｐゴシック"/>
                <a:cs typeface="Arial"/>
              </a:rPr>
              <a:t> </a:t>
            </a:r>
            <a:r>
              <a:rPr lang="en-US" sz="900" dirty="0">
                <a:latin typeface="Arial"/>
                <a:ea typeface="ＭＳ Ｐゴシック"/>
                <a:cs typeface="Arial"/>
              </a:rPr>
              <a:t>‘</a:t>
            </a:r>
            <a:r>
              <a:rPr lang="en-US" sz="800" dirty="0">
                <a:latin typeface="Arial"/>
                <a:ea typeface="ＭＳ Ｐゴシック"/>
                <a:cs typeface="Arial"/>
              </a:rPr>
              <a:t>T-LEVELS’ is a registered trade mark of the Department for Education.</a:t>
            </a:r>
            <a:br>
              <a:rPr lang="en-US" sz="800" dirty="0">
                <a:latin typeface="Arial"/>
                <a:cs typeface="Arial"/>
              </a:rPr>
            </a:br>
            <a:r>
              <a:rPr lang="en-US" sz="800" dirty="0">
                <a:latin typeface="Arial"/>
                <a:ea typeface="ＭＳ Ｐゴシック"/>
                <a:cs typeface="Arial"/>
              </a:rPr>
              <a:t> ‘T Level’ is a registered trade mark of the Institute for Apprenticeships and Technical Education</a:t>
            </a:r>
            <a:r>
              <a:rPr lang="en-US" sz="900" dirty="0">
                <a:latin typeface="Arial"/>
                <a:ea typeface="ＭＳ Ｐゴシック"/>
                <a:cs typeface="Arial"/>
              </a:rPr>
              <a:t>.</a:t>
            </a:r>
            <a:endParaRPr lang="en-US" sz="1050" dirty="0">
              <a:ea typeface="ＭＳ Ｐゴシック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3"/>
          <p:cNvSpPr>
            <a:spLocks noGrp="1" noChangeArrowheads="1"/>
          </p:cNvSpPr>
          <p:nvPr>
            <p:ph idx="1"/>
          </p:nvPr>
        </p:nvSpPr>
        <p:spPr>
          <a:xfrm>
            <a:off x="481780" y="1036540"/>
            <a:ext cx="8338691" cy="411033"/>
          </a:xfrm>
        </p:spPr>
        <p:txBody>
          <a:bodyPr>
            <a:normAutofit/>
          </a:bodyPr>
          <a:lstStyle/>
          <a:p>
            <a:pPr algn="just"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en-GB" sz="2400" b="1" dirty="0">
                <a:solidFill>
                  <a:srgbClr val="0077E3"/>
                </a:solidFill>
              </a:rPr>
              <a:t>Objectives</a:t>
            </a:r>
          </a:p>
        </p:txBody>
      </p:sp>
      <p:sp>
        <p:nvSpPr>
          <p:cNvPr id="6" name="Rectangle 14">
            <a:extLst>
              <a:ext uri="{FF2B5EF4-FFF2-40B4-BE49-F238E27FC236}">
                <a16:creationId xmlns:a16="http://schemas.microsoft.com/office/drawing/2014/main" id="{F3B6AFC2-D232-E5A4-37DD-1538BEF9934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1780" y="1560787"/>
            <a:ext cx="8229600" cy="3305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By the end of this session, learners should be able to:</a:t>
            </a:r>
          </a:p>
          <a:p>
            <a:pPr marL="285750" indent="-28575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>
                <a:latin typeface="Arial" panose="020B0604020202020204" pitchFamily="34" charset="0"/>
                <a:ea typeface="Arial" panose="020B0604020202020204" pitchFamily="34" charset="0"/>
              </a:rPr>
              <a:t>understand dimension types</a:t>
            </a:r>
          </a:p>
          <a:p>
            <a:pPr marL="285750" indent="-28575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>
                <a:latin typeface="Arial" panose="020B0604020202020204" pitchFamily="34" charset="0"/>
              </a:rPr>
              <a:t>identify/interpret dimensions</a:t>
            </a:r>
          </a:p>
          <a:p>
            <a:pPr marL="285750" indent="-28575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>
                <a:latin typeface="Arial" panose="020B0604020202020204" pitchFamily="34" charset="0"/>
              </a:rPr>
              <a:t>apply dimensions to a drawing.</a:t>
            </a:r>
            <a:endParaRPr lang="en-GB" dirty="0"/>
          </a:p>
          <a:p>
            <a:pPr marL="285750" indent="-285750">
              <a:buClr>
                <a:srgbClr val="0077E3"/>
              </a:buClr>
              <a:buFont typeface="Arial" panose="020B0604020202020204" pitchFamily="34" charset="0"/>
              <a:buChar char="•"/>
            </a:pPr>
            <a:endParaRPr lang="en-GB" b="1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eaLnBrk="1" hangingPunct="1"/>
            <a:endParaRPr lang="en-GB" b="1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algn="ctr" eaLnBrk="1" hangingPunct="1"/>
            <a:r>
              <a:rPr lang="en-GB" sz="6600" kern="0" dirty="0">
                <a:solidFill>
                  <a:schemeClr val="bg1"/>
                </a:solidFill>
                <a:ea typeface="ＭＳ Ｐゴシック" pitchFamily="-105" charset="-128"/>
                <a:cs typeface="ＭＳ Ｐゴシック" pitchFamily="-105" charset="-128"/>
              </a:rPr>
              <a:t>PowerPoint presentation</a:t>
            </a:r>
          </a:p>
        </p:txBody>
      </p:sp>
    </p:spTree>
    <p:extLst>
      <p:ext uri="{BB962C8B-B14F-4D97-AF65-F5344CB8AC3E}">
        <p14:creationId xmlns:p14="http://schemas.microsoft.com/office/powerpoint/2010/main" val="70044867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3" name="Rectangle 5"/>
          <p:cNvSpPr>
            <a:spLocks noChangeArrowheads="1"/>
          </p:cNvSpPr>
          <p:nvPr/>
        </p:nvSpPr>
        <p:spPr bwMode="auto">
          <a:xfrm>
            <a:off x="371731" y="1180938"/>
            <a:ext cx="8229600" cy="46631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normAutofit/>
          </a:bodyPr>
          <a:lstStyle/>
          <a:p>
            <a:pPr>
              <a:lnSpc>
                <a:spcPts val="2400"/>
              </a:lnSpc>
              <a:defRPr/>
            </a:pPr>
            <a:r>
              <a:rPr lang="en-GB" sz="1800" dirty="0"/>
              <a:t>A </a:t>
            </a:r>
            <a:r>
              <a:rPr lang="en-GB" sz="1800" b="1" dirty="0"/>
              <a:t>dimensioned drawing </a:t>
            </a:r>
            <a:r>
              <a:rPr lang="en-GB" sz="1800" dirty="0"/>
              <a:t>should provide all the measurements necessary for a finished product or part to be manufactured. An example dimension is shown below. </a:t>
            </a:r>
          </a:p>
          <a:p>
            <a:pPr eaLnBrk="0" hangingPunct="0">
              <a:defRPr/>
            </a:pPr>
            <a:r>
              <a:rPr lang="en-GB" sz="1050" dirty="0"/>
              <a:t>  </a:t>
            </a:r>
            <a:r>
              <a:rPr lang="en-GB" sz="16800" dirty="0"/>
              <a:t> </a:t>
            </a:r>
            <a:r>
              <a:rPr lang="en-GB" sz="1050" dirty="0"/>
              <a:t>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</a:t>
            </a:r>
          </a:p>
          <a:p>
            <a:pPr eaLnBrk="0" hangingPunct="0">
              <a:defRPr/>
            </a:pPr>
            <a:endParaRPr lang="en-GB" dirty="0"/>
          </a:p>
          <a:p>
            <a:pPr eaLnBrk="0" hangingPunct="0">
              <a:defRPr/>
            </a:pPr>
            <a:endParaRPr lang="en-GB" sz="1600" dirty="0"/>
          </a:p>
        </p:txBody>
      </p:sp>
      <p:pic>
        <p:nvPicPr>
          <p:cNvPr id="21508" name="Picture 6" descr="dimensioning_intro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572"/>
          <a:stretch/>
        </p:blipFill>
        <p:spPr bwMode="auto">
          <a:xfrm>
            <a:off x="2070028" y="2804544"/>
            <a:ext cx="5003944" cy="29560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6D7001F-4017-4C3D-A40E-E6A0E9CF92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995804"/>
            <a:ext cx="8229600" cy="382588"/>
          </a:xfrm>
        </p:spPr>
        <p:txBody>
          <a:bodyPr/>
          <a:lstStyle/>
          <a:p>
            <a:r>
              <a:rPr lang="en-GB" dirty="0"/>
              <a:t>Dimensioning</a:t>
            </a:r>
            <a:br>
              <a:rPr lang="en-GB" sz="2400" dirty="0">
                <a:solidFill>
                  <a:schemeClr val="accent2"/>
                </a:solidFill>
              </a:rPr>
            </a:br>
            <a:endParaRPr lang="en-GB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7772A8-B148-DB6B-5F40-E1FFA694CB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Some rules for dimensions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F204AEA-C9A8-DC44-4E40-E5F9753A0291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pPr marL="342900" indent="-342900" eaLnBrk="0" hangingPunct="0">
              <a:buClr>
                <a:srgbClr val="0077E3"/>
              </a:buClr>
              <a:buFont typeface="Arial" panose="020B0604020202020204" pitchFamily="34" charset="0"/>
              <a:buChar char="•"/>
              <a:defRPr/>
            </a:pPr>
            <a:r>
              <a:rPr lang="en-GB" sz="2000" dirty="0"/>
              <a:t>Dimensions are always drawn using continuous thin lines. </a:t>
            </a:r>
          </a:p>
          <a:p>
            <a:pPr marL="342900" indent="-342900" eaLnBrk="0" hangingPunct="0">
              <a:buClr>
                <a:srgbClr val="0077E3"/>
              </a:buClr>
              <a:buFont typeface="Arial" panose="020B0604020202020204" pitchFamily="34" charset="0"/>
              <a:buChar char="•"/>
              <a:defRPr/>
            </a:pPr>
            <a:r>
              <a:rPr lang="en-GB" sz="2000" dirty="0"/>
              <a:t>Two </a:t>
            </a:r>
            <a:r>
              <a:rPr lang="en-GB" sz="2000" b="1" dirty="0"/>
              <a:t>projection lines</a:t>
            </a:r>
            <a:r>
              <a:rPr lang="en-GB" sz="2000" dirty="0"/>
              <a:t> indicate where the dimension starts and finishes (see the drawing on the previous slide). </a:t>
            </a:r>
          </a:p>
          <a:p>
            <a:pPr marL="342900" indent="-342900" eaLnBrk="0" hangingPunct="0">
              <a:buClr>
                <a:srgbClr val="0077E3"/>
              </a:buClr>
              <a:buFont typeface="Arial" panose="020B0604020202020204" pitchFamily="34" charset="0"/>
              <a:buChar char="•"/>
              <a:defRPr/>
            </a:pPr>
            <a:r>
              <a:rPr lang="en-GB" sz="2000" dirty="0"/>
              <a:t>Projection lines do not touch the object and are drawn at right angles to the element you are dimensioning.</a:t>
            </a:r>
          </a:p>
          <a:p>
            <a:pPr marL="342900" indent="-342900" eaLnBrk="0" hangingPunct="0">
              <a:buClr>
                <a:srgbClr val="0077E3"/>
              </a:buClr>
              <a:buFont typeface="Arial" panose="020B0604020202020204" pitchFamily="34" charset="0"/>
              <a:buChar char="•"/>
              <a:defRPr/>
            </a:pPr>
            <a:r>
              <a:rPr lang="en-GB" sz="2000" dirty="0"/>
              <a:t>All dimensions less than 1 should have a leading zero, so for example .35 should be written as 0.35.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0070178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>
          <a:xfrm>
            <a:off x="468860" y="1050225"/>
            <a:ext cx="6130925" cy="404779"/>
          </a:xfrm>
        </p:spPr>
        <p:txBody>
          <a:bodyPr/>
          <a:lstStyle/>
          <a:p>
            <a:pPr eaLnBrk="1" hangingPunct="1"/>
            <a:r>
              <a:rPr lang="en-GB" dirty="0"/>
              <a:t>Parallel dimensioning</a:t>
            </a:r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860" y="1536569"/>
            <a:ext cx="8229600" cy="4227644"/>
          </a:xfrm>
        </p:spPr>
        <p:txBody>
          <a:bodyPr/>
          <a:lstStyle/>
          <a:p>
            <a:pPr eaLnBrk="1" hangingPunct="1"/>
            <a:r>
              <a:rPr lang="en-GB" b="1" dirty="0"/>
              <a:t>Parallel dimensioning</a:t>
            </a:r>
            <a:r>
              <a:rPr lang="en-GB" dirty="0"/>
              <a:t> consists of several dimensions originating from one projection line. </a:t>
            </a:r>
          </a:p>
        </p:txBody>
      </p:sp>
      <p:pic>
        <p:nvPicPr>
          <p:cNvPr id="22532" name="Picture 5" descr="parallel_type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00338" y="2530606"/>
            <a:ext cx="3619500" cy="2790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63AD4299-B955-0C82-4B1D-BA5B3DE2BCF0}"/>
              </a:ext>
            </a:extLst>
          </p:cNvPr>
          <p:cNvSpPr txBox="1"/>
          <p:nvPr/>
        </p:nvSpPr>
        <p:spPr>
          <a:xfrm>
            <a:off x="1032387" y="4277032"/>
            <a:ext cx="149450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rgbClr val="FF0000"/>
                </a:solidFill>
              </a:rPr>
              <a:t>Projection line</a:t>
            </a:r>
            <a:endParaRPr lang="en-GB" sz="1400" b="1" dirty="0">
              <a:solidFill>
                <a:srgbClr val="FF0000"/>
              </a:solidFill>
            </a:endParaRPr>
          </a:p>
        </p:txBody>
      </p:sp>
      <p:cxnSp>
        <p:nvCxnSpPr>
          <p:cNvPr id="4" name="Straight Arrow Connector 3">
            <a:extLst>
              <a:ext uri="{FF2B5EF4-FFF2-40B4-BE49-F238E27FC236}">
                <a16:creationId xmlns:a16="http://schemas.microsoft.com/office/drawing/2014/main" id="{B3EFE5E6-CB19-A535-E029-240CE3C1AB76}"/>
              </a:ext>
            </a:extLst>
          </p:cNvPr>
          <p:cNvCxnSpPr>
            <a:stCxn id="2" idx="3"/>
          </p:cNvCxnSpPr>
          <p:nvPr/>
        </p:nvCxnSpPr>
        <p:spPr>
          <a:xfrm flipV="1">
            <a:off x="2526890" y="4277032"/>
            <a:ext cx="432620" cy="15388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4"/>
          <p:cNvSpPr>
            <a:spLocks noChangeArrowheads="1"/>
          </p:cNvSpPr>
          <p:nvPr/>
        </p:nvSpPr>
        <p:spPr bwMode="auto">
          <a:xfrm>
            <a:off x="404813" y="1545435"/>
            <a:ext cx="8313738" cy="17594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marL="216000" indent="-21600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b="1" dirty="0"/>
              <a:t>Superimposed running dimensioning</a:t>
            </a:r>
            <a:r>
              <a:rPr lang="en-GB" dirty="0"/>
              <a:t> simplifies parallel dimensions in order to reduce the space used on a drawing. </a:t>
            </a:r>
          </a:p>
          <a:p>
            <a:pPr marL="216000" indent="-21600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The common origin for the dimension lines is indicated by a small circle at the intersection of the first dimension and the projection line (see below left). </a:t>
            </a:r>
          </a:p>
        </p:txBody>
      </p:sp>
      <p:pic>
        <p:nvPicPr>
          <p:cNvPr id="23555" name="Picture 5" descr="superimposed_typ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3211" y="3143207"/>
            <a:ext cx="3297578" cy="25426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2">
            <a:extLst>
              <a:ext uri="{FF2B5EF4-FFF2-40B4-BE49-F238E27FC236}">
                <a16:creationId xmlns:a16="http://schemas.microsoft.com/office/drawing/2014/main" id="{DAE35E67-5B04-4CAA-9726-ABC7B1F769D8}"/>
              </a:ext>
            </a:extLst>
          </p:cNvPr>
          <p:cNvSpPr txBox="1">
            <a:spLocks noChangeArrowheads="1"/>
          </p:cNvSpPr>
          <p:nvPr/>
        </p:nvSpPr>
        <p:spPr>
          <a:xfrm>
            <a:off x="404813" y="969797"/>
            <a:ext cx="6130925" cy="404779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 baseline="0">
                <a:solidFill>
                  <a:srgbClr val="0077E3"/>
                </a:solidFill>
                <a:latin typeface="+mj-lt"/>
                <a:ea typeface="ＭＳ Ｐゴシック" charset="-128"/>
                <a:cs typeface="ＭＳ Ｐゴシック" charset="-128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E30613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E30613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E30613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E30613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CC0000"/>
                </a:solidFill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CC0000"/>
                </a:solidFill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CC0000"/>
                </a:solidFill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CC0000"/>
                </a:solidFill>
                <a:latin typeface="Arial" charset="0"/>
              </a:defRPr>
            </a:lvl9pPr>
          </a:lstStyle>
          <a:p>
            <a:r>
              <a:rPr lang="en-GB" sz="2400" b="1" dirty="0">
                <a:solidFill>
                  <a:srgbClr val="0077E3"/>
                </a:solidFill>
                <a:latin typeface="+mj-lt"/>
                <a:ea typeface="ＭＳ Ｐゴシック" charset="-128"/>
              </a:rPr>
              <a:t>Superimposed running </a:t>
            </a:r>
            <a:r>
              <a:rPr lang="en-GB" dirty="0"/>
              <a:t>d</a:t>
            </a:r>
            <a:r>
              <a:rPr lang="en-GB" sz="2400" b="1" dirty="0">
                <a:solidFill>
                  <a:srgbClr val="0077E3"/>
                </a:solidFill>
                <a:latin typeface="+mj-lt"/>
                <a:ea typeface="ＭＳ Ｐゴシック" charset="-128"/>
              </a:rPr>
              <a:t>imensioning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9" name="Picture 6" descr="dimensioning_type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9930" y="2836560"/>
            <a:ext cx="3219450" cy="1981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580" name="Rectangle 7"/>
          <p:cNvSpPr>
            <a:spLocks noChangeArrowheads="1"/>
          </p:cNvSpPr>
          <p:nvPr/>
        </p:nvSpPr>
        <p:spPr bwMode="auto">
          <a:xfrm>
            <a:off x="4916507" y="1820897"/>
            <a:ext cx="3510079" cy="101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r>
              <a:rPr lang="en-GB" dirty="0"/>
              <a:t>A </a:t>
            </a:r>
            <a:r>
              <a:rPr lang="en-GB" b="1" dirty="0"/>
              <a:t>combined dimension</a:t>
            </a:r>
            <a:r>
              <a:rPr lang="en-GB" dirty="0"/>
              <a:t> uses both chain and parallel dimensioning.</a:t>
            </a:r>
          </a:p>
        </p:txBody>
      </p:sp>
      <p:pic>
        <p:nvPicPr>
          <p:cNvPr id="24581" name="Picture 9" descr="combined_dimension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16507" y="2836560"/>
            <a:ext cx="3001963" cy="26323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30E9FA7B-D37B-4040-83FC-10C94CC8840C}"/>
              </a:ext>
            </a:extLst>
          </p:cNvPr>
          <p:cNvSpPr txBox="1"/>
          <p:nvPr/>
        </p:nvSpPr>
        <p:spPr>
          <a:xfrm>
            <a:off x="374456" y="927423"/>
            <a:ext cx="824794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2400" b="1" dirty="0">
                <a:solidFill>
                  <a:srgbClr val="0077E3"/>
                </a:solidFill>
                <a:latin typeface="+mj-lt"/>
                <a:ea typeface="ＭＳ Ｐゴシック" charset="-128"/>
              </a:rPr>
              <a:t>Chain and combined dimensioning</a:t>
            </a:r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9C04DEC7-A76C-E3C2-B33D-575EE6F280A7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9930" y="2328728"/>
            <a:ext cx="3510079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r>
              <a:rPr lang="en-GB" b="1" dirty="0"/>
              <a:t>Chain dimensioning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>
          <a:xfrm>
            <a:off x="442838" y="1001175"/>
            <a:ext cx="6419850" cy="404092"/>
          </a:xfrm>
        </p:spPr>
        <p:txBody>
          <a:bodyPr/>
          <a:lstStyle/>
          <a:p>
            <a:pPr algn="l" eaLnBrk="1" hangingPunct="1"/>
            <a:r>
              <a:rPr lang="en-GB" kern="1200" dirty="0"/>
              <a:t>Dimensioning circles</a:t>
            </a:r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16713" y="3581832"/>
            <a:ext cx="8365373" cy="2352675"/>
          </a:xfrm>
          <a:noFill/>
        </p:spPr>
        <p:txBody>
          <a:bodyPr>
            <a:normAutofit/>
          </a:bodyPr>
          <a:lstStyle/>
          <a:p>
            <a:pPr eaLnBrk="1" hangingPunct="1"/>
            <a:r>
              <a:rPr lang="en-GB" b="1" dirty="0"/>
              <a:t>Approach (a)</a:t>
            </a:r>
            <a:r>
              <a:rPr lang="en-GB" dirty="0"/>
              <a:t> shows two common methods of dimensioning a circle. One method dimensions the circle between two lines projected from two diametrically opposite points. The second method dimensions the circle internally.</a:t>
            </a:r>
          </a:p>
          <a:p>
            <a:pPr eaLnBrk="1" hangingPunct="1"/>
            <a:r>
              <a:rPr lang="en-GB" b="1" dirty="0"/>
              <a:t>Approach (b)</a:t>
            </a:r>
            <a:r>
              <a:rPr lang="en-GB" dirty="0"/>
              <a:t> is used when the circle is too small for the dimension to be easily read if it was placed inside the circle.</a:t>
            </a:r>
          </a:p>
        </p:txBody>
      </p:sp>
      <p:graphicFrame>
        <p:nvGraphicFramePr>
          <p:cNvPr id="2" name="Object 1">
            <a:extLst>
              <a:ext uri="{FF2B5EF4-FFF2-40B4-BE49-F238E27FC236}">
                <a16:creationId xmlns:a16="http://schemas.microsoft.com/office/drawing/2014/main" id="{015A7623-FA8F-E7DB-6C05-6E5BC82017B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35358595"/>
              </p:ext>
            </p:extLst>
          </p:nvPr>
        </p:nvGraphicFramePr>
        <p:xfrm>
          <a:off x="2606566" y="1478840"/>
          <a:ext cx="3657016" cy="195015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Bitmap Image" r:id="rId2" imgW="3101400" imgH="1653480" progId="PBrush">
                  <p:embed/>
                </p:oleObj>
              </mc:Choice>
              <mc:Fallback>
                <p:oleObj name="Bitmap Image" r:id="rId2" imgW="3101400" imgH="1653480" progId="PBrush">
                  <p:embed/>
                  <p:pic>
                    <p:nvPicPr>
                      <p:cNvPr id="2" name="Object 1">
                        <a:extLst>
                          <a:ext uri="{FF2B5EF4-FFF2-40B4-BE49-F238E27FC236}">
                            <a16:creationId xmlns:a16="http://schemas.microsoft.com/office/drawing/2014/main" id="{015A7623-FA8F-E7DB-6C05-6E5BC82017B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2606566" y="1478840"/>
                        <a:ext cx="3657016" cy="195015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>
          <a:xfrm>
            <a:off x="527901" y="957450"/>
            <a:ext cx="5845241" cy="413519"/>
          </a:xfrm>
        </p:spPr>
        <p:txBody>
          <a:bodyPr/>
          <a:lstStyle/>
          <a:p>
            <a:pPr eaLnBrk="1" hangingPunct="1"/>
            <a:r>
              <a:rPr lang="en-GB" kern="1200" dirty="0"/>
              <a:t>Dimensioning radii</a:t>
            </a:r>
          </a:p>
        </p:txBody>
      </p:sp>
      <p:sp>
        <p:nvSpPr>
          <p:cNvPr id="2662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27901" y="1565877"/>
            <a:ext cx="8131977" cy="4217988"/>
          </a:xfrm>
        </p:spPr>
        <p:txBody>
          <a:bodyPr/>
          <a:lstStyle/>
          <a:p>
            <a:pPr eaLnBrk="1" hangingPunct="1"/>
            <a:r>
              <a:rPr lang="en-GB" dirty="0"/>
              <a:t>All </a:t>
            </a:r>
            <a:r>
              <a:rPr lang="en-GB" b="1" dirty="0"/>
              <a:t>radial dimensions</a:t>
            </a:r>
            <a:r>
              <a:rPr lang="en-GB" dirty="0"/>
              <a:t> are preceded by the capital </a:t>
            </a:r>
            <a:r>
              <a:rPr lang="en-GB" b="1" dirty="0"/>
              <a:t>R</a:t>
            </a:r>
            <a:r>
              <a:rPr lang="en-GB" dirty="0"/>
              <a:t>. </a:t>
            </a:r>
          </a:p>
        </p:txBody>
      </p:sp>
      <p:pic>
        <p:nvPicPr>
          <p:cNvPr id="26628" name="Picture 7" descr="dimensioning_radii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4444"/>
          <a:stretch>
            <a:fillRect/>
          </a:stretch>
        </p:blipFill>
        <p:spPr bwMode="auto">
          <a:xfrm>
            <a:off x="2602145" y="2104104"/>
            <a:ext cx="3797785" cy="17614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96BA1AEA-69AC-4FCF-81BF-179B83183519}"/>
              </a:ext>
            </a:extLst>
          </p:cNvPr>
          <p:cNvSpPr txBox="1"/>
          <p:nvPr/>
        </p:nvSpPr>
        <p:spPr>
          <a:xfrm>
            <a:off x="527901" y="4147794"/>
            <a:ext cx="8107052" cy="1545996"/>
          </a:xfrm>
          <a:prstGeom prst="rect">
            <a:avLst/>
          </a:prstGeom>
          <a:noFill/>
        </p:spPr>
        <p:txBody>
          <a:bodyPr wrap="square" rtlCol="0">
            <a:normAutofit lnSpcReduction="10000"/>
          </a:bodyPr>
          <a:lstStyle/>
          <a:p>
            <a:pPr marL="342900" indent="-342900">
              <a:buFontTx/>
              <a:buAutoNum type="alphaLcParenBoth"/>
            </a:pPr>
            <a:r>
              <a:rPr lang="en-GB" dirty="0"/>
              <a:t> shows a radius dimensioned with the centre of the radius located on the drawing.</a:t>
            </a:r>
          </a:p>
          <a:p>
            <a:pPr marL="342900" indent="-342900">
              <a:buFontTx/>
              <a:buAutoNum type="alphaLcParenBoth"/>
            </a:pPr>
            <a:endParaRPr lang="en-GB" dirty="0"/>
          </a:p>
          <a:p>
            <a:pPr marL="342900" indent="-342900"/>
            <a:r>
              <a:rPr lang="en-GB" dirty="0"/>
              <a:t>(b) shows how to dimension radii which do not need their centres locating.</a:t>
            </a:r>
          </a:p>
          <a:p>
            <a:endParaRPr lang="en-GB" dirty="0"/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AD10B712AFCCB488B5C5765F12223BB" ma:contentTypeVersion="4" ma:contentTypeDescription="Create a new document." ma:contentTypeScope="" ma:versionID="467f27bc045cbfd0c8765c4e65e6c003">
  <xsd:schema xmlns:xsd="http://www.w3.org/2001/XMLSchema" xmlns:xs="http://www.w3.org/2001/XMLSchema" xmlns:p="http://schemas.microsoft.com/office/2006/metadata/properties" xmlns:ns2="b461a341-6040-4841-94a8-bc3e8908b04d" targetNamespace="http://schemas.microsoft.com/office/2006/metadata/properties" ma:root="true" ma:fieldsID="0e13ec4785b715e63636bcea0fa6d515" ns2:_="">
    <xsd:import namespace="b461a341-6040-4841-94a8-bc3e8908b04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461a341-6040-4841-94a8-bc3e8908b04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A108843C-3629-4DF0-9A12-DA36C1DE8776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773A71AD-83D4-4E6D-B5FC-087F35CAB2FB}">
  <ds:schemaRefs>
    <ds:schemaRef ds:uri="b461a341-6040-4841-94a8-bc3e8908b04d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3.xml><?xml version="1.0" encoding="utf-8"?>
<ds:datastoreItem xmlns:ds="http://schemas.openxmlformats.org/officeDocument/2006/customXml" ds:itemID="{C8AF071A-8EFF-4DC2-9186-AABD1AC91212}">
  <ds:schemaRefs>
    <ds:schemaRef ds:uri="b461a341-6040-4841-94a8-bc3e8908b04d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141</TotalTime>
  <Words>510</Words>
  <Application>Microsoft Office PowerPoint</Application>
  <PresentationFormat>On-screen Show (4:3)</PresentationFormat>
  <Paragraphs>52</Paragraphs>
  <Slides>13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9" baseType="lpstr">
      <vt:lpstr>Arial</vt:lpstr>
      <vt:lpstr>Lucida Grande</vt:lpstr>
      <vt:lpstr>Times New Roman</vt:lpstr>
      <vt:lpstr>Wingdings</vt:lpstr>
      <vt:lpstr>Default Design</vt:lpstr>
      <vt:lpstr>Bitmap Image</vt:lpstr>
      <vt:lpstr>PowerPoint 7: Dimensions and tolerances</vt:lpstr>
      <vt:lpstr>PowerPoint Presentation</vt:lpstr>
      <vt:lpstr>Dimensioning </vt:lpstr>
      <vt:lpstr>Some rules for dimensions</vt:lpstr>
      <vt:lpstr>Parallel dimensioning</vt:lpstr>
      <vt:lpstr>PowerPoint Presentation</vt:lpstr>
      <vt:lpstr>PowerPoint Presentation</vt:lpstr>
      <vt:lpstr>Dimensioning circles</vt:lpstr>
      <vt:lpstr>Dimensioning radii</vt:lpstr>
      <vt:lpstr>Tolerancing</vt:lpstr>
      <vt:lpstr>Your turn</vt:lpstr>
      <vt:lpstr>Dimension features</vt:lpstr>
      <vt:lpstr>PowerPoint Presentation</vt:lpstr>
    </vt:vector>
  </TitlesOfParts>
  <Company>City &amp; Guilds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janicec</dc:creator>
  <cp:lastModifiedBy>Fiona Freel</cp:lastModifiedBy>
  <cp:revision>9</cp:revision>
  <dcterms:created xsi:type="dcterms:W3CDTF">2013-05-28T00:38:54Z</dcterms:created>
  <dcterms:modified xsi:type="dcterms:W3CDTF">2022-08-18T15:07:58Z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0x0101008AD10B712AFCCB488B5C5765F12223BB</vt:lpwstr>
  </property>
</Properties>
</file>