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5"/>
  </p:notesMasterIdLst>
  <p:handoutMasterIdLst>
    <p:handoutMasterId r:id="rId36"/>
  </p:handoutMasterIdLst>
  <p:sldIdLst>
    <p:sldId id="256" r:id="rId5"/>
    <p:sldId id="398" r:id="rId6"/>
    <p:sldId id="368" r:id="rId7"/>
    <p:sldId id="369" r:id="rId8"/>
    <p:sldId id="299" r:id="rId9"/>
    <p:sldId id="370" r:id="rId10"/>
    <p:sldId id="358" r:id="rId11"/>
    <p:sldId id="374" r:id="rId12"/>
    <p:sldId id="376" r:id="rId13"/>
    <p:sldId id="375" r:id="rId14"/>
    <p:sldId id="378" r:id="rId15"/>
    <p:sldId id="379" r:id="rId16"/>
    <p:sldId id="364" r:id="rId17"/>
    <p:sldId id="384" r:id="rId18"/>
    <p:sldId id="385" r:id="rId19"/>
    <p:sldId id="383" r:id="rId20"/>
    <p:sldId id="395" r:id="rId21"/>
    <p:sldId id="396" r:id="rId22"/>
    <p:sldId id="372" r:id="rId23"/>
    <p:sldId id="377" r:id="rId24"/>
    <p:sldId id="373" r:id="rId25"/>
    <p:sldId id="381" r:id="rId26"/>
    <p:sldId id="380" r:id="rId27"/>
    <p:sldId id="356" r:id="rId28"/>
    <p:sldId id="303" r:id="rId29"/>
    <p:sldId id="351" r:id="rId30"/>
    <p:sldId id="354" r:id="rId31"/>
    <p:sldId id="301" r:id="rId32"/>
    <p:sldId id="386" r:id="rId33"/>
    <p:sldId id="397" r:id="rId34"/>
  </p:sldIdLst>
  <p:sldSz cx="9144000" cy="6858000" type="screen4x3"/>
  <p:notesSz cx="6858000" cy="9144000"/>
  <p:custDataLst>
    <p:tags r:id="rId3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890E05-6B61-FFA3-66A3-A527458E9090}" name="john taylor" initials="jt" userId="e4fa71e1f490d3a6" providerId="Windows Live"/>
  <p188:author id="{4A5D8D0B-167D-A2E4-4E16-1C185AA256BB}" name="Jonathan Ingoldby" initials="JI" userId="3ce786af281eb579" providerId="Windows Live"/>
  <p188:author id="{90D3321E-FA85-54EA-A078-18A4AAB38DE4}" name="Caroline Howell" initials="CH" userId="495ba312605d89b2" providerId="Windows Live"/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94762"/>
  </p:normalViewPr>
  <p:slideViewPr>
    <p:cSldViewPr snapToGrid="0">
      <p:cViewPr varScale="1">
        <p:scale>
          <a:sx n="62" d="100"/>
          <a:sy n="62" d="100"/>
        </p:scale>
        <p:origin x="79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8389EAB-D299-451C-9833-1D3DB48797B5}"/>
    <pc:docChg chg="modSld">
      <pc:chgData name="Caroline Prodger" userId="e4ef2e75-b60b-401b-8ebe-291bdcf405f4" providerId="ADAL" clId="{48389EAB-D299-451C-9833-1D3DB48797B5}" dt="2022-08-17T13:46:10.563" v="367"/>
      <pc:docMkLst>
        <pc:docMk/>
      </pc:docMkLst>
      <pc:sldChg chg="delCm modNotesTx">
        <pc:chgData name="Caroline Prodger" userId="e4ef2e75-b60b-401b-8ebe-291bdcf405f4" providerId="ADAL" clId="{48389EAB-D299-451C-9833-1D3DB48797B5}" dt="2022-08-17T13:46:10.563" v="367"/>
        <pc:sldMkLst>
          <pc:docMk/>
          <pc:sldMk cId="2146549354" sldId="303"/>
        </pc:sldMkLst>
      </pc:sldChg>
      <pc:sldChg chg="modNotesTx">
        <pc:chgData name="Caroline Prodger" userId="e4ef2e75-b60b-401b-8ebe-291bdcf405f4" providerId="ADAL" clId="{48389EAB-D299-451C-9833-1D3DB48797B5}" dt="2022-08-17T11:47:37.769" v="44"/>
        <pc:sldMkLst>
          <pc:docMk/>
          <pc:sldMk cId="411019939" sldId="368"/>
        </pc:sldMkLst>
      </pc:sldChg>
      <pc:sldChg chg="modNotesTx">
        <pc:chgData name="Caroline Prodger" userId="e4ef2e75-b60b-401b-8ebe-291bdcf405f4" providerId="ADAL" clId="{48389EAB-D299-451C-9833-1D3DB48797B5}" dt="2022-08-17T12:01:18.498" v="130" actId="20577"/>
        <pc:sldMkLst>
          <pc:docMk/>
          <pc:sldMk cId="1202315659" sldId="369"/>
        </pc:sldMkLst>
      </pc:sldChg>
      <pc:sldChg chg="delCm modNotesTx">
        <pc:chgData name="Caroline Prodger" userId="e4ef2e75-b60b-401b-8ebe-291bdcf405f4" providerId="ADAL" clId="{48389EAB-D299-451C-9833-1D3DB48797B5}" dt="2022-08-17T12:21:14.833" v="282"/>
        <pc:sldMkLst>
          <pc:docMk/>
          <pc:sldMk cId="1329932936" sldId="373"/>
        </pc:sldMkLst>
      </pc:sldChg>
    </pc:docChg>
  </pc:docChgLst>
  <pc:docChgLst>
    <pc:chgData name="Caroline Prodger" userId="e4ef2e75-b60b-401b-8ebe-291bdcf405f4" providerId="ADAL" clId="{36CFFA66-BAF4-46DF-9FF6-F1F2B08F4B95}"/>
    <pc:docChg chg="undo custSel addSld delSld modSld sldOrd modMainMaster">
      <pc:chgData name="Caroline Prodger" userId="e4ef2e75-b60b-401b-8ebe-291bdcf405f4" providerId="ADAL" clId="{36CFFA66-BAF4-46DF-9FF6-F1F2B08F4B95}" dt="2022-08-03T01:35:39.397" v="3094"/>
      <pc:docMkLst>
        <pc:docMk/>
      </pc:docMkLst>
      <pc:sldChg chg="modSp mod">
        <pc:chgData name="Caroline Prodger" userId="e4ef2e75-b60b-401b-8ebe-291bdcf405f4" providerId="ADAL" clId="{36CFFA66-BAF4-46DF-9FF6-F1F2B08F4B95}" dt="2022-08-03T01:30:16.485" v="3089" actId="20577"/>
        <pc:sldMkLst>
          <pc:docMk/>
          <pc:sldMk cId="0" sldId="256"/>
        </pc:sldMkLst>
        <pc:spChg chg="mod">
          <ac:chgData name="Caroline Prodger" userId="e4ef2e75-b60b-401b-8ebe-291bdcf405f4" providerId="ADAL" clId="{36CFFA66-BAF4-46DF-9FF6-F1F2B08F4B95}" dt="2022-08-03T01:30:16.485" v="3089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del mod">
        <pc:chgData name="Caroline Prodger" userId="e4ef2e75-b60b-401b-8ebe-291bdcf405f4" providerId="ADAL" clId="{36CFFA66-BAF4-46DF-9FF6-F1F2B08F4B95}" dt="2022-08-02T15:27:18.007" v="420" actId="2696"/>
        <pc:sldMkLst>
          <pc:docMk/>
          <pc:sldMk cId="867840608" sldId="281"/>
        </pc:sldMkLst>
        <pc:spChg chg="mod">
          <ac:chgData name="Caroline Prodger" userId="e4ef2e75-b60b-401b-8ebe-291bdcf405f4" providerId="ADAL" clId="{36CFFA66-BAF4-46DF-9FF6-F1F2B08F4B95}" dt="2022-08-02T15:21:32.139" v="301" actId="20577"/>
          <ac:spMkLst>
            <pc:docMk/>
            <pc:sldMk cId="867840608" sldId="281"/>
            <ac:spMk id="6" creationId="{216F0AD8-A7D1-4ABC-B11D-32AC39280F62}"/>
          </ac:spMkLst>
        </pc:spChg>
        <pc:picChg chg="mod">
          <ac:chgData name="Caroline Prodger" userId="e4ef2e75-b60b-401b-8ebe-291bdcf405f4" providerId="ADAL" clId="{36CFFA66-BAF4-46DF-9FF6-F1F2B08F4B95}" dt="2022-08-02T15:21:29.100" v="299" actId="1076"/>
          <ac:picMkLst>
            <pc:docMk/>
            <pc:sldMk cId="867840608" sldId="281"/>
            <ac:picMk id="7" creationId="{00000000-0000-0000-0000-000000000000}"/>
          </ac:picMkLst>
        </pc:picChg>
      </pc:sldChg>
      <pc:sldChg chg="delSp modSp del mod modNotesTx">
        <pc:chgData name="Caroline Prodger" userId="e4ef2e75-b60b-401b-8ebe-291bdcf405f4" providerId="ADAL" clId="{36CFFA66-BAF4-46DF-9FF6-F1F2B08F4B95}" dt="2022-08-02T16:20:44.660" v="1036" actId="2696"/>
        <pc:sldMkLst>
          <pc:docMk/>
          <pc:sldMk cId="2321386310" sldId="283"/>
        </pc:sldMkLst>
        <pc:spChg chg="mod">
          <ac:chgData name="Caroline Prodger" userId="e4ef2e75-b60b-401b-8ebe-291bdcf405f4" providerId="ADAL" clId="{36CFFA66-BAF4-46DF-9FF6-F1F2B08F4B95}" dt="2022-08-02T16:20:24.600" v="1032" actId="27636"/>
          <ac:spMkLst>
            <pc:docMk/>
            <pc:sldMk cId="2321386310" sldId="283"/>
            <ac:spMk id="4" creationId="{00000000-0000-0000-0000-000000000000}"/>
          </ac:spMkLst>
        </pc:spChg>
        <pc:picChg chg="del">
          <ac:chgData name="Caroline Prodger" userId="e4ef2e75-b60b-401b-8ebe-291bdcf405f4" providerId="ADAL" clId="{36CFFA66-BAF4-46DF-9FF6-F1F2B08F4B95}" dt="2022-08-02T16:19:59.778" v="1027" actId="21"/>
          <ac:picMkLst>
            <pc:docMk/>
            <pc:sldMk cId="2321386310" sldId="283"/>
            <ac:picMk id="7170" creationId="{00000000-0000-0000-0000-000000000000}"/>
          </ac:picMkLst>
        </pc:picChg>
      </pc:sldChg>
      <pc:sldChg chg="addSp delSp modSp mod modClrScheme chgLayout">
        <pc:chgData name="Caroline Prodger" userId="e4ef2e75-b60b-401b-8ebe-291bdcf405f4" providerId="ADAL" clId="{36CFFA66-BAF4-46DF-9FF6-F1F2B08F4B95}" dt="2022-08-02T14:45:40.630" v="76" actId="255"/>
        <pc:sldMkLst>
          <pc:docMk/>
          <pc:sldMk cId="682296657" sldId="298"/>
        </pc:sldMkLst>
        <pc:spChg chg="mod">
          <ac:chgData name="Caroline Prodger" userId="e4ef2e75-b60b-401b-8ebe-291bdcf405f4" providerId="ADAL" clId="{36CFFA66-BAF4-46DF-9FF6-F1F2B08F4B95}" dt="2022-08-02T14:45:26.159" v="73" actId="26606"/>
          <ac:spMkLst>
            <pc:docMk/>
            <pc:sldMk cId="682296657" sldId="298"/>
            <ac:spMk id="5122" creationId="{00000000-0000-0000-0000-000000000000}"/>
          </ac:spMkLst>
        </pc:spChg>
        <pc:spChg chg="mod ord">
          <ac:chgData name="Caroline Prodger" userId="e4ef2e75-b60b-401b-8ebe-291bdcf405f4" providerId="ADAL" clId="{36CFFA66-BAF4-46DF-9FF6-F1F2B08F4B95}" dt="2022-08-02T14:45:40.630" v="76" actId="255"/>
          <ac:spMkLst>
            <pc:docMk/>
            <pc:sldMk cId="682296657" sldId="298"/>
            <ac:spMk id="89091" creationId="{00000000-0000-0000-0000-000000000000}"/>
          </ac:spMkLst>
        </pc:spChg>
        <pc:picChg chg="del">
          <ac:chgData name="Caroline Prodger" userId="e4ef2e75-b60b-401b-8ebe-291bdcf405f4" providerId="ADAL" clId="{36CFFA66-BAF4-46DF-9FF6-F1F2B08F4B95}" dt="2022-08-02T14:43:16.919" v="0" actId="478"/>
          <ac:picMkLst>
            <pc:docMk/>
            <pc:sldMk cId="682296657" sldId="298"/>
            <ac:picMk id="2" creationId="{FD731301-FD31-4221-A7FD-2AA16787A7CC}"/>
          </ac:picMkLst>
        </pc:picChg>
        <pc:picChg chg="add mod">
          <ac:chgData name="Caroline Prodger" userId="e4ef2e75-b60b-401b-8ebe-291bdcf405f4" providerId="ADAL" clId="{36CFFA66-BAF4-46DF-9FF6-F1F2B08F4B95}" dt="2022-08-02T14:45:33.854" v="75" actId="1076"/>
          <ac:picMkLst>
            <pc:docMk/>
            <pc:sldMk cId="682296657" sldId="298"/>
            <ac:picMk id="4" creationId="{113FD82C-2110-D43B-7DE4-651D34762512}"/>
          </ac:picMkLst>
        </pc:picChg>
      </pc:sldChg>
      <pc:sldChg chg="addSp delSp modSp mod delCm">
        <pc:chgData name="Caroline Prodger" userId="e4ef2e75-b60b-401b-8ebe-291bdcf405f4" providerId="ADAL" clId="{36CFFA66-BAF4-46DF-9FF6-F1F2B08F4B95}" dt="2022-08-02T15:26:28.861" v="417" actId="113"/>
        <pc:sldMkLst>
          <pc:docMk/>
          <pc:sldMk cId="2379994950" sldId="299"/>
        </pc:sldMkLst>
        <pc:spChg chg="mod">
          <ac:chgData name="Caroline Prodger" userId="e4ef2e75-b60b-401b-8ebe-291bdcf405f4" providerId="ADAL" clId="{36CFFA66-BAF4-46DF-9FF6-F1F2B08F4B95}" dt="2022-08-02T15:26:28.861" v="417" actId="113"/>
          <ac:spMkLst>
            <pc:docMk/>
            <pc:sldMk cId="2379994950" sldId="299"/>
            <ac:spMk id="3" creationId="{BDC83C5B-10D0-4EB6-8078-E1B83A3EA323}"/>
          </ac:spMkLst>
        </pc:spChg>
        <pc:spChg chg="add del mod">
          <ac:chgData name="Caroline Prodger" userId="e4ef2e75-b60b-401b-8ebe-291bdcf405f4" providerId="ADAL" clId="{36CFFA66-BAF4-46DF-9FF6-F1F2B08F4B95}" dt="2022-08-02T15:15:10.749" v="250" actId="478"/>
          <ac:spMkLst>
            <pc:docMk/>
            <pc:sldMk cId="2379994950" sldId="299"/>
            <ac:spMk id="4" creationId="{883F60F9-F704-BD28-4339-A6D35F96E47A}"/>
          </ac:spMkLst>
        </pc:spChg>
        <pc:picChg chg="del">
          <ac:chgData name="Caroline Prodger" userId="e4ef2e75-b60b-401b-8ebe-291bdcf405f4" providerId="ADAL" clId="{36CFFA66-BAF4-46DF-9FF6-F1F2B08F4B95}" dt="2022-08-02T15:15:07.521" v="249" actId="478"/>
          <ac:picMkLst>
            <pc:docMk/>
            <pc:sldMk cId="2379994950" sldId="299"/>
            <ac:picMk id="7" creationId="{81C05ECB-CFE3-46D4-9FF0-A7742BAC6D7A}"/>
          </ac:picMkLst>
        </pc:picChg>
      </pc:sldChg>
      <pc:sldChg chg="modSp mod">
        <pc:chgData name="Caroline Prodger" userId="e4ef2e75-b60b-401b-8ebe-291bdcf405f4" providerId="ADAL" clId="{36CFFA66-BAF4-46DF-9FF6-F1F2B08F4B95}" dt="2022-08-02T22:51:41.224" v="1788" actId="207"/>
        <pc:sldMkLst>
          <pc:docMk/>
          <pc:sldMk cId="3795230870" sldId="301"/>
        </pc:sldMkLst>
        <pc:spChg chg="mod">
          <ac:chgData name="Caroline Prodger" userId="e4ef2e75-b60b-401b-8ebe-291bdcf405f4" providerId="ADAL" clId="{36CFFA66-BAF4-46DF-9FF6-F1F2B08F4B95}" dt="2022-08-02T22:51:41.224" v="1788" actId="207"/>
          <ac:spMkLst>
            <pc:docMk/>
            <pc:sldMk cId="3795230870" sldId="301"/>
            <ac:spMk id="8195" creationId="{00000000-0000-0000-0000-000000000000}"/>
          </ac:spMkLst>
        </pc:spChg>
      </pc:sldChg>
      <pc:sldChg chg="addSp delSp modSp mod delCm modCm modNotesTx">
        <pc:chgData name="Caroline Prodger" userId="e4ef2e75-b60b-401b-8ebe-291bdcf405f4" providerId="ADAL" clId="{36CFFA66-BAF4-46DF-9FF6-F1F2B08F4B95}" dt="2022-08-02T23:25:13.511" v="2470" actId="115"/>
        <pc:sldMkLst>
          <pc:docMk/>
          <pc:sldMk cId="1702556054" sldId="302"/>
        </pc:sldMkLst>
        <pc:spChg chg="add mod">
          <ac:chgData name="Caroline Prodger" userId="e4ef2e75-b60b-401b-8ebe-291bdcf405f4" providerId="ADAL" clId="{36CFFA66-BAF4-46DF-9FF6-F1F2B08F4B95}" dt="2022-08-02T23:24:31.295" v="2463" actId="1076"/>
          <ac:spMkLst>
            <pc:docMk/>
            <pc:sldMk cId="1702556054" sldId="302"/>
            <ac:spMk id="2" creationId="{592DF255-3646-E4F8-19BD-3206B6CC9ED6}"/>
          </ac:spMkLst>
        </pc:spChg>
        <pc:spChg chg="mod">
          <ac:chgData name="Caroline Prodger" userId="e4ef2e75-b60b-401b-8ebe-291bdcf405f4" providerId="ADAL" clId="{36CFFA66-BAF4-46DF-9FF6-F1F2B08F4B95}" dt="2022-08-02T23:06:23.351" v="1851" actId="20577"/>
          <ac:spMkLst>
            <pc:docMk/>
            <pc:sldMk cId="1702556054" sldId="302"/>
            <ac:spMk id="9218" creationId="{00000000-0000-0000-0000-000000000000}"/>
          </ac:spMkLst>
        </pc:spChg>
        <pc:picChg chg="add mod">
          <ac:chgData name="Caroline Prodger" userId="e4ef2e75-b60b-401b-8ebe-291bdcf405f4" providerId="ADAL" clId="{36CFFA66-BAF4-46DF-9FF6-F1F2B08F4B95}" dt="2022-08-02T23:09:38.243" v="1925" actId="1076"/>
          <ac:picMkLst>
            <pc:docMk/>
            <pc:sldMk cId="1702556054" sldId="302"/>
            <ac:picMk id="4" creationId="{67259243-E43D-02D4-6235-469B5190796F}"/>
          </ac:picMkLst>
        </pc:picChg>
        <pc:picChg chg="del">
          <ac:chgData name="Caroline Prodger" userId="e4ef2e75-b60b-401b-8ebe-291bdcf405f4" providerId="ADAL" clId="{36CFFA66-BAF4-46DF-9FF6-F1F2B08F4B95}" dt="2022-08-02T22:53:51.796" v="1790" actId="478"/>
          <ac:picMkLst>
            <pc:docMk/>
            <pc:sldMk cId="1702556054" sldId="302"/>
            <ac:picMk id="9219" creationId="{00000000-0000-0000-0000-000000000000}"/>
          </ac:picMkLst>
        </pc:picChg>
        <pc:picChg chg="mod">
          <ac:chgData name="Caroline Prodger" userId="e4ef2e75-b60b-401b-8ebe-291bdcf405f4" providerId="ADAL" clId="{36CFFA66-BAF4-46DF-9FF6-F1F2B08F4B95}" dt="2022-08-02T23:08:20.799" v="1917" actId="1076"/>
          <ac:picMkLst>
            <pc:docMk/>
            <pc:sldMk cId="1702556054" sldId="302"/>
            <ac:picMk id="9221" creationId="{00000000-0000-0000-0000-000000000000}"/>
          </ac:picMkLst>
        </pc:picChg>
      </pc:sldChg>
      <pc:sldChg chg="addCm delCm modNotesTx">
        <pc:chgData name="Caroline Prodger" userId="e4ef2e75-b60b-401b-8ebe-291bdcf405f4" providerId="ADAL" clId="{36CFFA66-BAF4-46DF-9FF6-F1F2B08F4B95}" dt="2022-08-02T16:28:04.328" v="1052"/>
        <pc:sldMkLst>
          <pc:docMk/>
          <pc:sldMk cId="2146549354" sldId="303"/>
        </pc:sldMkLst>
      </pc:sldChg>
      <pc:sldChg chg="addSp delSp modSp del mod delCm modCm">
        <pc:chgData name="Caroline Prodger" userId="e4ef2e75-b60b-401b-8ebe-291bdcf405f4" providerId="ADAL" clId="{36CFFA66-BAF4-46DF-9FF6-F1F2B08F4B95}" dt="2022-08-02T15:09:19.408" v="216" actId="2696"/>
        <pc:sldMkLst>
          <pc:docMk/>
          <pc:sldMk cId="1376013731" sldId="341"/>
        </pc:sldMkLst>
        <pc:spChg chg="add mod">
          <ac:chgData name="Caroline Prodger" userId="e4ef2e75-b60b-401b-8ebe-291bdcf405f4" providerId="ADAL" clId="{36CFFA66-BAF4-46DF-9FF6-F1F2B08F4B95}" dt="2022-08-02T15:07:35.584" v="197" actId="478"/>
          <ac:spMkLst>
            <pc:docMk/>
            <pc:sldMk cId="1376013731" sldId="341"/>
            <ac:spMk id="4" creationId="{8E10552D-CEEC-1D97-1CB9-80F3956A9C47}"/>
          </ac:spMkLst>
        </pc:spChg>
        <pc:spChg chg="mod">
          <ac:chgData name="Caroline Prodger" userId="e4ef2e75-b60b-401b-8ebe-291bdcf405f4" providerId="ADAL" clId="{36CFFA66-BAF4-46DF-9FF6-F1F2B08F4B95}" dt="2022-08-02T14:57:03.842" v="186" actId="255"/>
          <ac:spMkLst>
            <pc:docMk/>
            <pc:sldMk cId="1376013731" sldId="341"/>
            <ac:spMk id="8" creationId="{7DBC9B82-2B50-4D07-A590-130ECC0C3BAF}"/>
          </ac:spMkLst>
        </pc:spChg>
        <pc:picChg chg="del">
          <ac:chgData name="Caroline Prodger" userId="e4ef2e75-b60b-401b-8ebe-291bdcf405f4" providerId="ADAL" clId="{36CFFA66-BAF4-46DF-9FF6-F1F2B08F4B95}" dt="2022-08-02T15:07:35.584" v="197" actId="478"/>
          <ac:picMkLst>
            <pc:docMk/>
            <pc:sldMk cId="1376013731" sldId="341"/>
            <ac:picMk id="7" creationId="{7937EA60-F433-4F30-B921-BAD0B1C67205}"/>
          </ac:picMkLst>
        </pc:picChg>
      </pc:sldChg>
      <pc:sldChg chg="addSp delSp modSp del mod">
        <pc:chgData name="Caroline Prodger" userId="e4ef2e75-b60b-401b-8ebe-291bdcf405f4" providerId="ADAL" clId="{36CFFA66-BAF4-46DF-9FF6-F1F2B08F4B95}" dt="2022-08-02T16:58:02.913" v="1213" actId="2696"/>
        <pc:sldMkLst>
          <pc:docMk/>
          <pc:sldMk cId="1741440753" sldId="342"/>
        </pc:sldMkLst>
        <pc:spChg chg="mod">
          <ac:chgData name="Caroline Prodger" userId="e4ef2e75-b60b-401b-8ebe-291bdcf405f4" providerId="ADAL" clId="{36CFFA66-BAF4-46DF-9FF6-F1F2B08F4B95}" dt="2022-08-02T16:55:24.812" v="1157" actId="21"/>
          <ac:spMkLst>
            <pc:docMk/>
            <pc:sldMk cId="1741440753" sldId="342"/>
            <ac:spMk id="3" creationId="{EBC9E8FE-4891-485B-9A50-382154DFF34A}"/>
          </ac:spMkLst>
        </pc:spChg>
        <pc:spChg chg="add del mod">
          <ac:chgData name="Caroline Prodger" userId="e4ef2e75-b60b-401b-8ebe-291bdcf405f4" providerId="ADAL" clId="{36CFFA66-BAF4-46DF-9FF6-F1F2B08F4B95}" dt="2022-08-02T16:55:13.150" v="1154" actId="478"/>
          <ac:spMkLst>
            <pc:docMk/>
            <pc:sldMk cId="1741440753" sldId="342"/>
            <ac:spMk id="9" creationId="{BA56254C-EACD-928F-D12D-FFCD1633B391}"/>
          </ac:spMkLst>
        </pc:spChg>
        <pc:picChg chg="del">
          <ac:chgData name="Caroline Prodger" userId="e4ef2e75-b60b-401b-8ebe-291bdcf405f4" providerId="ADAL" clId="{36CFFA66-BAF4-46DF-9FF6-F1F2B08F4B95}" dt="2022-08-02T16:55:08.477" v="1153" actId="478"/>
          <ac:picMkLst>
            <pc:docMk/>
            <pc:sldMk cId="1741440753" sldId="342"/>
            <ac:picMk id="7" creationId="{938B5EC8-CA90-41B7-8DEE-1857F14FE2DA}"/>
          </ac:picMkLst>
        </pc:picChg>
        <pc:picChg chg="del">
          <ac:chgData name="Caroline Prodger" userId="e4ef2e75-b60b-401b-8ebe-291bdcf405f4" providerId="ADAL" clId="{36CFFA66-BAF4-46DF-9FF6-F1F2B08F4B95}" dt="2022-08-02T16:55:14.990" v="1155" actId="478"/>
          <ac:picMkLst>
            <pc:docMk/>
            <pc:sldMk cId="1741440753" sldId="342"/>
            <ac:picMk id="8" creationId="{AC0FD7E0-177C-4217-9BB9-F5C693E27799}"/>
          </ac:picMkLst>
        </pc:picChg>
      </pc:sldChg>
      <pc:sldChg chg="del ord">
        <pc:chgData name="Caroline Prodger" userId="e4ef2e75-b60b-401b-8ebe-291bdcf405f4" providerId="ADAL" clId="{36CFFA66-BAF4-46DF-9FF6-F1F2B08F4B95}" dt="2022-08-02T23:28:08.696" v="2512" actId="2696"/>
        <pc:sldMkLst>
          <pc:docMk/>
          <pc:sldMk cId="2760101806" sldId="343"/>
        </pc:sldMkLst>
      </pc:sldChg>
      <pc:sldChg chg="modSp del mod">
        <pc:chgData name="Caroline Prodger" userId="e4ef2e75-b60b-401b-8ebe-291bdcf405f4" providerId="ADAL" clId="{36CFFA66-BAF4-46DF-9FF6-F1F2B08F4B95}" dt="2022-08-02T23:30:40.836" v="2550" actId="2696"/>
        <pc:sldMkLst>
          <pc:docMk/>
          <pc:sldMk cId="532659253" sldId="344"/>
        </pc:sldMkLst>
        <pc:spChg chg="mod">
          <ac:chgData name="Caroline Prodger" userId="e4ef2e75-b60b-401b-8ebe-291bdcf405f4" providerId="ADAL" clId="{36CFFA66-BAF4-46DF-9FF6-F1F2B08F4B95}" dt="2022-08-02T23:29:36.820" v="2535" actId="27636"/>
          <ac:spMkLst>
            <pc:docMk/>
            <pc:sldMk cId="532659253" sldId="344"/>
            <ac:spMk id="3" creationId="{028DF4F0-74E1-4C18-8B25-054DFCC79E1D}"/>
          </ac:spMkLst>
        </pc:spChg>
      </pc:sldChg>
      <pc:sldChg chg="modSp del mod">
        <pc:chgData name="Caroline Prodger" userId="e4ef2e75-b60b-401b-8ebe-291bdcf405f4" providerId="ADAL" clId="{36CFFA66-BAF4-46DF-9FF6-F1F2B08F4B95}" dt="2022-08-03T00:03:40.637" v="2995" actId="2696"/>
        <pc:sldMkLst>
          <pc:docMk/>
          <pc:sldMk cId="256762753" sldId="345"/>
        </pc:sldMkLst>
        <pc:spChg chg="mod">
          <ac:chgData name="Caroline Prodger" userId="e4ef2e75-b60b-401b-8ebe-291bdcf405f4" providerId="ADAL" clId="{36CFFA66-BAF4-46DF-9FF6-F1F2B08F4B95}" dt="2022-08-02T23:59:01.313" v="2863" actId="20577"/>
          <ac:spMkLst>
            <pc:docMk/>
            <pc:sldMk cId="256762753" sldId="345"/>
            <ac:spMk id="2" creationId="{EFF3F661-B4EF-4D6C-9E0A-D1426C24D8DE}"/>
          </ac:spMkLst>
        </pc:spChg>
      </pc:sldChg>
      <pc:sldChg chg="addSp delSp modSp del mod">
        <pc:chgData name="Caroline Prodger" userId="e4ef2e75-b60b-401b-8ebe-291bdcf405f4" providerId="ADAL" clId="{36CFFA66-BAF4-46DF-9FF6-F1F2B08F4B95}" dt="2022-08-02T23:53:53.558" v="2842" actId="2696"/>
        <pc:sldMkLst>
          <pc:docMk/>
          <pc:sldMk cId="1604655122" sldId="346"/>
        </pc:sldMkLst>
        <pc:spChg chg="mod">
          <ac:chgData name="Caroline Prodger" userId="e4ef2e75-b60b-401b-8ebe-291bdcf405f4" providerId="ADAL" clId="{36CFFA66-BAF4-46DF-9FF6-F1F2B08F4B95}" dt="2022-08-02T23:52:41.555" v="2795" actId="21"/>
          <ac:spMkLst>
            <pc:docMk/>
            <pc:sldMk cId="1604655122" sldId="346"/>
            <ac:spMk id="4" creationId="{572E41A9-BD2B-4B1C-B4C3-BD9308D47E62}"/>
          </ac:spMkLst>
        </pc:spChg>
        <pc:spChg chg="add del mod">
          <ac:chgData name="Caroline Prodger" userId="e4ef2e75-b60b-401b-8ebe-291bdcf405f4" providerId="ADAL" clId="{36CFFA66-BAF4-46DF-9FF6-F1F2B08F4B95}" dt="2022-08-02T23:51:52.754" v="2787" actId="478"/>
          <ac:spMkLst>
            <pc:docMk/>
            <pc:sldMk cId="1604655122" sldId="346"/>
            <ac:spMk id="7" creationId="{B88AD831-3468-AC15-E37D-2688387CBC8E}"/>
          </ac:spMkLst>
        </pc:spChg>
        <pc:picChg chg="add del mod">
          <ac:chgData name="Caroline Prodger" userId="e4ef2e75-b60b-401b-8ebe-291bdcf405f4" providerId="ADAL" clId="{36CFFA66-BAF4-46DF-9FF6-F1F2B08F4B95}" dt="2022-08-02T23:52:31.239" v="2793" actId="21"/>
          <ac:picMkLst>
            <pc:docMk/>
            <pc:sldMk cId="1604655122" sldId="346"/>
            <ac:picMk id="9" creationId="{512642CC-2585-D756-2653-4580F063B0B8}"/>
          </ac:picMkLst>
        </pc:picChg>
        <pc:picChg chg="del">
          <ac:chgData name="Caroline Prodger" userId="e4ef2e75-b60b-401b-8ebe-291bdcf405f4" providerId="ADAL" clId="{36CFFA66-BAF4-46DF-9FF6-F1F2B08F4B95}" dt="2022-08-02T23:51:41.770" v="2785" actId="478"/>
          <ac:picMkLst>
            <pc:docMk/>
            <pc:sldMk cId="1604655122" sldId="346"/>
            <ac:picMk id="10" creationId="{F2D9661C-4369-4A2E-AE5F-31162E783D47}"/>
          </ac:picMkLst>
        </pc:picChg>
      </pc:sldChg>
      <pc:sldChg chg="modSp mod delCm modCm">
        <pc:chgData name="Caroline Prodger" userId="e4ef2e75-b60b-401b-8ebe-291bdcf405f4" providerId="ADAL" clId="{36CFFA66-BAF4-46DF-9FF6-F1F2B08F4B95}" dt="2022-08-02T14:56:01.758" v="175" actId="20577"/>
        <pc:sldMkLst>
          <pc:docMk/>
          <pc:sldMk cId="42287559" sldId="347"/>
        </pc:sldMkLst>
        <pc:spChg chg="mod">
          <ac:chgData name="Caroline Prodger" userId="e4ef2e75-b60b-401b-8ebe-291bdcf405f4" providerId="ADAL" clId="{36CFFA66-BAF4-46DF-9FF6-F1F2B08F4B95}" dt="2022-08-02T14:46:18.190" v="91" actId="20577"/>
          <ac:spMkLst>
            <pc:docMk/>
            <pc:sldMk cId="42287559" sldId="347"/>
            <ac:spMk id="5122" creationId="{00000000-0000-0000-0000-000000000000}"/>
          </ac:spMkLst>
        </pc:spChg>
        <pc:spChg chg="mod">
          <ac:chgData name="Caroline Prodger" userId="e4ef2e75-b60b-401b-8ebe-291bdcf405f4" providerId="ADAL" clId="{36CFFA66-BAF4-46DF-9FF6-F1F2B08F4B95}" dt="2022-08-02T14:56:01.758" v="175" actId="20577"/>
          <ac:spMkLst>
            <pc:docMk/>
            <pc:sldMk cId="42287559" sldId="347"/>
            <ac:spMk id="89091" creationId="{00000000-0000-0000-0000-000000000000}"/>
          </ac:spMkLst>
        </pc:spChg>
      </pc:sldChg>
      <pc:sldChg chg="del">
        <pc:chgData name="Caroline Prodger" userId="e4ef2e75-b60b-401b-8ebe-291bdcf405f4" providerId="ADAL" clId="{36CFFA66-BAF4-46DF-9FF6-F1F2B08F4B95}" dt="2022-08-02T15:57:22.807" v="676" actId="2696"/>
        <pc:sldMkLst>
          <pc:docMk/>
          <pc:sldMk cId="553241682" sldId="348"/>
        </pc:sldMkLst>
      </pc:sldChg>
      <pc:sldChg chg="addSp delSp modSp del mod">
        <pc:chgData name="Caroline Prodger" userId="e4ef2e75-b60b-401b-8ebe-291bdcf405f4" providerId="ADAL" clId="{36CFFA66-BAF4-46DF-9FF6-F1F2B08F4B95}" dt="2022-08-02T15:11:30.159" v="229" actId="2696"/>
        <pc:sldMkLst>
          <pc:docMk/>
          <pc:sldMk cId="1162180309" sldId="349"/>
        </pc:sldMkLst>
        <pc:spChg chg="add mod">
          <ac:chgData name="Caroline Prodger" userId="e4ef2e75-b60b-401b-8ebe-291bdcf405f4" providerId="ADAL" clId="{36CFFA66-BAF4-46DF-9FF6-F1F2B08F4B95}" dt="2022-08-02T15:09:57.250" v="220" actId="21"/>
          <ac:spMkLst>
            <pc:docMk/>
            <pc:sldMk cId="1162180309" sldId="349"/>
            <ac:spMk id="8" creationId="{C7EAFA6F-5157-0B74-6B83-1912746F57F5}"/>
          </ac:spMkLst>
        </pc:spChg>
        <pc:picChg chg="del">
          <ac:chgData name="Caroline Prodger" userId="e4ef2e75-b60b-401b-8ebe-291bdcf405f4" providerId="ADAL" clId="{36CFFA66-BAF4-46DF-9FF6-F1F2B08F4B95}" dt="2022-08-02T15:09:57.250" v="220" actId="21"/>
          <ac:picMkLst>
            <pc:docMk/>
            <pc:sldMk cId="1162180309" sldId="349"/>
            <ac:picMk id="7" creationId="{7937EA60-F433-4F30-B921-BAD0B1C67205}"/>
          </ac:picMkLst>
        </pc:picChg>
      </pc:sldChg>
      <pc:sldChg chg="addSp delSp modSp del mod modNotesTx">
        <pc:chgData name="Caroline Prodger" userId="e4ef2e75-b60b-401b-8ebe-291bdcf405f4" providerId="ADAL" clId="{36CFFA66-BAF4-46DF-9FF6-F1F2B08F4B95}" dt="2022-08-02T16:31:10.821" v="1117" actId="2696"/>
        <pc:sldMkLst>
          <pc:docMk/>
          <pc:sldMk cId="3055906201" sldId="350"/>
        </pc:sldMkLst>
        <pc:spChg chg="add del mod">
          <ac:chgData name="Caroline Prodger" userId="e4ef2e75-b60b-401b-8ebe-291bdcf405f4" providerId="ADAL" clId="{36CFFA66-BAF4-46DF-9FF6-F1F2B08F4B95}" dt="2022-08-02T16:30:41.217" v="1103" actId="478"/>
          <ac:spMkLst>
            <pc:docMk/>
            <pc:sldMk cId="3055906201" sldId="350"/>
            <ac:spMk id="7" creationId="{0DECE889-60EA-1013-9C5F-6E2331DBA9D2}"/>
          </ac:spMkLst>
        </pc:spChg>
        <pc:picChg chg="del">
          <ac:chgData name="Caroline Prodger" userId="e4ef2e75-b60b-401b-8ebe-291bdcf405f4" providerId="ADAL" clId="{36CFFA66-BAF4-46DF-9FF6-F1F2B08F4B95}" dt="2022-08-02T16:30:37.572" v="1102" actId="478"/>
          <ac:picMkLst>
            <pc:docMk/>
            <pc:sldMk cId="3055906201" sldId="350"/>
            <ac:picMk id="8" creationId="{7F6B3533-226B-4637-BC51-83890C14B486}"/>
          </ac:picMkLst>
        </pc:picChg>
      </pc:sldChg>
      <pc:sldChg chg="modSp mod delCm modCm modNotesTx">
        <pc:chgData name="Caroline Prodger" userId="e4ef2e75-b60b-401b-8ebe-291bdcf405f4" providerId="ADAL" clId="{36CFFA66-BAF4-46DF-9FF6-F1F2B08F4B95}" dt="2022-08-02T16:29:49.013" v="1063" actId="20577"/>
        <pc:sldMkLst>
          <pc:docMk/>
          <pc:sldMk cId="555677514" sldId="351"/>
        </pc:sldMkLst>
        <pc:spChg chg="mod">
          <ac:chgData name="Caroline Prodger" userId="e4ef2e75-b60b-401b-8ebe-291bdcf405f4" providerId="ADAL" clId="{36CFFA66-BAF4-46DF-9FF6-F1F2B08F4B95}" dt="2022-08-02T16:29:03.280" v="1062" actId="255"/>
          <ac:spMkLst>
            <pc:docMk/>
            <pc:sldMk cId="555677514" sldId="351"/>
            <ac:spMk id="3" creationId="{8E263610-0EB6-4357-9590-4672F1D0F1B2}"/>
          </ac:spMkLst>
        </pc:spChg>
      </pc:sldChg>
      <pc:sldChg chg="modSp del mod modClrScheme chgLayout modNotesTx">
        <pc:chgData name="Caroline Prodger" userId="e4ef2e75-b60b-401b-8ebe-291bdcf405f4" providerId="ADAL" clId="{36CFFA66-BAF4-46DF-9FF6-F1F2B08F4B95}" dt="2022-08-02T16:09:22.868" v="756" actId="2696"/>
        <pc:sldMkLst>
          <pc:docMk/>
          <pc:sldMk cId="2713412503" sldId="352"/>
        </pc:sldMkLst>
        <pc:spChg chg="mod ord">
          <ac:chgData name="Caroline Prodger" userId="e4ef2e75-b60b-401b-8ebe-291bdcf405f4" providerId="ADAL" clId="{36CFFA66-BAF4-46DF-9FF6-F1F2B08F4B95}" dt="2022-08-02T16:07:05.184" v="734" actId="700"/>
          <ac:spMkLst>
            <pc:docMk/>
            <pc:sldMk cId="2713412503" sldId="352"/>
            <ac:spMk id="3" creationId="{43354BF8-7538-4255-9AEB-8E3E50B7A4CD}"/>
          </ac:spMkLst>
        </pc:spChg>
        <pc:spChg chg="mod ord">
          <ac:chgData name="Caroline Prodger" userId="e4ef2e75-b60b-401b-8ebe-291bdcf405f4" providerId="ADAL" clId="{36CFFA66-BAF4-46DF-9FF6-F1F2B08F4B95}" dt="2022-08-02T16:07:16.461" v="736" actId="21"/>
          <ac:spMkLst>
            <pc:docMk/>
            <pc:sldMk cId="2713412503" sldId="352"/>
            <ac:spMk id="6" creationId="{575D1F5D-3A34-4485-9020-2BF9E718B05B}"/>
          </ac:spMkLst>
        </pc:spChg>
        <pc:spChg chg="mod ord">
          <ac:chgData name="Caroline Prodger" userId="e4ef2e75-b60b-401b-8ebe-291bdcf405f4" providerId="ADAL" clId="{36CFFA66-BAF4-46DF-9FF6-F1F2B08F4B95}" dt="2022-08-02T16:07:05.184" v="734" actId="700"/>
          <ac:spMkLst>
            <pc:docMk/>
            <pc:sldMk cId="2713412503" sldId="352"/>
            <ac:spMk id="7" creationId="{3AD46DA4-22CA-4F0E-89DC-29341AEC302B}"/>
          </ac:spMkLst>
        </pc:spChg>
        <pc:picChg chg="mod">
          <ac:chgData name="Caroline Prodger" userId="e4ef2e75-b60b-401b-8ebe-291bdcf405f4" providerId="ADAL" clId="{36CFFA66-BAF4-46DF-9FF6-F1F2B08F4B95}" dt="2022-08-02T16:08:03.223" v="744" actId="1076"/>
          <ac:picMkLst>
            <pc:docMk/>
            <pc:sldMk cId="2713412503" sldId="352"/>
            <ac:picMk id="9" creationId="{47645809-591F-43A3-B318-964C59CF52A5}"/>
          </ac:picMkLst>
        </pc:picChg>
        <pc:picChg chg="mod ord">
          <ac:chgData name="Caroline Prodger" userId="e4ef2e75-b60b-401b-8ebe-291bdcf405f4" providerId="ADAL" clId="{36CFFA66-BAF4-46DF-9FF6-F1F2B08F4B95}" dt="2022-08-02T16:07:05.184" v="734" actId="700"/>
          <ac:picMkLst>
            <pc:docMk/>
            <pc:sldMk cId="2713412503" sldId="352"/>
            <ac:picMk id="15" creationId="{187D4F75-00E2-4A31-8E6D-C66AE6C1DD2D}"/>
          </ac:picMkLst>
        </pc:picChg>
      </pc:sldChg>
      <pc:sldChg chg="delSp del mod modNotesTx">
        <pc:chgData name="Caroline Prodger" userId="e4ef2e75-b60b-401b-8ebe-291bdcf405f4" providerId="ADAL" clId="{36CFFA66-BAF4-46DF-9FF6-F1F2B08F4B95}" dt="2022-08-02T22:51:57.265" v="1789" actId="2696"/>
        <pc:sldMkLst>
          <pc:docMk/>
          <pc:sldMk cId="2006762902" sldId="353"/>
        </pc:sldMkLst>
        <pc:picChg chg="del">
          <ac:chgData name="Caroline Prodger" userId="e4ef2e75-b60b-401b-8ebe-291bdcf405f4" providerId="ADAL" clId="{36CFFA66-BAF4-46DF-9FF6-F1F2B08F4B95}" dt="2022-08-02T22:43:51.025" v="1433" actId="478"/>
          <ac:picMkLst>
            <pc:docMk/>
            <pc:sldMk cId="2006762902" sldId="353"/>
            <ac:picMk id="10" creationId="{22FF063D-CA33-4CB1-830C-874C301EEC30}"/>
          </ac:picMkLst>
        </pc:picChg>
      </pc:sldChg>
      <pc:sldChg chg="modSp mod delCm modNotesTx">
        <pc:chgData name="Caroline Prodger" userId="e4ef2e75-b60b-401b-8ebe-291bdcf405f4" providerId="ADAL" clId="{36CFFA66-BAF4-46DF-9FF6-F1F2B08F4B95}" dt="2022-08-02T22:48:00.284" v="1744" actId="20577"/>
        <pc:sldMkLst>
          <pc:docMk/>
          <pc:sldMk cId="2255110766" sldId="354"/>
        </pc:sldMkLst>
        <pc:spChg chg="mod">
          <ac:chgData name="Caroline Prodger" userId="e4ef2e75-b60b-401b-8ebe-291bdcf405f4" providerId="ADAL" clId="{36CFFA66-BAF4-46DF-9FF6-F1F2B08F4B95}" dt="2022-08-02T22:36:35.764" v="1299" actId="20577"/>
          <ac:spMkLst>
            <pc:docMk/>
            <pc:sldMk cId="2255110766" sldId="354"/>
            <ac:spMk id="8194" creationId="{00000000-0000-0000-0000-000000000000}"/>
          </ac:spMkLst>
        </pc:spChg>
        <pc:spChg chg="mod">
          <ac:chgData name="Caroline Prodger" userId="e4ef2e75-b60b-401b-8ebe-291bdcf405f4" providerId="ADAL" clId="{36CFFA66-BAF4-46DF-9FF6-F1F2B08F4B95}" dt="2022-08-02T22:48:00.284" v="1744" actId="20577"/>
          <ac:spMkLst>
            <pc:docMk/>
            <pc:sldMk cId="2255110766" sldId="354"/>
            <ac:spMk id="8195" creationId="{00000000-0000-0000-0000-000000000000}"/>
          </ac:spMkLst>
        </pc:spChg>
      </pc:sldChg>
      <pc:sldChg chg="del">
        <pc:chgData name="Caroline Prodger" userId="e4ef2e75-b60b-401b-8ebe-291bdcf405f4" providerId="ADAL" clId="{36CFFA66-BAF4-46DF-9FF6-F1F2B08F4B95}" dt="2022-08-02T23:49:12.787" v="2783" actId="2696"/>
        <pc:sldMkLst>
          <pc:docMk/>
          <pc:sldMk cId="596130563" sldId="355"/>
        </pc:sldMkLst>
      </pc:sldChg>
      <pc:sldChg chg="delSp modSp mod ord">
        <pc:chgData name="Caroline Prodger" userId="e4ef2e75-b60b-401b-8ebe-291bdcf405f4" providerId="ADAL" clId="{36CFFA66-BAF4-46DF-9FF6-F1F2B08F4B95}" dt="2022-08-02T16:30:13.692" v="1100" actId="20577"/>
        <pc:sldMkLst>
          <pc:docMk/>
          <pc:sldMk cId="3607255014" sldId="356"/>
        </pc:sldMkLst>
        <pc:spChg chg="mod">
          <ac:chgData name="Caroline Prodger" userId="e4ef2e75-b60b-401b-8ebe-291bdcf405f4" providerId="ADAL" clId="{36CFFA66-BAF4-46DF-9FF6-F1F2B08F4B95}" dt="2022-08-02T16:30:13.692" v="1100" actId="20577"/>
          <ac:spMkLst>
            <pc:docMk/>
            <pc:sldMk cId="3607255014" sldId="356"/>
            <ac:spMk id="2" creationId="{E50BF800-F101-464C-B66A-4F746A004487}"/>
          </ac:spMkLst>
        </pc:spChg>
        <pc:spChg chg="mod">
          <ac:chgData name="Caroline Prodger" userId="e4ef2e75-b60b-401b-8ebe-291bdcf405f4" providerId="ADAL" clId="{36CFFA66-BAF4-46DF-9FF6-F1F2B08F4B95}" dt="2022-08-02T16:28:19.612" v="1054" actId="5793"/>
          <ac:spMkLst>
            <pc:docMk/>
            <pc:sldMk cId="3607255014" sldId="356"/>
            <ac:spMk id="3" creationId="{CD2CFF86-4D63-4D77-89B6-73E6D4D3ECC1}"/>
          </ac:spMkLst>
        </pc:spChg>
        <pc:picChg chg="del">
          <ac:chgData name="Caroline Prodger" userId="e4ef2e75-b60b-401b-8ebe-291bdcf405f4" providerId="ADAL" clId="{36CFFA66-BAF4-46DF-9FF6-F1F2B08F4B95}" dt="2022-08-02T16:28:16.987" v="1053" actId="478"/>
          <ac:picMkLst>
            <pc:docMk/>
            <pc:sldMk cId="3607255014" sldId="356"/>
            <ac:picMk id="4" creationId="{6FB71693-10AE-45E9-975B-FE726A25DCF2}"/>
          </ac:picMkLst>
        </pc:picChg>
      </pc:sldChg>
      <pc:sldChg chg="addSp delSp modSp del mod ord delCm">
        <pc:chgData name="Caroline Prodger" userId="e4ef2e75-b60b-401b-8ebe-291bdcf405f4" providerId="ADAL" clId="{36CFFA66-BAF4-46DF-9FF6-F1F2B08F4B95}" dt="2022-08-02T22:35:26.131" v="1285" actId="2696"/>
        <pc:sldMkLst>
          <pc:docMk/>
          <pc:sldMk cId="611329012" sldId="357"/>
        </pc:sldMkLst>
        <pc:spChg chg="mod">
          <ac:chgData name="Caroline Prodger" userId="e4ef2e75-b60b-401b-8ebe-291bdcf405f4" providerId="ADAL" clId="{36CFFA66-BAF4-46DF-9FF6-F1F2B08F4B95}" dt="2022-08-02T16:59:16.137" v="1239" actId="21"/>
          <ac:spMkLst>
            <pc:docMk/>
            <pc:sldMk cId="611329012" sldId="357"/>
            <ac:spMk id="9" creationId="{C3192FA2-60C2-49AE-A8D5-E9234B962F56}"/>
          </ac:spMkLst>
        </pc:spChg>
        <pc:picChg chg="add del mod">
          <ac:chgData name="Caroline Prodger" userId="e4ef2e75-b60b-401b-8ebe-291bdcf405f4" providerId="ADAL" clId="{36CFFA66-BAF4-46DF-9FF6-F1F2B08F4B95}" dt="2022-08-02T22:34:30.264" v="1277" actId="21"/>
          <ac:picMkLst>
            <pc:docMk/>
            <pc:sldMk cId="611329012" sldId="357"/>
            <ac:picMk id="3" creationId="{F29295AA-AF17-3853-05DB-7824F5B62C5F}"/>
          </ac:picMkLst>
        </pc:picChg>
        <pc:picChg chg="del">
          <ac:chgData name="Caroline Prodger" userId="e4ef2e75-b60b-401b-8ebe-291bdcf405f4" providerId="ADAL" clId="{36CFFA66-BAF4-46DF-9FF6-F1F2B08F4B95}" dt="2022-08-02T16:32:54.139" v="1123" actId="478"/>
          <ac:picMkLst>
            <pc:docMk/>
            <pc:sldMk cId="611329012" sldId="357"/>
            <ac:picMk id="5" creationId="{3186D34D-CA5B-47D1-86B4-B17E6A3E601F}"/>
          </ac:picMkLst>
        </pc:picChg>
      </pc:sldChg>
      <pc:sldChg chg="modSp mod">
        <pc:chgData name="Caroline Prodger" userId="e4ef2e75-b60b-401b-8ebe-291bdcf405f4" providerId="ADAL" clId="{36CFFA66-BAF4-46DF-9FF6-F1F2B08F4B95}" dt="2022-08-02T15:26:46.080" v="419" actId="20577"/>
        <pc:sldMkLst>
          <pc:docMk/>
          <pc:sldMk cId="1901236796" sldId="358"/>
        </pc:sldMkLst>
        <pc:spChg chg="mod">
          <ac:chgData name="Caroline Prodger" userId="e4ef2e75-b60b-401b-8ebe-291bdcf405f4" providerId="ADAL" clId="{36CFFA66-BAF4-46DF-9FF6-F1F2B08F4B95}" dt="2022-08-02T15:26:46.080" v="419" actId="20577"/>
          <ac:spMkLst>
            <pc:docMk/>
            <pc:sldMk cId="1901236796" sldId="358"/>
            <ac:spMk id="2" creationId="{1A2C8374-5B93-4148-B991-2CA4C4F56288}"/>
          </ac:spMkLst>
        </pc:spChg>
      </pc:sldChg>
      <pc:sldChg chg="delSp modSp del mod delCm">
        <pc:chgData name="Caroline Prodger" userId="e4ef2e75-b60b-401b-8ebe-291bdcf405f4" providerId="ADAL" clId="{36CFFA66-BAF4-46DF-9FF6-F1F2B08F4B95}" dt="2022-08-02T15:45:58.093" v="586" actId="2696"/>
        <pc:sldMkLst>
          <pc:docMk/>
          <pc:sldMk cId="3612390338" sldId="359"/>
        </pc:sldMkLst>
        <pc:spChg chg="del">
          <ac:chgData name="Caroline Prodger" userId="e4ef2e75-b60b-401b-8ebe-291bdcf405f4" providerId="ADAL" clId="{36CFFA66-BAF4-46DF-9FF6-F1F2B08F4B95}" dt="2022-08-02T15:45:03.870" v="575" actId="21"/>
          <ac:spMkLst>
            <pc:docMk/>
            <pc:sldMk cId="3612390338" sldId="359"/>
            <ac:spMk id="2" creationId="{5F7870CC-11EC-48F9-A79F-1A990CEFD3F1}"/>
          </ac:spMkLst>
        </pc:spChg>
        <pc:spChg chg="mod">
          <ac:chgData name="Caroline Prodger" userId="e4ef2e75-b60b-401b-8ebe-291bdcf405f4" providerId="ADAL" clId="{36CFFA66-BAF4-46DF-9FF6-F1F2B08F4B95}" dt="2022-08-02T15:44:47.768" v="573" actId="27636"/>
          <ac:spMkLst>
            <pc:docMk/>
            <pc:sldMk cId="3612390338" sldId="359"/>
            <ac:spMk id="7" creationId="{8C03346E-7441-4205-88B3-DED725351829}"/>
          </ac:spMkLst>
        </pc:spChg>
        <pc:spChg chg="del">
          <ac:chgData name="Caroline Prodger" userId="e4ef2e75-b60b-401b-8ebe-291bdcf405f4" providerId="ADAL" clId="{36CFFA66-BAF4-46DF-9FF6-F1F2B08F4B95}" dt="2022-08-02T15:45:37.348" v="582" actId="21"/>
          <ac:spMkLst>
            <pc:docMk/>
            <pc:sldMk cId="3612390338" sldId="359"/>
            <ac:spMk id="9" creationId="{7EFB6B0E-229C-4DC5-97C6-2E8763C9B808}"/>
          </ac:spMkLst>
        </pc:spChg>
        <pc:spChg chg="del">
          <ac:chgData name="Caroline Prodger" userId="e4ef2e75-b60b-401b-8ebe-291bdcf405f4" providerId="ADAL" clId="{36CFFA66-BAF4-46DF-9FF6-F1F2B08F4B95}" dt="2022-08-02T15:45:46.921" v="584" actId="21"/>
          <ac:spMkLst>
            <pc:docMk/>
            <pc:sldMk cId="3612390338" sldId="359"/>
            <ac:spMk id="12" creationId="{2FCC876B-FD9B-447D-96F2-209817C1B192}"/>
          </ac:spMkLst>
        </pc:spChg>
      </pc:sldChg>
      <pc:sldChg chg="modSp mod modNotesTx">
        <pc:chgData name="Caroline Prodger" userId="e4ef2e75-b60b-401b-8ebe-291bdcf405f4" providerId="ADAL" clId="{36CFFA66-BAF4-46DF-9FF6-F1F2B08F4B95}" dt="2022-08-02T23:25:21.761" v="2472" actId="20577"/>
        <pc:sldMkLst>
          <pc:docMk/>
          <pc:sldMk cId="3688038600" sldId="360"/>
        </pc:sldMkLst>
        <pc:spChg chg="mod">
          <ac:chgData name="Caroline Prodger" userId="e4ef2e75-b60b-401b-8ebe-291bdcf405f4" providerId="ADAL" clId="{36CFFA66-BAF4-46DF-9FF6-F1F2B08F4B95}" dt="2022-08-02T23:25:21.761" v="2472" actId="20577"/>
          <ac:spMkLst>
            <pc:docMk/>
            <pc:sldMk cId="3688038600" sldId="360"/>
            <ac:spMk id="9218" creationId="{00000000-0000-0000-0000-000000000000}"/>
          </ac:spMkLst>
        </pc:spChg>
        <pc:spChg chg="mod">
          <ac:chgData name="Caroline Prodger" userId="e4ef2e75-b60b-401b-8ebe-291bdcf405f4" providerId="ADAL" clId="{36CFFA66-BAF4-46DF-9FF6-F1F2B08F4B95}" dt="2022-08-02T23:14:54.812" v="1941" actId="20577"/>
          <ac:spMkLst>
            <pc:docMk/>
            <pc:sldMk cId="3688038600" sldId="360"/>
            <ac:spMk id="9220" creationId="{00000000-0000-0000-0000-000000000000}"/>
          </ac:spMkLst>
        </pc:spChg>
      </pc:sldChg>
      <pc:sldChg chg="addSp delSp modSp del mod">
        <pc:chgData name="Caroline Prodger" userId="e4ef2e75-b60b-401b-8ebe-291bdcf405f4" providerId="ADAL" clId="{36CFFA66-BAF4-46DF-9FF6-F1F2B08F4B95}" dt="2022-08-02T23:27:17.696" v="2490" actId="2696"/>
        <pc:sldMkLst>
          <pc:docMk/>
          <pc:sldMk cId="2391978946" sldId="361"/>
        </pc:sldMkLst>
        <pc:spChg chg="add mod">
          <ac:chgData name="Caroline Prodger" userId="e4ef2e75-b60b-401b-8ebe-291bdcf405f4" providerId="ADAL" clId="{36CFFA66-BAF4-46DF-9FF6-F1F2B08F4B95}" dt="2022-08-02T23:26:56.197" v="2487" actId="21"/>
          <ac:spMkLst>
            <pc:docMk/>
            <pc:sldMk cId="2391978946" sldId="361"/>
            <ac:spMk id="4" creationId="{1C12748F-3FE4-8CD4-B8C5-9E46C598A390}"/>
          </ac:spMkLst>
        </pc:spChg>
        <pc:picChg chg="del">
          <ac:chgData name="Caroline Prodger" userId="e4ef2e75-b60b-401b-8ebe-291bdcf405f4" providerId="ADAL" clId="{36CFFA66-BAF4-46DF-9FF6-F1F2B08F4B95}" dt="2022-08-02T23:26:56.197" v="2487" actId="21"/>
          <ac:picMkLst>
            <pc:docMk/>
            <pc:sldMk cId="2391978946" sldId="361"/>
            <ac:picMk id="7" creationId="{EB1F5D10-F864-4566-B763-11088B0029C9}"/>
          </ac:picMkLst>
        </pc:picChg>
      </pc:sldChg>
      <pc:sldChg chg="modSp del mod modNotesTx">
        <pc:chgData name="Caroline Prodger" userId="e4ef2e75-b60b-401b-8ebe-291bdcf405f4" providerId="ADAL" clId="{36CFFA66-BAF4-46DF-9FF6-F1F2B08F4B95}" dt="2022-08-02T16:11:33.841" v="778" actId="2696"/>
        <pc:sldMkLst>
          <pc:docMk/>
          <pc:sldMk cId="3900565992" sldId="363"/>
        </pc:sldMkLst>
        <pc:spChg chg="mod">
          <ac:chgData name="Caroline Prodger" userId="e4ef2e75-b60b-401b-8ebe-291bdcf405f4" providerId="ADAL" clId="{36CFFA66-BAF4-46DF-9FF6-F1F2B08F4B95}" dt="2022-08-02T16:09:58.282" v="758" actId="20577"/>
          <ac:spMkLst>
            <pc:docMk/>
            <pc:sldMk cId="3900565992" sldId="363"/>
            <ac:spMk id="7" creationId="{3AD46DA4-22CA-4F0E-89DC-29341AEC302B}"/>
          </ac:spMkLst>
        </pc:spChg>
        <pc:picChg chg="mod">
          <ac:chgData name="Caroline Prodger" userId="e4ef2e75-b60b-401b-8ebe-291bdcf405f4" providerId="ADAL" clId="{36CFFA66-BAF4-46DF-9FF6-F1F2B08F4B95}" dt="2022-08-02T16:11:07.242" v="773" actId="1076"/>
          <ac:picMkLst>
            <pc:docMk/>
            <pc:sldMk cId="3900565992" sldId="363"/>
            <ac:picMk id="4" creationId="{046C36E7-5595-40F5-AF11-7B6F2B5EA09E}"/>
          </ac:picMkLst>
        </pc:picChg>
        <pc:picChg chg="mod">
          <ac:chgData name="Caroline Prodger" userId="e4ef2e75-b60b-401b-8ebe-291bdcf405f4" providerId="ADAL" clId="{36CFFA66-BAF4-46DF-9FF6-F1F2B08F4B95}" dt="2022-08-02T16:10:02.256" v="759" actId="1076"/>
          <ac:picMkLst>
            <pc:docMk/>
            <pc:sldMk cId="3900565992" sldId="363"/>
            <ac:picMk id="8" creationId="{841E3CFE-0AD0-4FC8-B892-A90CC0560352}"/>
          </ac:picMkLst>
        </pc:picChg>
      </pc:sldChg>
      <pc:sldChg chg="addSp modSp mod addCm modCm">
        <pc:chgData name="Caroline Prodger" userId="e4ef2e75-b60b-401b-8ebe-291bdcf405f4" providerId="ADAL" clId="{36CFFA66-BAF4-46DF-9FF6-F1F2B08F4B95}" dt="2022-08-02T16:16:19.728" v="1003" actId="1076"/>
        <pc:sldMkLst>
          <pc:docMk/>
          <pc:sldMk cId="1606122800" sldId="364"/>
        </pc:sldMkLst>
        <pc:spChg chg="mod">
          <ac:chgData name="Caroline Prodger" userId="e4ef2e75-b60b-401b-8ebe-291bdcf405f4" providerId="ADAL" clId="{36CFFA66-BAF4-46DF-9FF6-F1F2B08F4B95}" dt="2022-08-02T16:11:48.885" v="783" actId="20577"/>
          <ac:spMkLst>
            <pc:docMk/>
            <pc:sldMk cId="1606122800" sldId="364"/>
            <ac:spMk id="2" creationId="{6C508F85-560D-4D84-92E8-2B7D8B784714}"/>
          </ac:spMkLst>
        </pc:spChg>
        <pc:spChg chg="add mod">
          <ac:chgData name="Caroline Prodger" userId="e4ef2e75-b60b-401b-8ebe-291bdcf405f4" providerId="ADAL" clId="{36CFFA66-BAF4-46DF-9FF6-F1F2B08F4B95}" dt="2022-08-02T16:16:13.714" v="1002" actId="20577"/>
          <ac:spMkLst>
            <pc:docMk/>
            <pc:sldMk cId="1606122800" sldId="364"/>
            <ac:spMk id="4" creationId="{E55735BB-3C72-8B62-9D6F-E42DC9640068}"/>
          </ac:spMkLst>
        </pc:spChg>
        <pc:spChg chg="mod">
          <ac:chgData name="Caroline Prodger" userId="e4ef2e75-b60b-401b-8ebe-291bdcf405f4" providerId="ADAL" clId="{36CFFA66-BAF4-46DF-9FF6-F1F2B08F4B95}" dt="2022-08-02T16:16:19.728" v="1003" actId="1076"/>
          <ac:spMkLst>
            <pc:docMk/>
            <pc:sldMk cId="1606122800" sldId="364"/>
            <ac:spMk id="6" creationId="{89DC8067-DE1B-4EA5-A7B2-2C957BD2519E}"/>
          </ac:spMkLst>
        </pc:spChg>
        <pc:picChg chg="mod">
          <ac:chgData name="Caroline Prodger" userId="e4ef2e75-b60b-401b-8ebe-291bdcf405f4" providerId="ADAL" clId="{36CFFA66-BAF4-46DF-9FF6-F1F2B08F4B95}" dt="2022-08-02T16:14:18" v="791" actId="1076"/>
          <ac:picMkLst>
            <pc:docMk/>
            <pc:sldMk cId="1606122800" sldId="364"/>
            <ac:picMk id="3" creationId="{A02B5F84-CD8D-429F-8ED2-E96A631BD572}"/>
          </ac:picMkLst>
        </pc:picChg>
      </pc:sldChg>
      <pc:sldChg chg="addSp delSp modSp mod addCm modNotesTx">
        <pc:chgData name="Caroline Prodger" userId="e4ef2e75-b60b-401b-8ebe-291bdcf405f4" providerId="ADAL" clId="{36CFFA66-BAF4-46DF-9FF6-F1F2B08F4B95}" dt="2022-08-02T16:19:21.711" v="1012" actId="14100"/>
        <pc:sldMkLst>
          <pc:docMk/>
          <pc:sldMk cId="1794238531" sldId="365"/>
        </pc:sldMkLst>
        <pc:spChg chg="add del mod">
          <ac:chgData name="Caroline Prodger" userId="e4ef2e75-b60b-401b-8ebe-291bdcf405f4" providerId="ADAL" clId="{36CFFA66-BAF4-46DF-9FF6-F1F2B08F4B95}" dt="2022-08-02T16:19:14.830" v="1007" actId="931"/>
          <ac:spMkLst>
            <pc:docMk/>
            <pc:sldMk cId="1794238531" sldId="365"/>
            <ac:spMk id="3" creationId="{BE6AB3C4-3FFF-8EE7-7799-E070C27FDACB}"/>
          </ac:spMkLst>
        </pc:spChg>
        <pc:picChg chg="del">
          <ac:chgData name="Caroline Prodger" userId="e4ef2e75-b60b-401b-8ebe-291bdcf405f4" providerId="ADAL" clId="{36CFFA66-BAF4-46DF-9FF6-F1F2B08F4B95}" dt="2022-08-02T16:19:05.126" v="1006" actId="478"/>
          <ac:picMkLst>
            <pc:docMk/>
            <pc:sldMk cId="1794238531" sldId="365"/>
            <ac:picMk id="4" creationId="{8BD3FBFC-7FB9-4B84-BCBF-3CC88FFAFF45}"/>
          </ac:picMkLst>
        </pc:picChg>
        <pc:picChg chg="add mod">
          <ac:chgData name="Caroline Prodger" userId="e4ef2e75-b60b-401b-8ebe-291bdcf405f4" providerId="ADAL" clId="{36CFFA66-BAF4-46DF-9FF6-F1F2B08F4B95}" dt="2022-08-02T16:19:21.711" v="1012" actId="14100"/>
          <ac:picMkLst>
            <pc:docMk/>
            <pc:sldMk cId="1794238531" sldId="365"/>
            <ac:picMk id="6" creationId="{68A1C286-F4F1-8A1C-2F3C-709C07F9401D}"/>
          </ac:picMkLst>
        </pc:picChg>
      </pc:sldChg>
      <pc:sldChg chg="del">
        <pc:chgData name="Caroline Prodger" userId="e4ef2e75-b60b-401b-8ebe-291bdcf405f4" providerId="ADAL" clId="{36CFFA66-BAF4-46DF-9FF6-F1F2B08F4B95}" dt="2022-08-02T16:05:57.627" v="732" actId="2696"/>
        <pc:sldMkLst>
          <pc:docMk/>
          <pc:sldMk cId="3969747931" sldId="366"/>
        </pc:sldMkLst>
      </pc:sldChg>
      <pc:sldChg chg="delSp modSp del mod delAnim">
        <pc:chgData name="Caroline Prodger" userId="e4ef2e75-b60b-401b-8ebe-291bdcf405f4" providerId="ADAL" clId="{36CFFA66-BAF4-46DF-9FF6-F1F2B08F4B95}" dt="2022-08-02T15:44:20.081" v="569" actId="2696"/>
        <pc:sldMkLst>
          <pc:docMk/>
          <pc:sldMk cId="3438283122" sldId="367"/>
        </pc:sldMkLst>
        <pc:spChg chg="mod">
          <ac:chgData name="Caroline Prodger" userId="e4ef2e75-b60b-401b-8ebe-291bdcf405f4" providerId="ADAL" clId="{36CFFA66-BAF4-46DF-9FF6-F1F2B08F4B95}" dt="2022-08-02T15:34:49.382" v="494" actId="27636"/>
          <ac:spMkLst>
            <pc:docMk/>
            <pc:sldMk cId="3438283122" sldId="367"/>
            <ac:spMk id="3" creationId="{00000000-0000-0000-0000-000000000000}"/>
          </ac:spMkLst>
        </pc:spChg>
        <pc:spChg chg="del">
          <ac:chgData name="Caroline Prodger" userId="e4ef2e75-b60b-401b-8ebe-291bdcf405f4" providerId="ADAL" clId="{36CFFA66-BAF4-46DF-9FF6-F1F2B08F4B95}" dt="2022-08-02T15:35:24.186" v="500" actId="21"/>
          <ac:spMkLst>
            <pc:docMk/>
            <pc:sldMk cId="3438283122" sldId="367"/>
            <ac:spMk id="5" creationId="{00000000-0000-0000-0000-000000000000}"/>
          </ac:spMkLst>
        </pc:spChg>
      </pc:sldChg>
      <pc:sldChg chg="addSp delSp modSp new mod modClrScheme chgLayout">
        <pc:chgData name="Caroline Prodger" userId="e4ef2e75-b60b-401b-8ebe-291bdcf405f4" providerId="ADAL" clId="{36CFFA66-BAF4-46DF-9FF6-F1F2B08F4B95}" dt="2022-08-02T15:09:03.580" v="215" actId="14100"/>
        <pc:sldMkLst>
          <pc:docMk/>
          <pc:sldMk cId="411019939" sldId="368"/>
        </pc:sldMkLst>
        <pc:spChg chg="del mod ord">
          <ac:chgData name="Caroline Prodger" userId="e4ef2e75-b60b-401b-8ebe-291bdcf405f4" providerId="ADAL" clId="{36CFFA66-BAF4-46DF-9FF6-F1F2B08F4B95}" dt="2022-08-02T14:57:33.754" v="189" actId="700"/>
          <ac:spMkLst>
            <pc:docMk/>
            <pc:sldMk cId="411019939" sldId="368"/>
            <ac:spMk id="2" creationId="{E63CA8D0-85C7-D80F-651B-582D109671AB}"/>
          </ac:spMkLst>
        </pc:spChg>
        <pc:spChg chg="del mod ord">
          <ac:chgData name="Caroline Prodger" userId="e4ef2e75-b60b-401b-8ebe-291bdcf405f4" providerId="ADAL" clId="{36CFFA66-BAF4-46DF-9FF6-F1F2B08F4B95}" dt="2022-08-02T14:57:33.754" v="189" actId="700"/>
          <ac:spMkLst>
            <pc:docMk/>
            <pc:sldMk cId="411019939" sldId="368"/>
            <ac:spMk id="3" creationId="{7F7BA423-B249-8535-7A3E-74591EB0083E}"/>
          </ac:spMkLst>
        </pc:spChg>
        <pc:spChg chg="del">
          <ac:chgData name="Caroline Prodger" userId="e4ef2e75-b60b-401b-8ebe-291bdcf405f4" providerId="ADAL" clId="{36CFFA66-BAF4-46DF-9FF6-F1F2B08F4B95}" dt="2022-08-02T14:57:33.754" v="189" actId="700"/>
          <ac:spMkLst>
            <pc:docMk/>
            <pc:sldMk cId="411019939" sldId="368"/>
            <ac:spMk id="4" creationId="{15F71A91-D294-FFCF-7E9B-19EC11B46E65}"/>
          </ac:spMkLst>
        </pc:spChg>
        <pc:spChg chg="add mod ord">
          <ac:chgData name="Caroline Prodger" userId="e4ef2e75-b60b-401b-8ebe-291bdcf405f4" providerId="ADAL" clId="{36CFFA66-BAF4-46DF-9FF6-F1F2B08F4B95}" dt="2022-08-02T14:57:49.773" v="190"/>
          <ac:spMkLst>
            <pc:docMk/>
            <pc:sldMk cId="411019939" sldId="368"/>
            <ac:spMk id="5" creationId="{8F5A8F46-1FD7-C2F7-3ECE-502A86FCA4E5}"/>
          </ac:spMkLst>
        </pc:spChg>
        <pc:spChg chg="add mod ord">
          <ac:chgData name="Caroline Prodger" userId="e4ef2e75-b60b-401b-8ebe-291bdcf405f4" providerId="ADAL" clId="{36CFFA66-BAF4-46DF-9FF6-F1F2B08F4B95}" dt="2022-08-02T14:58:09.201" v="192" actId="14100"/>
          <ac:spMkLst>
            <pc:docMk/>
            <pc:sldMk cId="411019939" sldId="368"/>
            <ac:spMk id="6" creationId="{0C4390DC-8B88-DAE2-F570-3386598BEDF6}"/>
          </ac:spMkLst>
        </pc:spChg>
        <pc:picChg chg="add del mod">
          <ac:chgData name="Caroline Prodger" userId="e4ef2e75-b60b-401b-8ebe-291bdcf405f4" providerId="ADAL" clId="{36CFFA66-BAF4-46DF-9FF6-F1F2B08F4B95}" dt="2022-08-02T15:07:42.729" v="198" actId="478"/>
          <ac:picMkLst>
            <pc:docMk/>
            <pc:sldMk cId="411019939" sldId="368"/>
            <ac:picMk id="7" creationId="{94F42D2C-C1D7-86B0-07C0-FB76F189DE92}"/>
          </ac:picMkLst>
        </pc:picChg>
        <pc:picChg chg="add mod">
          <ac:chgData name="Caroline Prodger" userId="e4ef2e75-b60b-401b-8ebe-291bdcf405f4" providerId="ADAL" clId="{36CFFA66-BAF4-46DF-9FF6-F1F2B08F4B95}" dt="2022-08-02T15:09:00.488" v="214" actId="1076"/>
          <ac:picMkLst>
            <pc:docMk/>
            <pc:sldMk cId="411019939" sldId="368"/>
            <ac:picMk id="8" creationId="{162D9E0A-07D8-B11B-0EC3-60EB995F050D}"/>
          </ac:picMkLst>
        </pc:picChg>
        <pc:picChg chg="add mod modCrop">
          <ac:chgData name="Caroline Prodger" userId="e4ef2e75-b60b-401b-8ebe-291bdcf405f4" providerId="ADAL" clId="{36CFFA66-BAF4-46DF-9FF6-F1F2B08F4B95}" dt="2022-08-02T15:09:03.580" v="215" actId="14100"/>
          <ac:picMkLst>
            <pc:docMk/>
            <pc:sldMk cId="411019939" sldId="368"/>
            <ac:picMk id="10" creationId="{8E02069C-7A0D-4495-8602-2E717BF48875}"/>
          </ac:picMkLst>
        </pc:picChg>
      </pc:sldChg>
      <pc:sldChg chg="delSp modSp new del mod">
        <pc:chgData name="Caroline Prodger" userId="e4ef2e75-b60b-401b-8ebe-291bdcf405f4" providerId="ADAL" clId="{36CFFA66-BAF4-46DF-9FF6-F1F2B08F4B95}" dt="2022-08-02T14:54:28.833" v="171" actId="2696"/>
        <pc:sldMkLst>
          <pc:docMk/>
          <pc:sldMk cId="3573595675" sldId="368"/>
        </pc:sldMkLst>
        <pc:spChg chg="del">
          <ac:chgData name="Caroline Prodger" userId="e4ef2e75-b60b-401b-8ebe-291bdcf405f4" providerId="ADAL" clId="{36CFFA66-BAF4-46DF-9FF6-F1F2B08F4B95}" dt="2022-08-02T14:48:06.528" v="163" actId="478"/>
          <ac:spMkLst>
            <pc:docMk/>
            <pc:sldMk cId="3573595675" sldId="368"/>
            <ac:spMk id="2" creationId="{1FE3F9BA-15D1-AC4E-1ACE-C9EEE5C77ADC}"/>
          </ac:spMkLst>
        </pc:spChg>
        <pc:spChg chg="mod">
          <ac:chgData name="Caroline Prodger" userId="e4ef2e75-b60b-401b-8ebe-291bdcf405f4" providerId="ADAL" clId="{36CFFA66-BAF4-46DF-9FF6-F1F2B08F4B95}" dt="2022-08-02T14:48:17.814" v="164" actId="20577"/>
          <ac:spMkLst>
            <pc:docMk/>
            <pc:sldMk cId="3573595675" sldId="368"/>
            <ac:spMk id="5" creationId="{CE41DD89-3CAF-B202-9F16-3B04B66D359B}"/>
          </ac:spMkLst>
        </pc:spChg>
      </pc:sldChg>
      <pc:sldChg chg="addSp delSp modSp add mod">
        <pc:chgData name="Caroline Prodger" userId="e4ef2e75-b60b-401b-8ebe-291bdcf405f4" providerId="ADAL" clId="{36CFFA66-BAF4-46DF-9FF6-F1F2B08F4B95}" dt="2022-08-02T15:12:07.345" v="248" actId="14100"/>
        <pc:sldMkLst>
          <pc:docMk/>
          <pc:sldMk cId="1202315659" sldId="369"/>
        </pc:sldMkLst>
        <pc:spChg chg="mod">
          <ac:chgData name="Caroline Prodger" userId="e4ef2e75-b60b-401b-8ebe-291bdcf405f4" providerId="ADAL" clId="{36CFFA66-BAF4-46DF-9FF6-F1F2B08F4B95}" dt="2022-08-02T15:11:39.931" v="247" actId="20577"/>
          <ac:spMkLst>
            <pc:docMk/>
            <pc:sldMk cId="1202315659" sldId="369"/>
            <ac:spMk id="5" creationId="{8F5A8F46-1FD7-C2F7-3ECE-502A86FCA4E5}"/>
          </ac:spMkLst>
        </pc:spChg>
        <pc:spChg chg="mod">
          <ac:chgData name="Caroline Prodger" userId="e4ef2e75-b60b-401b-8ebe-291bdcf405f4" providerId="ADAL" clId="{36CFFA66-BAF4-46DF-9FF6-F1F2B08F4B95}" dt="2022-08-02T15:11:18.114" v="228" actId="14100"/>
          <ac:spMkLst>
            <pc:docMk/>
            <pc:sldMk cId="1202315659" sldId="369"/>
            <ac:spMk id="6" creationId="{0C4390DC-8B88-DAE2-F570-3386598BEDF6}"/>
          </ac:spMkLst>
        </pc:spChg>
        <pc:picChg chg="add mod">
          <ac:chgData name="Caroline Prodger" userId="e4ef2e75-b60b-401b-8ebe-291bdcf405f4" providerId="ADAL" clId="{36CFFA66-BAF4-46DF-9FF6-F1F2B08F4B95}" dt="2022-08-02T15:12:07.345" v="248" actId="14100"/>
          <ac:picMkLst>
            <pc:docMk/>
            <pc:sldMk cId="1202315659" sldId="369"/>
            <ac:picMk id="7" creationId="{3B1B5D30-757E-6820-0709-CCA30851E9F7}"/>
          </ac:picMkLst>
        </pc:picChg>
        <pc:picChg chg="del">
          <ac:chgData name="Caroline Prodger" userId="e4ef2e75-b60b-401b-8ebe-291bdcf405f4" providerId="ADAL" clId="{36CFFA66-BAF4-46DF-9FF6-F1F2B08F4B95}" dt="2022-08-02T15:09:52.616" v="219" actId="478"/>
          <ac:picMkLst>
            <pc:docMk/>
            <pc:sldMk cId="1202315659" sldId="369"/>
            <ac:picMk id="8" creationId="{162D9E0A-07D8-B11B-0EC3-60EB995F050D}"/>
          </ac:picMkLst>
        </pc:picChg>
        <pc:picChg chg="del">
          <ac:chgData name="Caroline Prodger" userId="e4ef2e75-b60b-401b-8ebe-291bdcf405f4" providerId="ADAL" clId="{36CFFA66-BAF4-46DF-9FF6-F1F2B08F4B95}" dt="2022-08-02T15:09:50.914" v="218" actId="478"/>
          <ac:picMkLst>
            <pc:docMk/>
            <pc:sldMk cId="1202315659" sldId="369"/>
            <ac:picMk id="10" creationId="{8E02069C-7A0D-4495-8602-2E717BF48875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15:18:39.994" v="297" actId="20577"/>
        <pc:sldMkLst>
          <pc:docMk/>
          <pc:sldMk cId="299019809" sldId="370"/>
        </pc:sldMkLst>
        <pc:spChg chg="mod">
          <ac:chgData name="Caroline Prodger" userId="e4ef2e75-b60b-401b-8ebe-291bdcf405f4" providerId="ADAL" clId="{36CFFA66-BAF4-46DF-9FF6-F1F2B08F4B95}" dt="2022-08-02T15:18:39.994" v="297" actId="20577"/>
          <ac:spMkLst>
            <pc:docMk/>
            <pc:sldMk cId="299019809" sldId="370"/>
            <ac:spMk id="2" creationId="{33C6CDC9-2637-E09F-970C-99FF2E2559C4}"/>
          </ac:spMkLst>
        </pc:spChg>
        <pc:spChg chg="del">
          <ac:chgData name="Caroline Prodger" userId="e4ef2e75-b60b-401b-8ebe-291bdcf405f4" providerId="ADAL" clId="{36CFFA66-BAF4-46DF-9FF6-F1F2B08F4B95}" dt="2022-08-02T15:15:57.638" v="258" actId="478"/>
          <ac:spMkLst>
            <pc:docMk/>
            <pc:sldMk cId="299019809" sldId="370"/>
            <ac:spMk id="3" creationId="{5133F62C-4C3D-7668-A664-1807552EE405}"/>
          </ac:spMkLst>
        </pc:spChg>
        <pc:spChg chg="del">
          <ac:chgData name="Caroline Prodger" userId="e4ef2e75-b60b-401b-8ebe-291bdcf405f4" providerId="ADAL" clId="{36CFFA66-BAF4-46DF-9FF6-F1F2B08F4B95}" dt="2022-08-02T15:16:00.813" v="259" actId="478"/>
          <ac:spMkLst>
            <pc:docMk/>
            <pc:sldMk cId="299019809" sldId="370"/>
            <ac:spMk id="4" creationId="{1124DFA0-0897-F5BA-46E7-C976B4240A3B}"/>
          </ac:spMkLst>
        </pc:spChg>
        <pc:picChg chg="add del mod">
          <ac:chgData name="Caroline Prodger" userId="e4ef2e75-b60b-401b-8ebe-291bdcf405f4" providerId="ADAL" clId="{36CFFA66-BAF4-46DF-9FF6-F1F2B08F4B95}" dt="2022-08-02T15:18:18.464" v="263" actId="478"/>
          <ac:picMkLst>
            <pc:docMk/>
            <pc:sldMk cId="299019809" sldId="370"/>
            <ac:picMk id="6" creationId="{C0657868-E671-DDFD-08E0-071997831D05}"/>
          </ac:picMkLst>
        </pc:picChg>
        <pc:picChg chg="add mod">
          <ac:chgData name="Caroline Prodger" userId="e4ef2e75-b60b-401b-8ebe-291bdcf405f4" providerId="ADAL" clId="{36CFFA66-BAF4-46DF-9FF6-F1F2B08F4B95}" dt="2022-08-02T15:18:26.852" v="266" actId="1076"/>
          <ac:picMkLst>
            <pc:docMk/>
            <pc:sldMk cId="299019809" sldId="370"/>
            <ac:picMk id="8" creationId="{0FE44440-B42C-3B89-2D91-C35E04DDF808}"/>
          </ac:picMkLst>
        </pc:picChg>
      </pc:sldChg>
      <pc:sldChg chg="addSp delSp modSp del mod modClrScheme addCm modCm chgLayout">
        <pc:chgData name="Caroline Prodger" userId="e4ef2e75-b60b-401b-8ebe-291bdcf405f4" providerId="ADAL" clId="{36CFFA66-BAF4-46DF-9FF6-F1F2B08F4B95}" dt="2022-08-02T15:32:10.091" v="470" actId="2696"/>
        <pc:sldMkLst>
          <pc:docMk/>
          <pc:sldMk cId="1690855428" sldId="371"/>
        </pc:sldMkLst>
        <pc:spChg chg="mod ord">
          <ac:chgData name="Caroline Prodger" userId="e4ef2e75-b60b-401b-8ebe-291bdcf405f4" providerId="ADAL" clId="{36CFFA66-BAF4-46DF-9FF6-F1F2B08F4B95}" dt="2022-08-02T15:30:16.803" v="453" actId="700"/>
          <ac:spMkLst>
            <pc:docMk/>
            <pc:sldMk cId="1690855428" sldId="371"/>
            <ac:spMk id="2" creationId="{00000000-0000-0000-0000-000000000000}"/>
          </ac:spMkLst>
        </pc:spChg>
        <pc:spChg chg="del mod">
          <ac:chgData name="Caroline Prodger" userId="e4ef2e75-b60b-401b-8ebe-291bdcf405f4" providerId="ADAL" clId="{36CFFA66-BAF4-46DF-9FF6-F1F2B08F4B95}" dt="2022-08-02T15:31:57.969" v="468" actId="21"/>
          <ac:spMkLst>
            <pc:docMk/>
            <pc:sldMk cId="1690855428" sldId="371"/>
            <ac:spMk id="5" creationId="{00000000-0000-0000-0000-000000000000}"/>
          </ac:spMkLst>
        </pc:spChg>
        <pc:spChg chg="mod ord">
          <ac:chgData name="Caroline Prodger" userId="e4ef2e75-b60b-401b-8ebe-291bdcf405f4" providerId="ADAL" clId="{36CFFA66-BAF4-46DF-9FF6-F1F2B08F4B95}" dt="2022-08-02T15:30:45.114" v="456" actId="21"/>
          <ac:spMkLst>
            <pc:docMk/>
            <pc:sldMk cId="1690855428" sldId="371"/>
            <ac:spMk id="6" creationId="{216F0AD8-A7D1-4ABC-B11D-32AC39280F62}"/>
          </ac:spMkLst>
        </pc:spChg>
        <pc:spChg chg="del mod ord">
          <ac:chgData name="Caroline Prodger" userId="e4ef2e75-b60b-401b-8ebe-291bdcf405f4" providerId="ADAL" clId="{36CFFA66-BAF4-46DF-9FF6-F1F2B08F4B95}" dt="2022-08-02T15:30:57.114" v="458" actId="21"/>
          <ac:spMkLst>
            <pc:docMk/>
            <pc:sldMk cId="1690855428" sldId="371"/>
            <ac:spMk id="8" creationId="{374DF420-51F5-44C6-9B54-C8A224F2DC68}"/>
          </ac:spMkLst>
        </pc:spChg>
        <pc:spChg chg="del">
          <ac:chgData name="Caroline Prodger" userId="e4ef2e75-b60b-401b-8ebe-291bdcf405f4" providerId="ADAL" clId="{36CFFA66-BAF4-46DF-9FF6-F1F2B08F4B95}" dt="2022-08-02T15:28:05.439" v="423" actId="478"/>
          <ac:spMkLst>
            <pc:docMk/>
            <pc:sldMk cId="1690855428" sldId="371"/>
            <ac:spMk id="10" creationId="{15DB0BA7-AEEF-47D7-A4ED-731D0E419B1A}"/>
          </ac:spMkLst>
        </pc:spChg>
        <pc:spChg chg="add del mod">
          <ac:chgData name="Caroline Prodger" userId="e4ef2e75-b60b-401b-8ebe-291bdcf405f4" providerId="ADAL" clId="{36CFFA66-BAF4-46DF-9FF6-F1F2B08F4B95}" dt="2022-08-02T15:31:24.822" v="462" actId="478"/>
          <ac:spMkLst>
            <pc:docMk/>
            <pc:sldMk cId="1690855428" sldId="371"/>
            <ac:spMk id="11" creationId="{F316BEF9-B2DA-27B9-919C-B0325BC105E8}"/>
          </ac:spMkLst>
        </pc:spChg>
        <pc:picChg chg="del mod">
          <ac:chgData name="Caroline Prodger" userId="e4ef2e75-b60b-401b-8ebe-291bdcf405f4" providerId="ADAL" clId="{36CFFA66-BAF4-46DF-9FF6-F1F2B08F4B95}" dt="2022-08-02T15:31:27.601" v="463" actId="21"/>
          <ac:picMkLst>
            <pc:docMk/>
            <pc:sldMk cId="1690855428" sldId="371"/>
            <ac:picMk id="7" creationId="{00000000-0000-0000-0000-000000000000}"/>
          </ac:picMkLst>
        </pc:picChg>
      </pc:sldChg>
      <pc:sldChg chg="addSp delSp modSp new del mod addCm">
        <pc:chgData name="Caroline Prodger" userId="e4ef2e75-b60b-401b-8ebe-291bdcf405f4" providerId="ADAL" clId="{36CFFA66-BAF4-46DF-9FF6-F1F2B08F4B95}" dt="2022-08-03T01:33:07.396" v="3091" actId="2696"/>
        <pc:sldMkLst>
          <pc:docMk/>
          <pc:sldMk cId="2995959864" sldId="372"/>
        </pc:sldMkLst>
        <pc:spChg chg="mod">
          <ac:chgData name="Caroline Prodger" userId="e4ef2e75-b60b-401b-8ebe-291bdcf405f4" providerId="ADAL" clId="{36CFFA66-BAF4-46DF-9FF6-F1F2B08F4B95}" dt="2022-08-02T16:01:43.212" v="711" actId="20577"/>
          <ac:spMkLst>
            <pc:docMk/>
            <pc:sldMk cId="2995959864" sldId="372"/>
            <ac:spMk id="2" creationId="{0826447E-896E-4841-A2D5-6131B6456672}"/>
          </ac:spMkLst>
        </pc:spChg>
        <pc:spChg chg="del">
          <ac:chgData name="Caroline Prodger" userId="e4ef2e75-b60b-401b-8ebe-291bdcf405f4" providerId="ADAL" clId="{36CFFA66-BAF4-46DF-9FF6-F1F2B08F4B95}" dt="2022-08-02T15:31:07.395" v="460" actId="478"/>
          <ac:spMkLst>
            <pc:docMk/>
            <pc:sldMk cId="2995959864" sldId="372"/>
            <ac:spMk id="3" creationId="{A374CD44-B734-226C-F03F-73AD7ACCE570}"/>
          </ac:spMkLst>
        </pc:spChg>
        <pc:spChg chg="add mod">
          <ac:chgData name="Caroline Prodger" userId="e4ef2e75-b60b-401b-8ebe-291bdcf405f4" providerId="ADAL" clId="{36CFFA66-BAF4-46DF-9FF6-F1F2B08F4B95}" dt="2022-08-02T16:00:12.645" v="697" actId="20577"/>
          <ac:spMkLst>
            <pc:docMk/>
            <pc:sldMk cId="2995959864" sldId="372"/>
            <ac:spMk id="4" creationId="{8B283E60-CCF9-39AA-C449-38AE0074828C}"/>
          </ac:spMkLst>
        </pc:spChg>
        <pc:spChg chg="add del mod">
          <ac:chgData name="Caroline Prodger" userId="e4ef2e75-b60b-401b-8ebe-291bdcf405f4" providerId="ADAL" clId="{36CFFA66-BAF4-46DF-9FF6-F1F2B08F4B95}" dt="2022-08-02T16:00:06.802" v="696" actId="21"/>
          <ac:spMkLst>
            <pc:docMk/>
            <pc:sldMk cId="2995959864" sldId="372"/>
            <ac:spMk id="6" creationId="{0A4A7BD4-58B5-79CF-F6C6-5FF13DF89CA7}"/>
          </ac:spMkLst>
        </pc:spChg>
        <pc:spChg chg="add del mod">
          <ac:chgData name="Caroline Prodger" userId="e4ef2e75-b60b-401b-8ebe-291bdcf405f4" providerId="ADAL" clId="{36CFFA66-BAF4-46DF-9FF6-F1F2B08F4B95}" dt="2022-08-02T16:03:08.589" v="718" actId="478"/>
          <ac:spMkLst>
            <pc:docMk/>
            <pc:sldMk cId="2995959864" sldId="372"/>
            <ac:spMk id="9" creationId="{975438A9-37BB-6032-68D8-9E7FEA19DF9F}"/>
          </ac:spMkLst>
        </pc:spChg>
        <pc:graphicFrameChg chg="add mod">
          <ac:chgData name="Caroline Prodger" userId="e4ef2e75-b60b-401b-8ebe-291bdcf405f4" providerId="ADAL" clId="{36CFFA66-BAF4-46DF-9FF6-F1F2B08F4B95}" dt="2022-08-02T16:03:16.796" v="720" actId="1076"/>
          <ac:graphicFrameMkLst>
            <pc:docMk/>
            <pc:sldMk cId="2995959864" sldId="372"/>
            <ac:graphicFrameMk id="10" creationId="{13408390-660B-4C10-9941-4FF1C6E4DE89}"/>
          </ac:graphicFrameMkLst>
        </pc:graphicFrameChg>
        <pc:picChg chg="add del mod">
          <ac:chgData name="Caroline Prodger" userId="e4ef2e75-b60b-401b-8ebe-291bdcf405f4" providerId="ADAL" clId="{36CFFA66-BAF4-46DF-9FF6-F1F2B08F4B95}" dt="2022-08-02T16:00:01.291" v="694" actId="478"/>
          <ac:picMkLst>
            <pc:docMk/>
            <pc:sldMk cId="2995959864" sldId="372"/>
            <ac:picMk id="5" creationId="{1B6CFEE3-FDA7-3CD8-F39D-E987B9B39B57}"/>
          </ac:picMkLst>
        </pc:picChg>
        <pc:picChg chg="add del mod modCrop">
          <ac:chgData name="Caroline Prodger" userId="e4ef2e75-b60b-401b-8ebe-291bdcf405f4" providerId="ADAL" clId="{36CFFA66-BAF4-46DF-9FF6-F1F2B08F4B95}" dt="2022-08-02T16:02:27.153" v="715" actId="21"/>
          <ac:picMkLst>
            <pc:docMk/>
            <pc:sldMk cId="2995959864" sldId="372"/>
            <ac:picMk id="7" creationId="{58463CA1-E2F9-DFEB-5486-C0BAE1329AD6}"/>
          </ac:picMkLst>
        </pc:picChg>
      </pc:sldChg>
      <pc:sldChg chg="add del">
        <pc:chgData name="Caroline Prodger" userId="e4ef2e75-b60b-401b-8ebe-291bdcf405f4" providerId="ADAL" clId="{36CFFA66-BAF4-46DF-9FF6-F1F2B08F4B95}" dt="2022-08-02T15:30:05.242" v="452" actId="2696"/>
        <pc:sldMkLst>
          <pc:docMk/>
          <pc:sldMk cId="3082119008" sldId="372"/>
        </pc:sldMkLst>
      </pc:sldChg>
      <pc:sldChg chg="addSp delSp modSp new del mod modAnim addCm">
        <pc:chgData name="Caroline Prodger" userId="e4ef2e75-b60b-401b-8ebe-291bdcf405f4" providerId="ADAL" clId="{36CFFA66-BAF4-46DF-9FF6-F1F2B08F4B95}" dt="2022-08-03T01:33:07.396" v="3091" actId="2696"/>
        <pc:sldMkLst>
          <pc:docMk/>
          <pc:sldMk cId="3059922030" sldId="373"/>
        </pc:sldMkLst>
        <pc:spChg chg="mod">
          <ac:chgData name="Caroline Prodger" userId="e4ef2e75-b60b-401b-8ebe-291bdcf405f4" providerId="ADAL" clId="{36CFFA66-BAF4-46DF-9FF6-F1F2B08F4B95}" dt="2022-08-02T15:34:39.604" v="492" actId="20577"/>
          <ac:spMkLst>
            <pc:docMk/>
            <pc:sldMk cId="3059922030" sldId="373"/>
            <ac:spMk id="2" creationId="{1F9F1017-E9A9-429D-DADB-A543D0B9A371}"/>
          </ac:spMkLst>
        </pc:spChg>
        <pc:spChg chg="del">
          <ac:chgData name="Caroline Prodger" userId="e4ef2e75-b60b-401b-8ebe-291bdcf405f4" providerId="ADAL" clId="{36CFFA66-BAF4-46DF-9FF6-F1F2B08F4B95}" dt="2022-08-02T15:34:58.638" v="497" actId="478"/>
          <ac:spMkLst>
            <pc:docMk/>
            <pc:sldMk cId="3059922030" sldId="373"/>
            <ac:spMk id="3" creationId="{FEBCC21A-3FA1-5AAE-5289-B499B8CC4D90}"/>
          </ac:spMkLst>
        </pc:spChg>
        <pc:spChg chg="add mod">
          <ac:chgData name="Caroline Prodger" userId="e4ef2e75-b60b-401b-8ebe-291bdcf405f4" providerId="ADAL" clId="{36CFFA66-BAF4-46DF-9FF6-F1F2B08F4B95}" dt="2022-08-02T15:41:45.334" v="548" actId="14100"/>
          <ac:spMkLst>
            <pc:docMk/>
            <pc:sldMk cId="3059922030" sldId="373"/>
            <ac:spMk id="5" creationId="{0C1B2108-F2A5-ADFE-10AD-8CEDEEAD9A01}"/>
          </ac:spMkLst>
        </pc:spChg>
        <pc:spChg chg="add mod">
          <ac:chgData name="Caroline Prodger" userId="e4ef2e75-b60b-401b-8ebe-291bdcf405f4" providerId="ADAL" clId="{36CFFA66-BAF4-46DF-9FF6-F1F2B08F4B95}" dt="2022-08-02T15:43:10.617" v="563" actId="255"/>
          <ac:spMkLst>
            <pc:docMk/>
            <pc:sldMk cId="3059922030" sldId="373"/>
            <ac:spMk id="6" creationId="{E03E261E-3B6B-1398-2B12-6D030D1561E0}"/>
          </ac:spMkLst>
        </pc:spChg>
        <pc:spChg chg="add mod">
          <ac:chgData name="Caroline Prodger" userId="e4ef2e75-b60b-401b-8ebe-291bdcf405f4" providerId="ADAL" clId="{36CFFA66-BAF4-46DF-9FF6-F1F2B08F4B95}" dt="2022-08-02T15:43:25.561" v="566" actId="14100"/>
          <ac:spMkLst>
            <pc:docMk/>
            <pc:sldMk cId="3059922030" sldId="373"/>
            <ac:spMk id="12" creationId="{09269F6E-322C-12CB-CB76-9C29B32A2B19}"/>
          </ac:spMkLst>
        </pc:spChg>
        <pc:picChg chg="add mod">
          <ac:chgData name="Caroline Prodger" userId="e4ef2e75-b60b-401b-8ebe-291bdcf405f4" providerId="ADAL" clId="{36CFFA66-BAF4-46DF-9FF6-F1F2B08F4B95}" dt="2022-08-02T15:38:45.075" v="520" actId="14100"/>
          <ac:picMkLst>
            <pc:docMk/>
            <pc:sldMk cId="3059922030" sldId="373"/>
            <ac:picMk id="7" creationId="{C58E5A68-66A5-57C2-2DFB-C52982F24ACC}"/>
          </ac:picMkLst>
        </pc:picChg>
        <pc:picChg chg="add mod">
          <ac:chgData name="Caroline Prodger" userId="e4ef2e75-b60b-401b-8ebe-291bdcf405f4" providerId="ADAL" clId="{36CFFA66-BAF4-46DF-9FF6-F1F2B08F4B95}" dt="2022-08-02T15:40:47.226" v="535" actId="1076"/>
          <ac:picMkLst>
            <pc:docMk/>
            <pc:sldMk cId="3059922030" sldId="373"/>
            <ac:picMk id="8" creationId="{3BF009BC-8C64-A788-3BC9-481516135677}"/>
          </ac:picMkLst>
        </pc:picChg>
        <pc:picChg chg="add mod">
          <ac:chgData name="Caroline Prodger" userId="e4ef2e75-b60b-401b-8ebe-291bdcf405f4" providerId="ADAL" clId="{36CFFA66-BAF4-46DF-9FF6-F1F2B08F4B95}" dt="2022-08-02T15:43:18.658" v="565" actId="1076"/>
          <ac:picMkLst>
            <pc:docMk/>
            <pc:sldMk cId="3059922030" sldId="373"/>
            <ac:picMk id="9" creationId="{BADEC682-9894-E482-F711-25B0D4C3287D}"/>
          </ac:picMkLst>
        </pc:picChg>
        <pc:cxnChg chg="add mod">
          <ac:chgData name="Caroline Prodger" userId="e4ef2e75-b60b-401b-8ebe-291bdcf405f4" providerId="ADAL" clId="{36CFFA66-BAF4-46DF-9FF6-F1F2B08F4B95}" dt="2022-08-02T15:43:10.617" v="563" actId="255"/>
          <ac:cxnSpMkLst>
            <pc:docMk/>
            <pc:sldMk cId="3059922030" sldId="373"/>
            <ac:cxnSpMk id="11" creationId="{EEDF1D76-7B7D-AFF5-AF72-A8019363693C}"/>
          </ac:cxnSpMkLst>
        </pc:cxnChg>
        <pc:cxnChg chg="add">
          <ac:chgData name="Caroline Prodger" userId="e4ef2e75-b60b-401b-8ebe-291bdcf405f4" providerId="ADAL" clId="{36CFFA66-BAF4-46DF-9FF6-F1F2B08F4B95}" dt="2022-08-02T15:43:36.212" v="567" actId="11529"/>
          <ac:cxnSpMkLst>
            <pc:docMk/>
            <pc:sldMk cId="3059922030" sldId="373"/>
            <ac:cxnSpMk id="18" creationId="{CFF8EF33-E8B4-A50A-15BE-76563E20B2E0}"/>
          </ac:cxnSpMkLst>
        </pc:cxnChg>
      </pc:sldChg>
      <pc:sldChg chg="addSp delSp modSp new mod">
        <pc:chgData name="Caroline Prodger" userId="e4ef2e75-b60b-401b-8ebe-291bdcf405f4" providerId="ADAL" clId="{36CFFA66-BAF4-46DF-9FF6-F1F2B08F4B95}" dt="2022-08-02T15:45:50.229" v="585"/>
        <pc:sldMkLst>
          <pc:docMk/>
          <pc:sldMk cId="3409780110" sldId="374"/>
        </pc:sldMkLst>
        <pc:spChg chg="mod">
          <ac:chgData name="Caroline Prodger" userId="e4ef2e75-b60b-401b-8ebe-291bdcf405f4" providerId="ADAL" clId="{36CFFA66-BAF4-46DF-9FF6-F1F2B08F4B95}" dt="2022-08-02T15:44:55.607" v="574"/>
          <ac:spMkLst>
            <pc:docMk/>
            <pc:sldMk cId="3409780110" sldId="374"/>
            <ac:spMk id="2" creationId="{9F945E08-B582-8156-4F71-A3B682FEA648}"/>
          </ac:spMkLst>
        </pc:spChg>
        <pc:spChg chg="del">
          <ac:chgData name="Caroline Prodger" userId="e4ef2e75-b60b-401b-8ebe-291bdcf405f4" providerId="ADAL" clId="{36CFFA66-BAF4-46DF-9FF6-F1F2B08F4B95}" dt="2022-08-02T15:45:28.208" v="580" actId="478"/>
          <ac:spMkLst>
            <pc:docMk/>
            <pc:sldMk cId="3409780110" sldId="374"/>
            <ac:spMk id="3" creationId="{E8E232B1-D43D-DA61-D9E0-37EDA5FFB3BF}"/>
          </ac:spMkLst>
        </pc:spChg>
        <pc:spChg chg="add del mod">
          <ac:chgData name="Caroline Prodger" userId="e4ef2e75-b60b-401b-8ebe-291bdcf405f4" providerId="ADAL" clId="{36CFFA66-BAF4-46DF-9FF6-F1F2B08F4B95}" dt="2022-08-02T15:45:25.943" v="579" actId="478"/>
          <ac:spMkLst>
            <pc:docMk/>
            <pc:sldMk cId="3409780110" sldId="374"/>
            <ac:spMk id="4" creationId="{345B33DE-4AB0-3442-A6CF-EDC41D805BAC}"/>
          </ac:spMkLst>
        </pc:spChg>
        <pc:spChg chg="add mod">
          <ac:chgData name="Caroline Prodger" userId="e4ef2e75-b60b-401b-8ebe-291bdcf405f4" providerId="ADAL" clId="{36CFFA66-BAF4-46DF-9FF6-F1F2B08F4B95}" dt="2022-08-02T15:45:40.195" v="583"/>
          <ac:spMkLst>
            <pc:docMk/>
            <pc:sldMk cId="3409780110" sldId="374"/>
            <ac:spMk id="6" creationId="{A8FE89C0-61CB-EFDF-FB9D-246BEB676E7D}"/>
          </ac:spMkLst>
        </pc:spChg>
        <pc:spChg chg="add mod">
          <ac:chgData name="Caroline Prodger" userId="e4ef2e75-b60b-401b-8ebe-291bdcf405f4" providerId="ADAL" clId="{36CFFA66-BAF4-46DF-9FF6-F1F2B08F4B95}" dt="2022-08-02T15:45:50.229" v="585"/>
          <ac:spMkLst>
            <pc:docMk/>
            <pc:sldMk cId="3409780110" sldId="374"/>
            <ac:spMk id="7" creationId="{9D7C38BB-7068-EA52-582F-9458BAFF884F}"/>
          </ac:spMkLst>
        </pc:spChg>
        <pc:picChg chg="add mod">
          <ac:chgData name="Caroline Prodger" userId="e4ef2e75-b60b-401b-8ebe-291bdcf405f4" providerId="ADAL" clId="{36CFFA66-BAF4-46DF-9FF6-F1F2B08F4B95}" dt="2022-08-02T15:45:31.426" v="581" actId="1076"/>
          <ac:picMkLst>
            <pc:docMk/>
            <pc:sldMk cId="3409780110" sldId="374"/>
            <ac:picMk id="5" creationId="{BD4C4083-9BD7-E141-6376-99F1A3B85038}"/>
          </ac:picMkLst>
        </pc:picChg>
      </pc:sldChg>
      <pc:sldChg chg="addSp delSp modSp new mod addCm modCm">
        <pc:chgData name="Caroline Prodger" userId="e4ef2e75-b60b-401b-8ebe-291bdcf405f4" providerId="ADAL" clId="{36CFFA66-BAF4-46DF-9FF6-F1F2B08F4B95}" dt="2022-08-02T15:57:45.893" v="677"/>
        <pc:sldMkLst>
          <pc:docMk/>
          <pc:sldMk cId="3242162668" sldId="375"/>
        </pc:sldMkLst>
        <pc:spChg chg="mod">
          <ac:chgData name="Caroline Prodger" userId="e4ef2e75-b60b-401b-8ebe-291bdcf405f4" providerId="ADAL" clId="{36CFFA66-BAF4-46DF-9FF6-F1F2B08F4B95}" dt="2022-08-02T15:47:14.264" v="621" actId="20577"/>
          <ac:spMkLst>
            <pc:docMk/>
            <pc:sldMk cId="3242162668" sldId="375"/>
            <ac:spMk id="2" creationId="{289F122B-45A3-4FE3-5743-1398FACFDFAD}"/>
          </ac:spMkLst>
        </pc:spChg>
        <pc:spChg chg="del">
          <ac:chgData name="Caroline Prodger" userId="e4ef2e75-b60b-401b-8ebe-291bdcf405f4" providerId="ADAL" clId="{36CFFA66-BAF4-46DF-9FF6-F1F2B08F4B95}" dt="2022-08-02T15:47:17.557" v="622" actId="478"/>
          <ac:spMkLst>
            <pc:docMk/>
            <pc:sldMk cId="3242162668" sldId="375"/>
            <ac:spMk id="3" creationId="{B555A7DF-EDE2-7884-EAEA-BA710886F215}"/>
          </ac:spMkLst>
        </pc:spChg>
        <pc:spChg chg="del">
          <ac:chgData name="Caroline Prodger" userId="e4ef2e75-b60b-401b-8ebe-291bdcf405f4" providerId="ADAL" clId="{36CFFA66-BAF4-46DF-9FF6-F1F2B08F4B95}" dt="2022-08-02T15:47:19.431" v="623" actId="478"/>
          <ac:spMkLst>
            <pc:docMk/>
            <pc:sldMk cId="3242162668" sldId="375"/>
            <ac:spMk id="4" creationId="{BF2BC980-BCE5-FF21-01BC-200E090A5EF9}"/>
          </ac:spMkLst>
        </pc:spChg>
        <pc:picChg chg="add mod">
          <ac:chgData name="Caroline Prodger" userId="e4ef2e75-b60b-401b-8ebe-291bdcf405f4" providerId="ADAL" clId="{36CFFA66-BAF4-46DF-9FF6-F1F2B08F4B95}" dt="2022-08-02T15:47:32.371" v="627" actId="1076"/>
          <ac:picMkLst>
            <pc:docMk/>
            <pc:sldMk cId="3242162668" sldId="375"/>
            <ac:picMk id="6" creationId="{D5796E27-294C-E839-AD98-E9B0F3F9D0FE}"/>
          </ac:picMkLst>
        </pc:picChg>
        <pc:picChg chg="add mod modCrop">
          <ac:chgData name="Caroline Prodger" userId="e4ef2e75-b60b-401b-8ebe-291bdcf405f4" providerId="ADAL" clId="{36CFFA66-BAF4-46DF-9FF6-F1F2B08F4B95}" dt="2022-08-02T15:53:19.158" v="674" actId="1076"/>
          <ac:picMkLst>
            <pc:docMk/>
            <pc:sldMk cId="3242162668" sldId="375"/>
            <ac:picMk id="7" creationId="{A9F0812D-EA2A-4216-D93F-292C2A045E20}"/>
          </ac:picMkLst>
        </pc:picChg>
      </pc:sldChg>
      <pc:sldChg chg="addSp delSp modSp new mod addCm">
        <pc:chgData name="Caroline Prodger" userId="e4ef2e75-b60b-401b-8ebe-291bdcf405f4" providerId="ADAL" clId="{36CFFA66-BAF4-46DF-9FF6-F1F2B08F4B95}" dt="2022-08-02T15:52:33.458" v="667" actId="1076"/>
        <pc:sldMkLst>
          <pc:docMk/>
          <pc:sldMk cId="2935149696" sldId="376"/>
        </pc:sldMkLst>
        <pc:spChg chg="mod">
          <ac:chgData name="Caroline Prodger" userId="e4ef2e75-b60b-401b-8ebe-291bdcf405f4" providerId="ADAL" clId="{36CFFA66-BAF4-46DF-9FF6-F1F2B08F4B95}" dt="2022-08-02T15:47:45.170" v="650" actId="20577"/>
          <ac:spMkLst>
            <pc:docMk/>
            <pc:sldMk cId="2935149696" sldId="376"/>
            <ac:spMk id="2" creationId="{96895762-2C6F-5B6C-A5F2-D5ECE64BFA35}"/>
          </ac:spMkLst>
        </pc:spChg>
        <pc:spChg chg="del">
          <ac:chgData name="Caroline Prodger" userId="e4ef2e75-b60b-401b-8ebe-291bdcf405f4" providerId="ADAL" clId="{36CFFA66-BAF4-46DF-9FF6-F1F2B08F4B95}" dt="2022-08-02T15:47:47.955" v="651" actId="478"/>
          <ac:spMkLst>
            <pc:docMk/>
            <pc:sldMk cId="2935149696" sldId="376"/>
            <ac:spMk id="3" creationId="{1F0CD9BA-B31B-9D64-D909-8EEC3BCBAF40}"/>
          </ac:spMkLst>
        </pc:spChg>
        <pc:spChg chg="del">
          <ac:chgData name="Caroline Prodger" userId="e4ef2e75-b60b-401b-8ebe-291bdcf405f4" providerId="ADAL" clId="{36CFFA66-BAF4-46DF-9FF6-F1F2B08F4B95}" dt="2022-08-02T15:47:51.225" v="652" actId="478"/>
          <ac:spMkLst>
            <pc:docMk/>
            <pc:sldMk cId="2935149696" sldId="376"/>
            <ac:spMk id="4" creationId="{46D5E358-7B8E-63E7-463B-C8FEFAE093F6}"/>
          </ac:spMkLst>
        </pc:spChg>
        <pc:picChg chg="add mod">
          <ac:chgData name="Caroline Prodger" userId="e4ef2e75-b60b-401b-8ebe-291bdcf405f4" providerId="ADAL" clId="{36CFFA66-BAF4-46DF-9FF6-F1F2B08F4B95}" dt="2022-08-02T15:49:18.110" v="656" actId="1076"/>
          <ac:picMkLst>
            <pc:docMk/>
            <pc:sldMk cId="2935149696" sldId="376"/>
            <ac:picMk id="6" creationId="{54D4E173-244D-9825-E594-31C17AD23701}"/>
          </ac:picMkLst>
        </pc:picChg>
        <pc:picChg chg="add mod ord modCrop">
          <ac:chgData name="Caroline Prodger" userId="e4ef2e75-b60b-401b-8ebe-291bdcf405f4" providerId="ADAL" clId="{36CFFA66-BAF4-46DF-9FF6-F1F2B08F4B95}" dt="2022-08-02T15:52:33.458" v="667" actId="1076"/>
          <ac:picMkLst>
            <pc:docMk/>
            <pc:sldMk cId="2935149696" sldId="376"/>
            <ac:picMk id="7" creationId="{E1BEDB43-7663-EB0F-5B2C-F7B4C10E2B69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3T01:33:07.396" v="3091" actId="2696"/>
        <pc:sldMkLst>
          <pc:docMk/>
          <pc:sldMk cId="3722752674" sldId="377"/>
        </pc:sldMkLst>
        <pc:spChg chg="mod">
          <ac:chgData name="Caroline Prodger" userId="e4ef2e75-b60b-401b-8ebe-291bdcf405f4" providerId="ADAL" clId="{36CFFA66-BAF4-46DF-9FF6-F1F2B08F4B95}" dt="2022-08-02T15:59:51.482" v="692" actId="20577"/>
          <ac:spMkLst>
            <pc:docMk/>
            <pc:sldMk cId="3722752674" sldId="377"/>
            <ac:spMk id="2" creationId="{E7999FE7-34FA-8BBE-1E51-60AC33E11730}"/>
          </ac:spMkLst>
        </pc:spChg>
        <pc:spChg chg="del">
          <ac:chgData name="Caroline Prodger" userId="e4ef2e75-b60b-401b-8ebe-291bdcf405f4" providerId="ADAL" clId="{36CFFA66-BAF4-46DF-9FF6-F1F2B08F4B95}" dt="2022-08-02T15:59:53.339" v="693" actId="22"/>
          <ac:spMkLst>
            <pc:docMk/>
            <pc:sldMk cId="3722752674" sldId="377"/>
            <ac:spMk id="3" creationId="{403B49AC-710D-B708-6B86-2481249B3073}"/>
          </ac:spMkLst>
        </pc:spChg>
        <pc:spChg chg="add mod">
          <ac:chgData name="Caroline Prodger" userId="e4ef2e75-b60b-401b-8ebe-291bdcf405f4" providerId="ADAL" clId="{36CFFA66-BAF4-46DF-9FF6-F1F2B08F4B95}" dt="2022-08-02T16:00:40.820" v="709" actId="20577"/>
          <ac:spMkLst>
            <pc:docMk/>
            <pc:sldMk cId="3722752674" sldId="377"/>
            <ac:spMk id="6" creationId="{C1E7AA68-F24C-5EC2-56E6-CAC97D94FB4C}"/>
          </ac:spMkLst>
        </pc:spChg>
        <pc:picChg chg="add mod ord">
          <ac:chgData name="Caroline Prodger" userId="e4ef2e75-b60b-401b-8ebe-291bdcf405f4" providerId="ADAL" clId="{36CFFA66-BAF4-46DF-9FF6-F1F2B08F4B95}" dt="2022-08-02T16:00:25.362" v="700" actId="14100"/>
          <ac:picMkLst>
            <pc:docMk/>
            <pc:sldMk cId="3722752674" sldId="377"/>
            <ac:picMk id="5" creationId="{17773E41-AABC-4441-1BEE-972DD846D16F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16:09:00.591" v="755" actId="14100"/>
        <pc:sldMkLst>
          <pc:docMk/>
          <pc:sldMk cId="2454287450" sldId="378"/>
        </pc:sldMkLst>
        <pc:spChg chg="mod">
          <ac:chgData name="Caroline Prodger" userId="e4ef2e75-b60b-401b-8ebe-291bdcf405f4" providerId="ADAL" clId="{36CFFA66-BAF4-46DF-9FF6-F1F2B08F4B95}" dt="2022-08-02T16:07:19.953" v="737"/>
          <ac:spMkLst>
            <pc:docMk/>
            <pc:sldMk cId="2454287450" sldId="378"/>
            <ac:spMk id="2" creationId="{8D9F3654-F050-2AC4-0973-E77059E990B4}"/>
          </ac:spMkLst>
        </pc:spChg>
        <pc:spChg chg="del">
          <ac:chgData name="Caroline Prodger" userId="e4ef2e75-b60b-401b-8ebe-291bdcf405f4" providerId="ADAL" clId="{36CFFA66-BAF4-46DF-9FF6-F1F2B08F4B95}" dt="2022-08-02T16:07:28.873" v="738"/>
          <ac:spMkLst>
            <pc:docMk/>
            <pc:sldMk cId="2454287450" sldId="378"/>
            <ac:spMk id="3" creationId="{8EC2932E-80E2-11ED-F2EA-B3AEBD2D8C22}"/>
          </ac:spMkLst>
        </pc:spChg>
        <pc:spChg chg="del">
          <ac:chgData name="Caroline Prodger" userId="e4ef2e75-b60b-401b-8ebe-291bdcf405f4" providerId="ADAL" clId="{36CFFA66-BAF4-46DF-9FF6-F1F2B08F4B95}" dt="2022-08-02T16:08:09.864" v="746" actId="478"/>
          <ac:spMkLst>
            <pc:docMk/>
            <pc:sldMk cId="2454287450" sldId="378"/>
            <ac:spMk id="4" creationId="{BCF7B479-04B9-54CB-ACBD-DE6E6950B9CD}"/>
          </ac:spMkLst>
        </pc:spChg>
        <pc:spChg chg="add mod">
          <ac:chgData name="Caroline Prodger" userId="e4ef2e75-b60b-401b-8ebe-291bdcf405f4" providerId="ADAL" clId="{36CFFA66-BAF4-46DF-9FF6-F1F2B08F4B95}" dt="2022-08-02T16:08:47.168" v="752" actId="14100"/>
          <ac:spMkLst>
            <pc:docMk/>
            <pc:sldMk cId="2454287450" sldId="378"/>
            <ac:spMk id="5" creationId="{685F77F7-40D8-BA6F-9D81-85B06F26F837}"/>
          </ac:spMkLst>
        </pc:spChg>
        <pc:picChg chg="add mod">
          <ac:chgData name="Caroline Prodger" userId="e4ef2e75-b60b-401b-8ebe-291bdcf405f4" providerId="ADAL" clId="{36CFFA66-BAF4-46DF-9FF6-F1F2B08F4B95}" dt="2022-08-02T16:07:47.862" v="742" actId="1076"/>
          <ac:picMkLst>
            <pc:docMk/>
            <pc:sldMk cId="2454287450" sldId="378"/>
            <ac:picMk id="6" creationId="{A1ABF686-065B-8D6C-BE73-63CA09E776C3}"/>
          </ac:picMkLst>
        </pc:picChg>
        <pc:picChg chg="add mod ord">
          <ac:chgData name="Caroline Prodger" userId="e4ef2e75-b60b-401b-8ebe-291bdcf405f4" providerId="ADAL" clId="{36CFFA66-BAF4-46DF-9FF6-F1F2B08F4B95}" dt="2022-08-02T16:09:00.591" v="755" actId="14100"/>
          <ac:picMkLst>
            <pc:docMk/>
            <pc:sldMk cId="2454287450" sldId="378"/>
            <ac:picMk id="7" creationId="{CBF3CC8D-4126-1E9C-824B-FD32C71E73A8}"/>
          </ac:picMkLst>
        </pc:picChg>
        <pc:picChg chg="add mod ord">
          <ac:chgData name="Caroline Prodger" userId="e4ef2e75-b60b-401b-8ebe-291bdcf405f4" providerId="ADAL" clId="{36CFFA66-BAF4-46DF-9FF6-F1F2B08F4B95}" dt="2022-08-02T16:08:50.999" v="753" actId="1076"/>
          <ac:picMkLst>
            <pc:docMk/>
            <pc:sldMk cId="2454287450" sldId="378"/>
            <ac:picMk id="8" creationId="{0579B95E-E294-EFB5-B0E3-CB1168827421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16:11:23.072" v="777" actId="478"/>
        <pc:sldMkLst>
          <pc:docMk/>
          <pc:sldMk cId="4064890316" sldId="379"/>
        </pc:sldMkLst>
        <pc:spChg chg="mod">
          <ac:chgData name="Caroline Prodger" userId="e4ef2e75-b60b-401b-8ebe-291bdcf405f4" providerId="ADAL" clId="{36CFFA66-BAF4-46DF-9FF6-F1F2B08F4B95}" dt="2022-08-02T16:10:18.182" v="761"/>
          <ac:spMkLst>
            <pc:docMk/>
            <pc:sldMk cId="4064890316" sldId="379"/>
            <ac:spMk id="2" creationId="{8EBFBA68-27C3-8C6A-69D0-A62BDF399C4A}"/>
          </ac:spMkLst>
        </pc:spChg>
        <pc:spChg chg="del">
          <ac:chgData name="Caroline Prodger" userId="e4ef2e75-b60b-401b-8ebe-291bdcf405f4" providerId="ADAL" clId="{36CFFA66-BAF4-46DF-9FF6-F1F2B08F4B95}" dt="2022-08-02T16:10:29.694" v="762"/>
          <ac:spMkLst>
            <pc:docMk/>
            <pc:sldMk cId="4064890316" sldId="379"/>
            <ac:spMk id="3" creationId="{66F9FCE4-2FF9-0E81-C66D-5FF87B36BD51}"/>
          </ac:spMkLst>
        </pc:spChg>
        <pc:spChg chg="del">
          <ac:chgData name="Caroline Prodger" userId="e4ef2e75-b60b-401b-8ebe-291bdcf405f4" providerId="ADAL" clId="{36CFFA66-BAF4-46DF-9FF6-F1F2B08F4B95}" dt="2022-08-02T16:11:23.072" v="777" actId="478"/>
          <ac:spMkLst>
            <pc:docMk/>
            <pc:sldMk cId="4064890316" sldId="379"/>
            <ac:spMk id="4" creationId="{1CB65404-8631-3C72-1EC4-39529F327178}"/>
          </ac:spMkLst>
        </pc:spChg>
        <pc:spChg chg="add mod">
          <ac:chgData name="Caroline Prodger" userId="e4ef2e75-b60b-401b-8ebe-291bdcf405f4" providerId="ADAL" clId="{36CFFA66-BAF4-46DF-9FF6-F1F2B08F4B95}" dt="2022-08-02T16:10:52.909" v="770" actId="14100"/>
          <ac:spMkLst>
            <pc:docMk/>
            <pc:sldMk cId="4064890316" sldId="379"/>
            <ac:spMk id="5" creationId="{7445C9CC-C796-110D-5818-404F4A13B411}"/>
          </ac:spMkLst>
        </pc:spChg>
        <pc:picChg chg="add mod">
          <ac:chgData name="Caroline Prodger" userId="e4ef2e75-b60b-401b-8ebe-291bdcf405f4" providerId="ADAL" clId="{36CFFA66-BAF4-46DF-9FF6-F1F2B08F4B95}" dt="2022-08-02T16:10:37.577" v="763"/>
          <ac:picMkLst>
            <pc:docMk/>
            <pc:sldMk cId="4064890316" sldId="379"/>
            <ac:picMk id="6" creationId="{1A920C24-8DF1-31AD-352F-7323AE49414E}"/>
          </ac:picMkLst>
        </pc:picChg>
        <pc:picChg chg="add mod">
          <ac:chgData name="Caroline Prodger" userId="e4ef2e75-b60b-401b-8ebe-291bdcf405f4" providerId="ADAL" clId="{36CFFA66-BAF4-46DF-9FF6-F1F2B08F4B95}" dt="2022-08-02T16:11:03.987" v="772" actId="1076"/>
          <ac:picMkLst>
            <pc:docMk/>
            <pc:sldMk cId="4064890316" sldId="379"/>
            <ac:picMk id="7" creationId="{722EF965-13D9-2F5E-6444-373F9872CA45}"/>
          </ac:picMkLst>
        </pc:picChg>
        <pc:picChg chg="add mod ord">
          <ac:chgData name="Caroline Prodger" userId="e4ef2e75-b60b-401b-8ebe-291bdcf405f4" providerId="ADAL" clId="{36CFFA66-BAF4-46DF-9FF6-F1F2B08F4B95}" dt="2022-08-02T16:11:19.018" v="776" actId="167"/>
          <ac:picMkLst>
            <pc:docMk/>
            <pc:sldMk cId="4064890316" sldId="379"/>
            <ac:picMk id="8" creationId="{C857D7E7-9E0A-3219-2DCD-89D2AD46CA4D}"/>
          </ac:picMkLst>
        </pc:picChg>
      </pc:sldChg>
      <pc:sldChg chg="addSp delSp modSp new mod addCm">
        <pc:chgData name="Caroline Prodger" userId="e4ef2e75-b60b-401b-8ebe-291bdcf405f4" providerId="ADAL" clId="{36CFFA66-BAF4-46DF-9FF6-F1F2B08F4B95}" dt="2022-08-02T16:27:10.512" v="1049"/>
        <pc:sldMkLst>
          <pc:docMk/>
          <pc:sldMk cId="3742903426" sldId="380"/>
        </pc:sldMkLst>
        <pc:spChg chg="mod">
          <ac:chgData name="Caroline Prodger" userId="e4ef2e75-b60b-401b-8ebe-291bdcf405f4" providerId="ADAL" clId="{36CFFA66-BAF4-46DF-9FF6-F1F2B08F4B95}" dt="2022-08-02T16:20:06.989" v="1029" actId="26606"/>
          <ac:spMkLst>
            <pc:docMk/>
            <pc:sldMk cId="3742903426" sldId="380"/>
            <ac:spMk id="2" creationId="{33A1DE0D-21AD-7DD0-7F93-297DCE5DA870}"/>
          </ac:spMkLst>
        </pc:spChg>
        <pc:spChg chg="del">
          <ac:chgData name="Caroline Prodger" userId="e4ef2e75-b60b-401b-8ebe-291bdcf405f4" providerId="ADAL" clId="{36CFFA66-BAF4-46DF-9FF6-F1F2B08F4B95}" dt="2022-08-02T16:20:06.989" v="1029" actId="26606"/>
          <ac:spMkLst>
            <pc:docMk/>
            <pc:sldMk cId="3742903426" sldId="380"/>
            <ac:spMk id="3" creationId="{AECDCA5B-69C8-54F1-C8D3-0E84DF6FC004}"/>
          </ac:spMkLst>
        </pc:spChg>
        <pc:picChg chg="add mod">
          <ac:chgData name="Caroline Prodger" userId="e4ef2e75-b60b-401b-8ebe-291bdcf405f4" providerId="ADAL" clId="{36CFFA66-BAF4-46DF-9FF6-F1F2B08F4B95}" dt="2022-08-02T16:20:06.989" v="1029" actId="26606"/>
          <ac:picMkLst>
            <pc:docMk/>
            <pc:sldMk cId="3742903426" sldId="380"/>
            <ac:picMk id="4" creationId="{DA7AAE5A-AB91-1B7E-7A3D-B829121B324C}"/>
          </ac:picMkLst>
        </pc:picChg>
      </pc:sldChg>
      <pc:sldChg chg="addSp delSp modSp add mod modClrScheme chgLayout">
        <pc:chgData name="Caroline Prodger" userId="e4ef2e75-b60b-401b-8ebe-291bdcf405f4" providerId="ADAL" clId="{36CFFA66-BAF4-46DF-9FF6-F1F2B08F4B95}" dt="2022-08-02T16:26:46.099" v="1048" actId="14100"/>
        <pc:sldMkLst>
          <pc:docMk/>
          <pc:sldMk cId="2734703176" sldId="381"/>
        </pc:sldMkLst>
        <pc:spChg chg="mod">
          <ac:chgData name="Caroline Prodger" userId="e4ef2e75-b60b-401b-8ebe-291bdcf405f4" providerId="ADAL" clId="{36CFFA66-BAF4-46DF-9FF6-F1F2B08F4B95}" dt="2022-08-02T16:26:23.296" v="1043" actId="26606"/>
          <ac:spMkLst>
            <pc:docMk/>
            <pc:sldMk cId="2734703176" sldId="381"/>
            <ac:spMk id="2" creationId="{33A1DE0D-21AD-7DD0-7F93-297DCE5DA870}"/>
          </ac:spMkLst>
        </pc:spChg>
        <pc:spChg chg="add mod">
          <ac:chgData name="Caroline Prodger" userId="e4ef2e75-b60b-401b-8ebe-291bdcf405f4" providerId="ADAL" clId="{36CFFA66-BAF4-46DF-9FF6-F1F2B08F4B95}" dt="2022-08-02T16:26:46.099" v="1048" actId="14100"/>
          <ac:spMkLst>
            <pc:docMk/>
            <pc:sldMk cId="2734703176" sldId="381"/>
            <ac:spMk id="5" creationId="{D276BEA1-C041-24E3-8F09-856993093BD7}"/>
          </ac:spMkLst>
        </pc:spChg>
        <pc:picChg chg="del">
          <ac:chgData name="Caroline Prodger" userId="e4ef2e75-b60b-401b-8ebe-291bdcf405f4" providerId="ADAL" clId="{36CFFA66-BAF4-46DF-9FF6-F1F2B08F4B95}" dt="2022-08-02T16:20:33.082" v="1033" actId="478"/>
          <ac:picMkLst>
            <pc:docMk/>
            <pc:sldMk cId="2734703176" sldId="381"/>
            <ac:picMk id="4" creationId="{DA7AAE5A-AB91-1B7E-7A3D-B829121B324C}"/>
          </ac:picMkLst>
        </pc:picChg>
        <pc:picChg chg="add mod">
          <ac:chgData name="Caroline Prodger" userId="e4ef2e75-b60b-401b-8ebe-291bdcf405f4" providerId="ADAL" clId="{36CFFA66-BAF4-46DF-9FF6-F1F2B08F4B95}" dt="2022-08-02T16:26:41.169" v="1046" actId="1076"/>
          <ac:picMkLst>
            <pc:docMk/>
            <pc:sldMk cId="2734703176" sldId="381"/>
            <ac:picMk id="7" creationId="{519B4CB8-8210-65A6-83D5-DB2AFCAAECC3}"/>
          </ac:picMkLst>
        </pc:picChg>
      </pc:sldChg>
      <pc:sldChg chg="addSp modSp new mod addCm delCm modCm">
        <pc:chgData name="Caroline Prodger" userId="e4ef2e75-b60b-401b-8ebe-291bdcf405f4" providerId="ADAL" clId="{36CFFA66-BAF4-46DF-9FF6-F1F2B08F4B95}" dt="2022-08-03T01:30:42.949" v="3090"/>
        <pc:sldMkLst>
          <pc:docMk/>
          <pc:sldMk cId="3272939128" sldId="382"/>
        </pc:sldMkLst>
        <pc:spChg chg="mod">
          <ac:chgData name="Caroline Prodger" userId="e4ef2e75-b60b-401b-8ebe-291bdcf405f4" providerId="ADAL" clId="{36CFFA66-BAF4-46DF-9FF6-F1F2B08F4B95}" dt="2022-08-02T16:30:50.375" v="1113" actId="20577"/>
          <ac:spMkLst>
            <pc:docMk/>
            <pc:sldMk cId="3272939128" sldId="382"/>
            <ac:spMk id="2" creationId="{15B08369-C829-6FB2-EA5F-77D693F4B4AA}"/>
          </ac:spMkLst>
        </pc:spChg>
        <pc:spChg chg="mod">
          <ac:chgData name="Caroline Prodger" userId="e4ef2e75-b60b-401b-8ebe-291bdcf405f4" providerId="ADAL" clId="{36CFFA66-BAF4-46DF-9FF6-F1F2B08F4B95}" dt="2022-08-02T16:31:05.358" v="1116" actId="1076"/>
          <ac:spMkLst>
            <pc:docMk/>
            <pc:sldMk cId="3272939128" sldId="382"/>
            <ac:spMk id="3" creationId="{925A16D7-CA80-E4A6-0722-E41A79C24D65}"/>
          </ac:spMkLst>
        </pc:spChg>
        <pc:picChg chg="add mod">
          <ac:chgData name="Caroline Prodger" userId="e4ef2e75-b60b-401b-8ebe-291bdcf405f4" providerId="ADAL" clId="{36CFFA66-BAF4-46DF-9FF6-F1F2B08F4B95}" dt="2022-08-02T16:31:50.598" v="1122" actId="14100"/>
          <ac:picMkLst>
            <pc:docMk/>
            <pc:sldMk cId="3272939128" sldId="382"/>
            <ac:picMk id="5" creationId="{60878BC1-F715-40D5-9481-1C5A06A51FF9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215381859" sldId="383"/>
        </pc:sldMkLst>
      </pc:sldChg>
      <pc:sldChg chg="addSp delSp modSp new del mod ord modClrScheme chgLayout">
        <pc:chgData name="Caroline Prodger" userId="e4ef2e75-b60b-401b-8ebe-291bdcf405f4" providerId="ADAL" clId="{36CFFA66-BAF4-46DF-9FF6-F1F2B08F4B95}" dt="2022-08-03T01:34:07.211" v="3092" actId="2696"/>
        <pc:sldMkLst>
          <pc:docMk/>
          <pc:sldMk cId="2758658816" sldId="383"/>
        </pc:sldMkLst>
        <pc:spChg chg="mod">
          <ac:chgData name="Caroline Prodger" userId="e4ef2e75-b60b-401b-8ebe-291bdcf405f4" providerId="ADAL" clId="{36CFFA66-BAF4-46DF-9FF6-F1F2B08F4B95}" dt="2022-08-02T22:36:04.902" v="1294" actId="20577"/>
          <ac:spMkLst>
            <pc:docMk/>
            <pc:sldMk cId="2758658816" sldId="383"/>
            <ac:spMk id="2" creationId="{77DF9BA2-9167-4BBA-061D-9DF78D4D9868}"/>
          </ac:spMkLst>
        </pc:spChg>
        <pc:spChg chg="del">
          <ac:chgData name="Caroline Prodger" userId="e4ef2e75-b60b-401b-8ebe-291bdcf405f4" providerId="ADAL" clId="{36CFFA66-BAF4-46DF-9FF6-F1F2B08F4B95}" dt="2022-08-02T16:54:55.031" v="1148" actId="478"/>
          <ac:spMkLst>
            <pc:docMk/>
            <pc:sldMk cId="2758658816" sldId="383"/>
            <ac:spMk id="3" creationId="{85FF617F-DCA7-6B41-9618-4EDFB4A5AB75}"/>
          </ac:spMkLst>
        </pc:spChg>
        <pc:spChg chg="del">
          <ac:chgData name="Caroline Prodger" userId="e4ef2e75-b60b-401b-8ebe-291bdcf405f4" providerId="ADAL" clId="{36CFFA66-BAF4-46DF-9FF6-F1F2B08F4B95}" dt="2022-08-02T16:54:57.667" v="1149" actId="478"/>
          <ac:spMkLst>
            <pc:docMk/>
            <pc:sldMk cId="2758658816" sldId="383"/>
            <ac:spMk id="4" creationId="{63026027-2CE0-4367-D5BA-11F313606319}"/>
          </ac:spMkLst>
        </pc:spChg>
        <pc:picChg chg="add mod">
          <ac:chgData name="Caroline Prodger" userId="e4ef2e75-b60b-401b-8ebe-291bdcf405f4" providerId="ADAL" clId="{36CFFA66-BAF4-46DF-9FF6-F1F2B08F4B95}" dt="2022-08-02T16:55:03.209" v="1152" actId="26606"/>
          <ac:picMkLst>
            <pc:docMk/>
            <pc:sldMk cId="2758658816" sldId="383"/>
            <ac:picMk id="6" creationId="{5EE15A65-704C-1B34-9688-CDD00E93C925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552833350" sldId="384"/>
        </pc:sldMkLst>
      </pc:sldChg>
      <pc:sldChg chg="addSp delSp modSp add del mod">
        <pc:chgData name="Caroline Prodger" userId="e4ef2e75-b60b-401b-8ebe-291bdcf405f4" providerId="ADAL" clId="{36CFFA66-BAF4-46DF-9FF6-F1F2B08F4B95}" dt="2022-08-03T01:34:07.211" v="3092" actId="2696"/>
        <pc:sldMkLst>
          <pc:docMk/>
          <pc:sldMk cId="1558220634" sldId="384"/>
        </pc:sldMkLst>
        <pc:spChg chg="add mod">
          <ac:chgData name="Caroline Prodger" userId="e4ef2e75-b60b-401b-8ebe-291bdcf405f4" providerId="ADAL" clId="{36CFFA66-BAF4-46DF-9FF6-F1F2B08F4B95}" dt="2022-08-02T22:34:10.569" v="1276" actId="20577"/>
          <ac:spMkLst>
            <pc:docMk/>
            <pc:sldMk cId="1558220634" sldId="384"/>
            <ac:spMk id="5" creationId="{2BE6B321-2F14-101C-1B89-E6237816C509}"/>
          </ac:spMkLst>
        </pc:spChg>
        <pc:picChg chg="del">
          <ac:chgData name="Caroline Prodger" userId="e4ef2e75-b60b-401b-8ebe-291bdcf405f4" providerId="ADAL" clId="{36CFFA66-BAF4-46DF-9FF6-F1F2B08F4B95}" dt="2022-08-02T16:55:30.727" v="1158" actId="478"/>
          <ac:picMkLst>
            <pc:docMk/>
            <pc:sldMk cId="1558220634" sldId="384"/>
            <ac:picMk id="6" creationId="{5EE15A65-704C-1B34-9688-CDD00E93C925}"/>
          </ac:picMkLst>
        </pc:picChg>
      </pc:sldChg>
      <pc:sldChg chg="addSp modSp new del mod">
        <pc:chgData name="Caroline Prodger" userId="e4ef2e75-b60b-401b-8ebe-291bdcf405f4" providerId="ADAL" clId="{36CFFA66-BAF4-46DF-9FF6-F1F2B08F4B95}" dt="2022-08-03T01:34:07.211" v="3092" actId="2696"/>
        <pc:sldMkLst>
          <pc:docMk/>
          <pc:sldMk cId="89033860" sldId="385"/>
        </pc:sldMkLst>
        <pc:spChg chg="mod">
          <ac:chgData name="Caroline Prodger" userId="e4ef2e75-b60b-401b-8ebe-291bdcf405f4" providerId="ADAL" clId="{36CFFA66-BAF4-46DF-9FF6-F1F2B08F4B95}" dt="2022-08-02T22:33:37.274" v="1271" actId="20577"/>
          <ac:spMkLst>
            <pc:docMk/>
            <pc:sldMk cId="89033860" sldId="385"/>
            <ac:spMk id="2" creationId="{A8326C82-1E34-A6CB-85B9-22E89BA2EC44}"/>
          </ac:spMkLst>
        </pc:spChg>
        <pc:spChg chg="mod">
          <ac:chgData name="Caroline Prodger" userId="e4ef2e75-b60b-401b-8ebe-291bdcf405f4" providerId="ADAL" clId="{36CFFA66-BAF4-46DF-9FF6-F1F2B08F4B95}" dt="2022-08-02T22:35:01.884" v="1282" actId="14100"/>
          <ac:spMkLst>
            <pc:docMk/>
            <pc:sldMk cId="89033860" sldId="385"/>
            <ac:spMk id="3" creationId="{E7C334CA-19C5-06CC-789B-7BE64F98E0B7}"/>
          </ac:spMkLst>
        </pc:spChg>
        <pc:picChg chg="add mod">
          <ac:chgData name="Caroline Prodger" userId="e4ef2e75-b60b-401b-8ebe-291bdcf405f4" providerId="ADAL" clId="{36CFFA66-BAF4-46DF-9FF6-F1F2B08F4B95}" dt="2022-08-02T22:35:07.906" v="1284" actId="1076"/>
          <ac:picMkLst>
            <pc:docMk/>
            <pc:sldMk cId="89033860" sldId="385"/>
            <ac:picMk id="4" creationId="{36D049D1-09D8-EC03-7228-3665E6BB532C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620516625" sldId="385"/>
        </pc:sldMkLst>
      </pc:sldChg>
      <pc:sldChg chg="addSp delSp modSp new mod modClrScheme chgLayout">
        <pc:chgData name="Caroline Prodger" userId="e4ef2e75-b60b-401b-8ebe-291bdcf405f4" providerId="ADAL" clId="{36CFFA66-BAF4-46DF-9FF6-F1F2B08F4B95}" dt="2022-08-02T22:47:10.363" v="1718" actId="20577"/>
        <pc:sldMkLst>
          <pc:docMk/>
          <pc:sldMk cId="40915370" sldId="386"/>
        </pc:sldMkLst>
        <pc:spChg chg="mod">
          <ac:chgData name="Caroline Prodger" userId="e4ef2e75-b60b-401b-8ebe-291bdcf405f4" providerId="ADAL" clId="{36CFFA66-BAF4-46DF-9FF6-F1F2B08F4B95}" dt="2022-08-02T22:45:28.792" v="1453" actId="1076"/>
          <ac:spMkLst>
            <pc:docMk/>
            <pc:sldMk cId="40915370" sldId="386"/>
            <ac:spMk id="2" creationId="{5D7B38AA-5C35-725F-BD17-7C52987C0019}"/>
          </ac:spMkLst>
        </pc:spChg>
        <pc:spChg chg="del">
          <ac:chgData name="Caroline Prodger" userId="e4ef2e75-b60b-401b-8ebe-291bdcf405f4" providerId="ADAL" clId="{36CFFA66-BAF4-46DF-9FF6-F1F2B08F4B95}" dt="2022-08-02T22:44:54.784" v="1445" actId="931"/>
          <ac:spMkLst>
            <pc:docMk/>
            <pc:sldMk cId="40915370" sldId="386"/>
            <ac:spMk id="3" creationId="{D79B0E46-DD72-2BCD-AD3A-1D0E06055EFF}"/>
          </ac:spMkLst>
        </pc:spChg>
        <pc:spChg chg="add del">
          <ac:chgData name="Caroline Prodger" userId="e4ef2e75-b60b-401b-8ebe-291bdcf405f4" providerId="ADAL" clId="{36CFFA66-BAF4-46DF-9FF6-F1F2B08F4B95}" dt="2022-08-02T22:45:21.736" v="1452" actId="26606"/>
          <ac:spMkLst>
            <pc:docMk/>
            <pc:sldMk cId="40915370" sldId="386"/>
            <ac:spMk id="4" creationId="{45033044-9840-4947-23E5-E8659760ACD6}"/>
          </ac:spMkLst>
        </pc:spChg>
        <pc:spChg chg="add del">
          <ac:chgData name="Caroline Prodger" userId="e4ef2e75-b60b-401b-8ebe-291bdcf405f4" providerId="ADAL" clId="{36CFFA66-BAF4-46DF-9FF6-F1F2B08F4B95}" dt="2022-08-02T22:45:21.720" v="1451" actId="26606"/>
          <ac:spMkLst>
            <pc:docMk/>
            <pc:sldMk cId="40915370" sldId="386"/>
            <ac:spMk id="13" creationId="{6ADC64E4-9D61-751F-27F8-CA8C9B2E266C}"/>
          </ac:spMkLst>
        </pc:spChg>
        <pc:spChg chg="add del mod">
          <ac:chgData name="Caroline Prodger" userId="e4ef2e75-b60b-401b-8ebe-291bdcf405f4" providerId="ADAL" clId="{36CFFA66-BAF4-46DF-9FF6-F1F2B08F4B95}" dt="2022-08-02T22:45:35.172" v="1454" actId="478"/>
          <ac:spMkLst>
            <pc:docMk/>
            <pc:sldMk cId="40915370" sldId="386"/>
            <ac:spMk id="15" creationId="{10FBE60B-01DC-C7C1-1885-DC5BA6E9596B}"/>
          </ac:spMkLst>
        </pc:spChg>
        <pc:spChg chg="add mod">
          <ac:chgData name="Caroline Prodger" userId="e4ef2e75-b60b-401b-8ebe-291bdcf405f4" providerId="ADAL" clId="{36CFFA66-BAF4-46DF-9FF6-F1F2B08F4B95}" dt="2022-08-02T22:47:10.363" v="1718" actId="20577"/>
          <ac:spMkLst>
            <pc:docMk/>
            <pc:sldMk cId="40915370" sldId="386"/>
            <ac:spMk id="16" creationId="{3C8E3DB5-C896-434C-5AAE-C4BAD053E39E}"/>
          </ac:spMkLst>
        </pc:spChg>
        <pc:picChg chg="add mod">
          <ac:chgData name="Caroline Prodger" userId="e4ef2e75-b60b-401b-8ebe-291bdcf405f4" providerId="ADAL" clId="{36CFFA66-BAF4-46DF-9FF6-F1F2B08F4B95}" dt="2022-08-02T22:45:21.736" v="1452" actId="26606"/>
          <ac:picMkLst>
            <pc:docMk/>
            <pc:sldMk cId="40915370" sldId="386"/>
            <ac:picMk id="8" creationId="{2F1370FA-5F67-33C9-8431-6CE21959F7FC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23:24:05.950" v="2460" actId="20577"/>
        <pc:sldMkLst>
          <pc:docMk/>
          <pc:sldMk cId="1298346101" sldId="387"/>
        </pc:sldMkLst>
        <pc:spChg chg="mod">
          <ac:chgData name="Caroline Prodger" userId="e4ef2e75-b60b-401b-8ebe-291bdcf405f4" providerId="ADAL" clId="{36CFFA66-BAF4-46DF-9FF6-F1F2B08F4B95}" dt="2022-08-02T23:17:29.952" v="1983" actId="20577"/>
          <ac:spMkLst>
            <pc:docMk/>
            <pc:sldMk cId="1298346101" sldId="387"/>
            <ac:spMk id="2" creationId="{C553A1D7-49EE-B44B-566A-F80EDC6B4231}"/>
          </ac:spMkLst>
        </pc:spChg>
        <pc:spChg chg="mod">
          <ac:chgData name="Caroline Prodger" userId="e4ef2e75-b60b-401b-8ebe-291bdcf405f4" providerId="ADAL" clId="{36CFFA66-BAF4-46DF-9FF6-F1F2B08F4B95}" dt="2022-08-02T23:23:40.464" v="2446" actId="20577"/>
          <ac:spMkLst>
            <pc:docMk/>
            <pc:sldMk cId="1298346101" sldId="387"/>
            <ac:spMk id="3" creationId="{7A037956-B353-28AF-0F24-D9EE758DB619}"/>
          </ac:spMkLst>
        </pc:spChg>
        <pc:spChg chg="del">
          <ac:chgData name="Caroline Prodger" userId="e4ef2e75-b60b-401b-8ebe-291bdcf405f4" providerId="ADAL" clId="{36CFFA66-BAF4-46DF-9FF6-F1F2B08F4B95}" dt="2022-08-02T23:20:06.582" v="2349" actId="478"/>
          <ac:spMkLst>
            <pc:docMk/>
            <pc:sldMk cId="1298346101" sldId="387"/>
            <ac:spMk id="4" creationId="{B9F00FED-E211-FE6F-7C77-351EDEA5A4C1}"/>
          </ac:spMkLst>
        </pc:spChg>
        <pc:spChg chg="del">
          <ac:chgData name="Caroline Prodger" userId="e4ef2e75-b60b-401b-8ebe-291bdcf405f4" providerId="ADAL" clId="{36CFFA66-BAF4-46DF-9FF6-F1F2B08F4B95}" dt="2022-08-02T23:20:09.670" v="2350" actId="478"/>
          <ac:spMkLst>
            <pc:docMk/>
            <pc:sldMk cId="1298346101" sldId="387"/>
            <ac:spMk id="5" creationId="{A0DCC666-3D4F-7EBB-18FE-E87835A0CBC0}"/>
          </ac:spMkLst>
        </pc:spChg>
        <pc:spChg chg="add mod">
          <ac:chgData name="Caroline Prodger" userId="e4ef2e75-b60b-401b-8ebe-291bdcf405f4" providerId="ADAL" clId="{36CFFA66-BAF4-46DF-9FF6-F1F2B08F4B95}" dt="2022-08-02T23:24:05.950" v="2460" actId="20577"/>
          <ac:spMkLst>
            <pc:docMk/>
            <pc:sldMk cId="1298346101" sldId="387"/>
            <ac:spMk id="8" creationId="{D9A01FD9-E2E2-8B11-CEA9-6DF0B755776E}"/>
          </ac:spMkLst>
        </pc:spChg>
        <pc:picChg chg="add mod">
          <ac:chgData name="Caroline Prodger" userId="e4ef2e75-b60b-401b-8ebe-291bdcf405f4" providerId="ADAL" clId="{36CFFA66-BAF4-46DF-9FF6-F1F2B08F4B95}" dt="2022-08-02T23:20:42.238" v="2353" actId="1076"/>
          <ac:picMkLst>
            <pc:docMk/>
            <pc:sldMk cId="1298346101" sldId="387"/>
            <ac:picMk id="7" creationId="{ABBADBA0-7F49-3F1C-23A4-0FC23BA3EF4C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2T23:14:20.543" v="1932" actId="2696"/>
        <pc:sldMkLst>
          <pc:docMk/>
          <pc:sldMk cId="1587037707" sldId="387"/>
        </pc:sldMkLst>
        <pc:spChg chg="del">
          <ac:chgData name="Caroline Prodger" userId="e4ef2e75-b60b-401b-8ebe-291bdcf405f4" providerId="ADAL" clId="{36CFFA66-BAF4-46DF-9FF6-F1F2B08F4B95}" dt="2022-08-02T23:10:13.416" v="1927" actId="931"/>
          <ac:spMkLst>
            <pc:docMk/>
            <pc:sldMk cId="1587037707" sldId="387"/>
            <ac:spMk id="3" creationId="{30BF6003-C155-83CD-9271-390C4D938683}"/>
          </ac:spMkLst>
        </pc:spChg>
        <pc:spChg chg="del">
          <ac:chgData name="Caroline Prodger" userId="e4ef2e75-b60b-401b-8ebe-291bdcf405f4" providerId="ADAL" clId="{36CFFA66-BAF4-46DF-9FF6-F1F2B08F4B95}" dt="2022-08-02T23:10:28.587" v="1930" actId="478"/>
          <ac:spMkLst>
            <pc:docMk/>
            <pc:sldMk cId="1587037707" sldId="387"/>
            <ac:spMk id="4" creationId="{2565F039-61E5-A759-96BB-833A50933EE4}"/>
          </ac:spMkLst>
        </pc:spChg>
        <pc:spChg chg="add mod">
          <ac:chgData name="Caroline Prodger" userId="e4ef2e75-b60b-401b-8ebe-291bdcf405f4" providerId="ADAL" clId="{36CFFA66-BAF4-46DF-9FF6-F1F2B08F4B95}" dt="2022-08-02T23:10:31.650" v="1931" actId="478"/>
          <ac:spMkLst>
            <pc:docMk/>
            <pc:sldMk cId="1587037707" sldId="387"/>
            <ac:spMk id="8" creationId="{71ED7360-C858-A1D2-0949-E66BC889459E}"/>
          </ac:spMkLst>
        </pc:spChg>
        <pc:picChg chg="add del mod">
          <ac:chgData name="Caroline Prodger" userId="e4ef2e75-b60b-401b-8ebe-291bdcf405f4" providerId="ADAL" clId="{36CFFA66-BAF4-46DF-9FF6-F1F2B08F4B95}" dt="2022-08-02T23:10:31.650" v="1931" actId="478"/>
          <ac:picMkLst>
            <pc:docMk/>
            <pc:sldMk cId="1587037707" sldId="387"/>
            <ac:picMk id="6" creationId="{C12E911F-4900-8473-A578-53690F48FC22}"/>
          </ac:picMkLst>
        </pc:picChg>
      </pc:sldChg>
      <pc:sldChg chg="addSp delSp modSp new mod modNotesTx">
        <pc:chgData name="Caroline Prodger" userId="e4ef2e75-b60b-401b-8ebe-291bdcf405f4" providerId="ADAL" clId="{36CFFA66-BAF4-46DF-9FF6-F1F2B08F4B95}" dt="2022-08-02T23:27:13.047" v="2489"/>
        <pc:sldMkLst>
          <pc:docMk/>
          <pc:sldMk cId="3559937095" sldId="388"/>
        </pc:sldMkLst>
        <pc:spChg chg="mod">
          <ac:chgData name="Caroline Prodger" userId="e4ef2e75-b60b-401b-8ebe-291bdcf405f4" providerId="ADAL" clId="{36CFFA66-BAF4-46DF-9FF6-F1F2B08F4B95}" dt="2022-08-02T23:26:52.319" v="2486" actId="20577"/>
          <ac:spMkLst>
            <pc:docMk/>
            <pc:sldMk cId="3559937095" sldId="388"/>
            <ac:spMk id="2" creationId="{B3EB461F-DC4E-D366-8FC6-ED59DAD93EBF}"/>
          </ac:spMkLst>
        </pc:spChg>
        <pc:spChg chg="del">
          <ac:chgData name="Caroline Prodger" userId="e4ef2e75-b60b-401b-8ebe-291bdcf405f4" providerId="ADAL" clId="{36CFFA66-BAF4-46DF-9FF6-F1F2B08F4B95}" dt="2022-08-02T23:26:59.119" v="2488"/>
          <ac:spMkLst>
            <pc:docMk/>
            <pc:sldMk cId="3559937095" sldId="388"/>
            <ac:spMk id="3" creationId="{8BA31E1A-2B8D-81D1-3B3E-DA52FF50E605}"/>
          </ac:spMkLst>
        </pc:spChg>
        <pc:picChg chg="add mod">
          <ac:chgData name="Caroline Prodger" userId="e4ef2e75-b60b-401b-8ebe-291bdcf405f4" providerId="ADAL" clId="{36CFFA66-BAF4-46DF-9FF6-F1F2B08F4B95}" dt="2022-08-02T23:26:59.119" v="2488"/>
          <ac:picMkLst>
            <pc:docMk/>
            <pc:sldMk cId="3559937095" sldId="388"/>
            <ac:picMk id="4" creationId="{51272ADB-D603-5CA4-4FAA-D5324BCADB14}"/>
          </ac:picMkLst>
        </pc:picChg>
      </pc:sldChg>
      <pc:sldChg chg="modSp new mod">
        <pc:chgData name="Caroline Prodger" userId="e4ef2e75-b60b-401b-8ebe-291bdcf405f4" providerId="ADAL" clId="{36CFFA66-BAF4-46DF-9FF6-F1F2B08F4B95}" dt="2022-08-02T23:28:45.520" v="2522" actId="20577"/>
        <pc:sldMkLst>
          <pc:docMk/>
          <pc:sldMk cId="3335557502" sldId="389"/>
        </pc:sldMkLst>
        <pc:spChg chg="mod">
          <ac:chgData name="Caroline Prodger" userId="e4ef2e75-b60b-401b-8ebe-291bdcf405f4" providerId="ADAL" clId="{36CFFA66-BAF4-46DF-9FF6-F1F2B08F4B95}" dt="2022-08-02T23:27:48.867" v="2510" actId="20577"/>
          <ac:spMkLst>
            <pc:docMk/>
            <pc:sldMk cId="3335557502" sldId="389"/>
            <ac:spMk id="2" creationId="{586DBEA7-0EA8-1732-0A68-38EC17928E95}"/>
          </ac:spMkLst>
        </pc:spChg>
        <pc:spChg chg="mod">
          <ac:chgData name="Caroline Prodger" userId="e4ef2e75-b60b-401b-8ebe-291bdcf405f4" providerId="ADAL" clId="{36CFFA66-BAF4-46DF-9FF6-F1F2B08F4B95}" dt="2022-08-02T23:28:45.520" v="2522" actId="20577"/>
          <ac:spMkLst>
            <pc:docMk/>
            <pc:sldMk cId="3335557502" sldId="389"/>
            <ac:spMk id="3" creationId="{3475CCAA-04C9-5DF1-4D78-AE3470C8C356}"/>
          </ac:spMkLst>
        </pc:spChg>
      </pc:sldChg>
      <pc:sldChg chg="modSp new mod">
        <pc:chgData name="Caroline Prodger" userId="e4ef2e75-b60b-401b-8ebe-291bdcf405f4" providerId="ADAL" clId="{36CFFA66-BAF4-46DF-9FF6-F1F2B08F4B95}" dt="2022-08-02T23:30:29.990" v="2549" actId="20577"/>
        <pc:sldMkLst>
          <pc:docMk/>
          <pc:sldMk cId="761709443" sldId="390"/>
        </pc:sldMkLst>
        <pc:spChg chg="mod">
          <ac:chgData name="Caroline Prodger" userId="e4ef2e75-b60b-401b-8ebe-291bdcf405f4" providerId="ADAL" clId="{36CFFA66-BAF4-46DF-9FF6-F1F2B08F4B95}" dt="2022-08-02T23:29:30.557" v="2533" actId="20577"/>
          <ac:spMkLst>
            <pc:docMk/>
            <pc:sldMk cId="761709443" sldId="390"/>
            <ac:spMk id="2" creationId="{009CC4B8-1AB9-B746-1ACA-8E577C4291D1}"/>
          </ac:spMkLst>
        </pc:spChg>
        <pc:spChg chg="mod">
          <ac:chgData name="Caroline Prodger" userId="e4ef2e75-b60b-401b-8ebe-291bdcf405f4" providerId="ADAL" clId="{36CFFA66-BAF4-46DF-9FF6-F1F2B08F4B95}" dt="2022-08-02T23:30:29.990" v="2549" actId="20577"/>
          <ac:spMkLst>
            <pc:docMk/>
            <pc:sldMk cId="761709443" sldId="390"/>
            <ac:spMk id="3" creationId="{6A50DFE6-74CE-4B21-BE49-41A1A6E75335}"/>
          </ac:spMkLst>
        </pc:spChg>
      </pc:sldChg>
      <pc:sldChg chg="addSp delSp modSp new mod">
        <pc:chgData name="Caroline Prodger" userId="e4ef2e75-b60b-401b-8ebe-291bdcf405f4" providerId="ADAL" clId="{36CFFA66-BAF4-46DF-9FF6-F1F2B08F4B95}" dt="2022-08-02T23:49:05.243" v="2782" actId="1076"/>
        <pc:sldMkLst>
          <pc:docMk/>
          <pc:sldMk cId="2944592692" sldId="391"/>
        </pc:sldMkLst>
        <pc:spChg chg="mod">
          <ac:chgData name="Caroline Prodger" userId="e4ef2e75-b60b-401b-8ebe-291bdcf405f4" providerId="ADAL" clId="{36CFFA66-BAF4-46DF-9FF6-F1F2B08F4B95}" dt="2022-08-02T23:31:06.735" v="2573" actId="20577"/>
          <ac:spMkLst>
            <pc:docMk/>
            <pc:sldMk cId="2944592692" sldId="391"/>
            <ac:spMk id="2" creationId="{44DA04C8-1A30-6FB4-635E-8AC312BC75AF}"/>
          </ac:spMkLst>
        </pc:spChg>
        <pc:spChg chg="mod">
          <ac:chgData name="Caroline Prodger" userId="e4ef2e75-b60b-401b-8ebe-291bdcf405f4" providerId="ADAL" clId="{36CFFA66-BAF4-46DF-9FF6-F1F2B08F4B95}" dt="2022-08-02T23:48:57.813" v="2780" actId="14100"/>
          <ac:spMkLst>
            <pc:docMk/>
            <pc:sldMk cId="2944592692" sldId="391"/>
            <ac:spMk id="3" creationId="{DCE5AD12-3BC6-0DA7-76CA-D4F0D55FEE38}"/>
          </ac:spMkLst>
        </pc:spChg>
        <pc:picChg chg="add del mod">
          <ac:chgData name="Caroline Prodger" userId="e4ef2e75-b60b-401b-8ebe-291bdcf405f4" providerId="ADAL" clId="{36CFFA66-BAF4-46DF-9FF6-F1F2B08F4B95}" dt="2022-08-02T23:48:41.558" v="2776" actId="478"/>
          <ac:picMkLst>
            <pc:docMk/>
            <pc:sldMk cId="2944592692" sldId="391"/>
            <ac:picMk id="5" creationId="{18B342CB-A3BE-ED26-A821-2566CF8242CE}"/>
          </ac:picMkLst>
        </pc:picChg>
        <pc:picChg chg="add mod">
          <ac:chgData name="Caroline Prodger" userId="e4ef2e75-b60b-401b-8ebe-291bdcf405f4" providerId="ADAL" clId="{36CFFA66-BAF4-46DF-9FF6-F1F2B08F4B95}" dt="2022-08-02T23:49:05.243" v="2782" actId="1076"/>
          <ac:picMkLst>
            <pc:docMk/>
            <pc:sldMk cId="2944592692" sldId="391"/>
            <ac:picMk id="7" creationId="{0CC2E11A-E8D9-6E53-D40E-439882A97F3C}"/>
          </ac:picMkLst>
        </pc:picChg>
      </pc:sldChg>
      <pc:sldChg chg="addSp modSp new mod">
        <pc:chgData name="Caroline Prodger" userId="e4ef2e75-b60b-401b-8ebe-291bdcf405f4" providerId="ADAL" clId="{36CFFA66-BAF4-46DF-9FF6-F1F2B08F4B95}" dt="2022-08-02T23:53:03.650" v="2821" actId="20577"/>
        <pc:sldMkLst>
          <pc:docMk/>
          <pc:sldMk cId="2181492354" sldId="392"/>
        </pc:sldMkLst>
        <pc:spChg chg="mod">
          <ac:chgData name="Caroline Prodger" userId="e4ef2e75-b60b-401b-8ebe-291bdcf405f4" providerId="ADAL" clId="{36CFFA66-BAF4-46DF-9FF6-F1F2B08F4B95}" dt="2022-08-02T23:53:03.650" v="2821" actId="20577"/>
          <ac:spMkLst>
            <pc:docMk/>
            <pc:sldMk cId="2181492354" sldId="392"/>
            <ac:spMk id="2" creationId="{0B4271F0-CE4E-E484-1663-4485311A9609}"/>
          </ac:spMkLst>
        </pc:spChg>
        <pc:spChg chg="mod">
          <ac:chgData name="Caroline Prodger" userId="e4ef2e75-b60b-401b-8ebe-291bdcf405f4" providerId="ADAL" clId="{36CFFA66-BAF4-46DF-9FF6-F1F2B08F4B95}" dt="2022-08-02T23:52:49.016" v="2797"/>
          <ac:spMkLst>
            <pc:docMk/>
            <pc:sldMk cId="2181492354" sldId="392"/>
            <ac:spMk id="3" creationId="{9CD48215-26F3-D874-8B8A-D5F841ADCB72}"/>
          </ac:spMkLst>
        </pc:spChg>
        <pc:picChg chg="add mod">
          <ac:chgData name="Caroline Prodger" userId="e4ef2e75-b60b-401b-8ebe-291bdcf405f4" providerId="ADAL" clId="{36CFFA66-BAF4-46DF-9FF6-F1F2B08F4B95}" dt="2022-08-02T23:52:47.184" v="2796" actId="1076"/>
          <ac:picMkLst>
            <pc:docMk/>
            <pc:sldMk cId="2181492354" sldId="392"/>
            <ac:picMk id="4" creationId="{1E0DB80C-6A34-68C5-D51B-D68A8B1369C3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2T23:46:23.100" v="2775" actId="2696"/>
        <pc:sldMkLst>
          <pc:docMk/>
          <pc:sldMk cId="3599477941" sldId="392"/>
        </pc:sldMkLst>
        <pc:spChg chg="del">
          <ac:chgData name="Caroline Prodger" userId="e4ef2e75-b60b-401b-8ebe-291bdcf405f4" providerId="ADAL" clId="{36CFFA66-BAF4-46DF-9FF6-F1F2B08F4B95}" dt="2022-08-02T23:37:54.225" v="2697" actId="478"/>
          <ac:spMkLst>
            <pc:docMk/>
            <pc:sldMk cId="3599477941" sldId="392"/>
            <ac:spMk id="2" creationId="{9A8E5D50-D113-166B-E3CA-49E42868E264}"/>
          </ac:spMkLst>
        </pc:spChg>
        <pc:spChg chg="del">
          <ac:chgData name="Caroline Prodger" userId="e4ef2e75-b60b-401b-8ebe-291bdcf405f4" providerId="ADAL" clId="{36CFFA66-BAF4-46DF-9FF6-F1F2B08F4B95}" dt="2022-08-02T23:35:51.235" v="2655"/>
          <ac:spMkLst>
            <pc:docMk/>
            <pc:sldMk cId="3599477941" sldId="392"/>
            <ac:spMk id="3" creationId="{19B4C6EF-BB05-3EA5-6581-C7A7E08D2ABF}"/>
          </ac:spMkLst>
        </pc:spChg>
        <pc:spChg chg="add mod">
          <ac:chgData name="Caroline Prodger" userId="e4ef2e75-b60b-401b-8ebe-291bdcf405f4" providerId="ADAL" clId="{36CFFA66-BAF4-46DF-9FF6-F1F2B08F4B95}" dt="2022-08-02T23:38:17.587" v="2703" actId="1076"/>
          <ac:spMkLst>
            <pc:docMk/>
            <pc:sldMk cId="3599477941" sldId="392"/>
            <ac:spMk id="4" creationId="{54C934AB-F1B9-189B-AAED-531C9CFFE4E7}"/>
          </ac:spMkLst>
        </pc:spChg>
        <pc:spChg chg="add mod">
          <ac:chgData name="Caroline Prodger" userId="e4ef2e75-b60b-401b-8ebe-291bdcf405f4" providerId="ADAL" clId="{36CFFA66-BAF4-46DF-9FF6-F1F2B08F4B95}" dt="2022-08-02T23:38:39.183" v="2708" actId="1076"/>
          <ac:spMkLst>
            <pc:docMk/>
            <pc:sldMk cId="3599477941" sldId="392"/>
            <ac:spMk id="5" creationId="{0872A4C6-7468-5A1C-C316-B9BDDB4704B7}"/>
          </ac:spMkLst>
        </pc:spChg>
        <pc:spChg chg="add mod">
          <ac:chgData name="Caroline Prodger" userId="e4ef2e75-b60b-401b-8ebe-291bdcf405f4" providerId="ADAL" clId="{36CFFA66-BAF4-46DF-9FF6-F1F2B08F4B95}" dt="2022-08-02T23:38:20.894" v="2704" actId="1076"/>
          <ac:spMkLst>
            <pc:docMk/>
            <pc:sldMk cId="3599477941" sldId="392"/>
            <ac:spMk id="6" creationId="{0151A910-9243-F67B-D76C-E9C84B0985CD}"/>
          </ac:spMkLst>
        </pc:spChg>
        <pc:spChg chg="add mod">
          <ac:chgData name="Caroline Prodger" userId="e4ef2e75-b60b-401b-8ebe-291bdcf405f4" providerId="ADAL" clId="{36CFFA66-BAF4-46DF-9FF6-F1F2B08F4B95}" dt="2022-08-02T23:38:25.129" v="2705" actId="1076"/>
          <ac:spMkLst>
            <pc:docMk/>
            <pc:sldMk cId="3599477941" sldId="392"/>
            <ac:spMk id="7" creationId="{4EEB1867-59E2-1C30-B5E6-3ECF26820A25}"/>
          </ac:spMkLst>
        </pc:spChg>
        <pc:spChg chg="add mod">
          <ac:chgData name="Caroline Prodger" userId="e4ef2e75-b60b-401b-8ebe-291bdcf405f4" providerId="ADAL" clId="{36CFFA66-BAF4-46DF-9FF6-F1F2B08F4B95}" dt="2022-08-02T23:38:31.341" v="2706" actId="1076"/>
          <ac:spMkLst>
            <pc:docMk/>
            <pc:sldMk cId="3599477941" sldId="392"/>
            <ac:spMk id="8" creationId="{BC4C54C7-9EE0-7CDC-1EA4-3D41FCAE0253}"/>
          </ac:spMkLst>
        </pc:spChg>
        <pc:spChg chg="add mod">
          <ac:chgData name="Caroline Prodger" userId="e4ef2e75-b60b-401b-8ebe-291bdcf405f4" providerId="ADAL" clId="{36CFFA66-BAF4-46DF-9FF6-F1F2B08F4B95}" dt="2022-08-02T23:38:35.846" v="2707" actId="1076"/>
          <ac:spMkLst>
            <pc:docMk/>
            <pc:sldMk cId="3599477941" sldId="392"/>
            <ac:spMk id="9" creationId="{0123D2A4-3454-4EB4-BFE1-30F29497DA2A}"/>
          </ac:spMkLst>
        </pc:spChg>
        <pc:spChg chg="add mod">
          <ac:chgData name="Caroline Prodger" userId="e4ef2e75-b60b-401b-8ebe-291bdcf405f4" providerId="ADAL" clId="{36CFFA66-BAF4-46DF-9FF6-F1F2B08F4B95}" dt="2022-08-02T23:38:43.420" v="2709" actId="1076"/>
          <ac:spMkLst>
            <pc:docMk/>
            <pc:sldMk cId="3599477941" sldId="392"/>
            <ac:spMk id="10" creationId="{40657A3E-5839-2B4A-BCCC-3297C526417F}"/>
          </ac:spMkLst>
        </pc:spChg>
        <pc:spChg chg="add mod">
          <ac:chgData name="Caroline Prodger" userId="e4ef2e75-b60b-401b-8ebe-291bdcf405f4" providerId="ADAL" clId="{36CFFA66-BAF4-46DF-9FF6-F1F2B08F4B95}" dt="2022-08-02T23:38:46.637" v="2710" actId="1076"/>
          <ac:spMkLst>
            <pc:docMk/>
            <pc:sldMk cId="3599477941" sldId="392"/>
            <ac:spMk id="11" creationId="{227E8685-1A5E-E0DD-2ACA-B325EAFF3842}"/>
          </ac:spMkLst>
        </pc:spChg>
        <pc:spChg chg="add mod">
          <ac:chgData name="Caroline Prodger" userId="e4ef2e75-b60b-401b-8ebe-291bdcf405f4" providerId="ADAL" clId="{36CFFA66-BAF4-46DF-9FF6-F1F2B08F4B95}" dt="2022-08-02T23:39:53.848" v="2722" actId="1076"/>
          <ac:spMkLst>
            <pc:docMk/>
            <pc:sldMk cId="3599477941" sldId="392"/>
            <ac:spMk id="15" creationId="{DA80D212-131B-8F54-D4DC-0900675288C3}"/>
          </ac:spMkLst>
        </pc:spChg>
        <pc:spChg chg="add mod">
          <ac:chgData name="Caroline Prodger" userId="e4ef2e75-b60b-401b-8ebe-291bdcf405f4" providerId="ADAL" clId="{36CFFA66-BAF4-46DF-9FF6-F1F2B08F4B95}" dt="2022-08-02T23:40:03.960" v="2724" actId="1076"/>
          <ac:spMkLst>
            <pc:docMk/>
            <pc:sldMk cId="3599477941" sldId="392"/>
            <ac:spMk id="16" creationId="{CD8A407D-2EE1-FD14-821F-9D18589B2409}"/>
          </ac:spMkLst>
        </pc:spChg>
        <pc:spChg chg="add mod">
          <ac:chgData name="Caroline Prodger" userId="e4ef2e75-b60b-401b-8ebe-291bdcf405f4" providerId="ADAL" clId="{36CFFA66-BAF4-46DF-9FF6-F1F2B08F4B95}" dt="2022-08-02T23:42:38.437" v="2752" actId="14100"/>
          <ac:spMkLst>
            <pc:docMk/>
            <pc:sldMk cId="3599477941" sldId="392"/>
            <ac:spMk id="33" creationId="{CC9E2291-5F70-98D8-3F97-8E7623226623}"/>
          </ac:spMkLst>
        </pc:spChg>
        <pc:spChg chg="add del mod">
          <ac:chgData name="Caroline Prodger" userId="e4ef2e75-b60b-401b-8ebe-291bdcf405f4" providerId="ADAL" clId="{36CFFA66-BAF4-46DF-9FF6-F1F2B08F4B95}" dt="2022-08-02T23:42:49.574" v="2754" actId="478"/>
          <ac:spMkLst>
            <pc:docMk/>
            <pc:sldMk cId="3599477941" sldId="392"/>
            <ac:spMk id="34" creationId="{7F89E03C-6C3F-A2BC-781A-09750F329F11}"/>
          </ac:spMkLst>
        </pc:spChg>
        <pc:spChg chg="add mod">
          <ac:chgData name="Caroline Prodger" userId="e4ef2e75-b60b-401b-8ebe-291bdcf405f4" providerId="ADAL" clId="{36CFFA66-BAF4-46DF-9FF6-F1F2B08F4B95}" dt="2022-08-02T23:43:00.403" v="2756" actId="1076"/>
          <ac:spMkLst>
            <pc:docMk/>
            <pc:sldMk cId="3599477941" sldId="392"/>
            <ac:spMk id="35" creationId="{5E73074D-5894-D4C0-61E3-27009B8A1620}"/>
          </ac:spMkLst>
        </pc:spChg>
        <pc:spChg chg="add del mod">
          <ac:chgData name="Caroline Prodger" userId="e4ef2e75-b60b-401b-8ebe-291bdcf405f4" providerId="ADAL" clId="{36CFFA66-BAF4-46DF-9FF6-F1F2B08F4B95}" dt="2022-08-02T23:43:14.572" v="2759"/>
          <ac:spMkLst>
            <pc:docMk/>
            <pc:sldMk cId="3599477941" sldId="392"/>
            <ac:spMk id="36" creationId="{DEF5015D-445D-EE2B-F719-224B57313980}"/>
          </ac:spMkLst>
        </pc:spChg>
        <pc:cxnChg chg="add mod">
          <ac:chgData name="Caroline Prodger" userId="e4ef2e75-b60b-401b-8ebe-291bdcf405f4" providerId="ADAL" clId="{36CFFA66-BAF4-46DF-9FF6-F1F2B08F4B95}" dt="2022-08-02T23:39:06.276" v="2712" actId="13822"/>
          <ac:cxnSpMkLst>
            <pc:docMk/>
            <pc:sldMk cId="3599477941" sldId="392"/>
            <ac:cxnSpMk id="13" creationId="{B26DFFDD-E7CA-8282-A3D5-A172C5C4B510}"/>
          </ac:cxnSpMkLst>
        </pc:cxnChg>
        <pc:cxnChg chg="add mod">
          <ac:chgData name="Caroline Prodger" userId="e4ef2e75-b60b-401b-8ebe-291bdcf405f4" providerId="ADAL" clId="{36CFFA66-BAF4-46DF-9FF6-F1F2B08F4B95}" dt="2022-08-02T23:39:19.537" v="2714" actId="1076"/>
          <ac:cxnSpMkLst>
            <pc:docMk/>
            <pc:sldMk cId="3599477941" sldId="392"/>
            <ac:cxnSpMk id="14" creationId="{ADC742A9-73F2-DDAF-B5AF-DB6203DB9BAD}"/>
          </ac:cxnSpMkLst>
        </pc:cxnChg>
        <pc:cxnChg chg="add mod">
          <ac:chgData name="Caroline Prodger" userId="e4ef2e75-b60b-401b-8ebe-291bdcf405f4" providerId="ADAL" clId="{36CFFA66-BAF4-46DF-9FF6-F1F2B08F4B95}" dt="2022-08-02T23:43:06.540" v="2757" actId="1076"/>
          <ac:cxnSpMkLst>
            <pc:docMk/>
            <pc:sldMk cId="3599477941" sldId="392"/>
            <ac:cxnSpMk id="18" creationId="{80B2F60E-A9BD-03C4-553F-35D13C1086F9}"/>
          </ac:cxnSpMkLst>
        </pc:cxnChg>
        <pc:cxnChg chg="add mod">
          <ac:chgData name="Caroline Prodger" userId="e4ef2e75-b60b-401b-8ebe-291bdcf405f4" providerId="ADAL" clId="{36CFFA66-BAF4-46DF-9FF6-F1F2B08F4B95}" dt="2022-08-02T23:40:51.170" v="2729" actId="1076"/>
          <ac:cxnSpMkLst>
            <pc:docMk/>
            <pc:sldMk cId="3599477941" sldId="392"/>
            <ac:cxnSpMk id="19" creationId="{7A244DC6-C17F-CBED-8AC6-639A48408B02}"/>
          </ac:cxnSpMkLst>
        </pc:cxnChg>
        <pc:cxnChg chg="add mod">
          <ac:chgData name="Caroline Prodger" userId="e4ef2e75-b60b-401b-8ebe-291bdcf405f4" providerId="ADAL" clId="{36CFFA66-BAF4-46DF-9FF6-F1F2B08F4B95}" dt="2022-08-02T23:41:31.772" v="2735" actId="14100"/>
          <ac:cxnSpMkLst>
            <pc:docMk/>
            <pc:sldMk cId="3599477941" sldId="392"/>
            <ac:cxnSpMk id="21" creationId="{44FB528D-77E4-AA84-38CD-78C554AFC901}"/>
          </ac:cxnSpMkLst>
        </pc:cxnChg>
        <pc:cxnChg chg="add mod">
          <ac:chgData name="Caroline Prodger" userId="e4ef2e75-b60b-401b-8ebe-291bdcf405f4" providerId="ADAL" clId="{36CFFA66-BAF4-46DF-9FF6-F1F2B08F4B95}" dt="2022-08-02T23:41:58.510" v="2741" actId="14100"/>
          <ac:cxnSpMkLst>
            <pc:docMk/>
            <pc:sldMk cId="3599477941" sldId="392"/>
            <ac:cxnSpMk id="25" creationId="{DFB811B9-9774-DFF6-C25E-3E424DD6F2CE}"/>
          </ac:cxnSpMkLst>
        </pc:cxnChg>
        <pc:cxnChg chg="add mod">
          <ac:chgData name="Caroline Prodger" userId="e4ef2e75-b60b-401b-8ebe-291bdcf405f4" providerId="ADAL" clId="{36CFFA66-BAF4-46DF-9FF6-F1F2B08F4B95}" dt="2022-08-02T23:42:15.654" v="2744" actId="14100"/>
          <ac:cxnSpMkLst>
            <pc:docMk/>
            <pc:sldMk cId="3599477941" sldId="392"/>
            <ac:cxnSpMk id="30" creationId="{0E2F9EE8-D519-6D0D-A4CA-68957BE11A07}"/>
          </ac:cxnSpMkLst>
        </pc:cxnChg>
        <pc:cxnChg chg="add mod">
          <ac:chgData name="Caroline Prodger" userId="e4ef2e75-b60b-401b-8ebe-291bdcf405f4" providerId="ADAL" clId="{36CFFA66-BAF4-46DF-9FF6-F1F2B08F4B95}" dt="2022-08-02T23:43:33.922" v="2761" actId="13822"/>
          <ac:cxnSpMkLst>
            <pc:docMk/>
            <pc:sldMk cId="3599477941" sldId="392"/>
            <ac:cxnSpMk id="38" creationId="{6C804EDB-BF8B-068D-E387-942E5A4BA958}"/>
          </ac:cxnSpMkLst>
        </pc:cxnChg>
        <pc:cxnChg chg="add mod">
          <ac:chgData name="Caroline Prodger" userId="e4ef2e75-b60b-401b-8ebe-291bdcf405f4" providerId="ADAL" clId="{36CFFA66-BAF4-46DF-9FF6-F1F2B08F4B95}" dt="2022-08-02T23:44:11.570" v="2769" actId="14100"/>
          <ac:cxnSpMkLst>
            <pc:docMk/>
            <pc:sldMk cId="3599477941" sldId="392"/>
            <ac:cxnSpMk id="40" creationId="{5E11476F-87CC-6F69-F695-A868C73AA854}"/>
          </ac:cxnSpMkLst>
        </pc:cxnChg>
      </pc:sldChg>
      <pc:sldChg chg="addSp modSp new mod">
        <pc:chgData name="Caroline Prodger" userId="e4ef2e75-b60b-401b-8ebe-291bdcf405f4" providerId="ADAL" clId="{36CFFA66-BAF4-46DF-9FF6-F1F2B08F4B95}" dt="2022-08-02T23:58:00.337" v="2850" actId="14100"/>
        <pc:sldMkLst>
          <pc:docMk/>
          <pc:sldMk cId="531114310" sldId="393"/>
        </pc:sldMkLst>
        <pc:spChg chg="mod">
          <ac:chgData name="Caroline Prodger" userId="e4ef2e75-b60b-401b-8ebe-291bdcf405f4" providerId="ADAL" clId="{36CFFA66-BAF4-46DF-9FF6-F1F2B08F4B95}" dt="2022-08-02T23:53:27.126" v="2840" actId="20577"/>
          <ac:spMkLst>
            <pc:docMk/>
            <pc:sldMk cId="531114310" sldId="393"/>
            <ac:spMk id="2" creationId="{8B9A99A1-7606-9FF0-1C0B-60E2DA2B0C3E}"/>
          </ac:spMkLst>
        </pc:spChg>
        <pc:spChg chg="mod">
          <ac:chgData name="Caroline Prodger" userId="e4ef2e75-b60b-401b-8ebe-291bdcf405f4" providerId="ADAL" clId="{36CFFA66-BAF4-46DF-9FF6-F1F2B08F4B95}" dt="2022-08-02T23:58:00.337" v="2850" actId="14100"/>
          <ac:spMkLst>
            <pc:docMk/>
            <pc:sldMk cId="531114310" sldId="393"/>
            <ac:spMk id="3" creationId="{04748A5F-68E9-0469-1707-5EE39129F864}"/>
          </ac:spMkLst>
        </pc:spChg>
        <pc:picChg chg="add mod">
          <ac:chgData name="Caroline Prodger" userId="e4ef2e75-b60b-401b-8ebe-291bdcf405f4" providerId="ADAL" clId="{36CFFA66-BAF4-46DF-9FF6-F1F2B08F4B95}" dt="2022-08-02T23:57:50.611" v="2849" actId="1076"/>
          <ac:picMkLst>
            <pc:docMk/>
            <pc:sldMk cId="531114310" sldId="393"/>
            <ac:picMk id="5" creationId="{5E7C7A47-37A4-D404-3848-7C47CB940D9B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3T00:03:31.147" v="2994" actId="1076"/>
        <pc:sldMkLst>
          <pc:docMk/>
          <pc:sldMk cId="4121557675" sldId="394"/>
        </pc:sldMkLst>
        <pc:spChg chg="mod">
          <ac:chgData name="Caroline Prodger" userId="e4ef2e75-b60b-401b-8ebe-291bdcf405f4" providerId="ADAL" clId="{36CFFA66-BAF4-46DF-9FF6-F1F2B08F4B95}" dt="2022-08-02T23:59:48.242" v="2890" actId="20577"/>
          <ac:spMkLst>
            <pc:docMk/>
            <pc:sldMk cId="4121557675" sldId="394"/>
            <ac:spMk id="2" creationId="{561AC3EC-39BF-633D-D61A-A189354F8111}"/>
          </ac:spMkLst>
        </pc:spChg>
        <pc:spChg chg="del">
          <ac:chgData name="Caroline Prodger" userId="e4ef2e75-b60b-401b-8ebe-291bdcf405f4" providerId="ADAL" clId="{36CFFA66-BAF4-46DF-9FF6-F1F2B08F4B95}" dt="2022-08-02T23:59:51.314" v="2891" actId="478"/>
          <ac:spMkLst>
            <pc:docMk/>
            <pc:sldMk cId="4121557675" sldId="394"/>
            <ac:spMk id="3" creationId="{BB6D0F13-52BC-7B0B-8B30-AFE060FBA00B}"/>
          </ac:spMkLst>
        </pc:spChg>
        <pc:spChg chg="del">
          <ac:chgData name="Caroline Prodger" userId="e4ef2e75-b60b-401b-8ebe-291bdcf405f4" providerId="ADAL" clId="{36CFFA66-BAF4-46DF-9FF6-F1F2B08F4B95}" dt="2022-08-02T23:59:54.024" v="2892" actId="478"/>
          <ac:spMkLst>
            <pc:docMk/>
            <pc:sldMk cId="4121557675" sldId="394"/>
            <ac:spMk id="4" creationId="{4E8BAE47-564C-C0B2-B41C-02B8BC6AFE2C}"/>
          </ac:spMkLst>
        </pc:spChg>
        <pc:spChg chg="add mod">
          <ac:chgData name="Caroline Prodger" userId="e4ef2e75-b60b-401b-8ebe-291bdcf405f4" providerId="ADAL" clId="{36CFFA66-BAF4-46DF-9FF6-F1F2B08F4B95}" dt="2022-08-03T00:02:53.281" v="2985" actId="14100"/>
          <ac:spMkLst>
            <pc:docMk/>
            <pc:sldMk cId="4121557675" sldId="394"/>
            <ac:spMk id="6" creationId="{E378A329-D5B7-2E91-EF7A-CA70F833AF72}"/>
          </ac:spMkLst>
        </pc:spChg>
        <pc:spChg chg="add mod">
          <ac:chgData name="Caroline Prodger" userId="e4ef2e75-b60b-401b-8ebe-291bdcf405f4" providerId="ADAL" clId="{36CFFA66-BAF4-46DF-9FF6-F1F2B08F4B95}" dt="2022-08-03T00:03:04.168" v="2988" actId="1076"/>
          <ac:spMkLst>
            <pc:docMk/>
            <pc:sldMk cId="4121557675" sldId="394"/>
            <ac:spMk id="8" creationId="{C5024621-9C85-B89C-8CB9-68B94C73C95F}"/>
          </ac:spMkLst>
        </pc:spChg>
        <pc:spChg chg="add mod">
          <ac:chgData name="Caroline Prodger" userId="e4ef2e75-b60b-401b-8ebe-291bdcf405f4" providerId="ADAL" clId="{36CFFA66-BAF4-46DF-9FF6-F1F2B08F4B95}" dt="2022-08-03T00:03:31.147" v="2994" actId="1076"/>
          <ac:spMkLst>
            <pc:docMk/>
            <pc:sldMk cId="4121557675" sldId="394"/>
            <ac:spMk id="9" creationId="{8146D9D1-5F5F-6903-DF30-5D018574B1B8}"/>
          </ac:spMkLst>
        </pc:spChg>
        <pc:picChg chg="add mod">
          <ac:chgData name="Caroline Prodger" userId="e4ef2e75-b60b-401b-8ebe-291bdcf405f4" providerId="ADAL" clId="{36CFFA66-BAF4-46DF-9FF6-F1F2B08F4B95}" dt="2022-08-03T00:00:15.079" v="2893"/>
          <ac:picMkLst>
            <pc:docMk/>
            <pc:sldMk cId="4121557675" sldId="394"/>
            <ac:picMk id="5" creationId="{DE2578C5-F09D-78BD-BCF6-C0C0C392B7B8}"/>
          </ac:picMkLst>
        </pc:picChg>
        <pc:picChg chg="add mod">
          <ac:chgData name="Caroline Prodger" userId="e4ef2e75-b60b-401b-8ebe-291bdcf405f4" providerId="ADAL" clId="{36CFFA66-BAF4-46DF-9FF6-F1F2B08F4B95}" dt="2022-08-03T00:02:59.411" v="2987" actId="1076"/>
          <ac:picMkLst>
            <pc:docMk/>
            <pc:sldMk cId="4121557675" sldId="394"/>
            <ac:picMk id="7" creationId="{237EE167-F4DC-6783-EA4F-28FCB7434810}"/>
          </ac:picMkLst>
        </pc:picChg>
        <pc:picChg chg="add mod">
          <ac:chgData name="Caroline Prodger" userId="e4ef2e75-b60b-401b-8ebe-291bdcf405f4" providerId="ADAL" clId="{36CFFA66-BAF4-46DF-9FF6-F1F2B08F4B95}" dt="2022-08-03T00:03:26.800" v="2993" actId="1076"/>
          <ac:picMkLst>
            <pc:docMk/>
            <pc:sldMk cId="4121557675" sldId="394"/>
            <ac:picMk id="10" creationId="{DE177C4A-7626-B5BF-572A-2C0F9044D93B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3T01:29:36.264" v="3086" actId="2696"/>
        <pc:sldMkLst>
          <pc:docMk/>
          <pc:sldMk cId="273596356" sldId="395"/>
        </pc:sldMkLst>
        <pc:spChg chg="mod">
          <ac:chgData name="Caroline Prodger" userId="e4ef2e75-b60b-401b-8ebe-291bdcf405f4" providerId="ADAL" clId="{36CFFA66-BAF4-46DF-9FF6-F1F2B08F4B95}" dt="2022-08-03T01:23:56.306" v="3028" actId="20577"/>
          <ac:spMkLst>
            <pc:docMk/>
            <pc:sldMk cId="273596356" sldId="395"/>
            <ac:spMk id="2" creationId="{2D7B9EB8-BCBB-1F17-9354-2CF7D57E53E3}"/>
          </ac:spMkLst>
        </pc:spChg>
        <pc:spChg chg="mod">
          <ac:chgData name="Caroline Prodger" userId="e4ef2e75-b60b-401b-8ebe-291bdcf405f4" providerId="ADAL" clId="{36CFFA66-BAF4-46DF-9FF6-F1F2B08F4B95}" dt="2022-08-03T01:27:53.050" v="3069" actId="20577"/>
          <ac:spMkLst>
            <pc:docMk/>
            <pc:sldMk cId="273596356" sldId="395"/>
            <ac:spMk id="3" creationId="{DF20FB8C-41FB-D7B0-6F61-3D4FF61E586B}"/>
          </ac:spMkLst>
        </pc:spChg>
        <pc:spChg chg="del">
          <ac:chgData name="Caroline Prodger" userId="e4ef2e75-b60b-401b-8ebe-291bdcf405f4" providerId="ADAL" clId="{36CFFA66-BAF4-46DF-9FF6-F1F2B08F4B95}" dt="2022-08-03T01:24:01.403" v="3029" actId="478"/>
          <ac:spMkLst>
            <pc:docMk/>
            <pc:sldMk cId="273596356" sldId="395"/>
            <ac:spMk id="4" creationId="{1FA67F13-A3A2-5ADC-634D-1AF74B5297AE}"/>
          </ac:spMkLst>
        </pc:spChg>
        <pc:spChg chg="del">
          <ac:chgData name="Caroline Prodger" userId="e4ef2e75-b60b-401b-8ebe-291bdcf405f4" providerId="ADAL" clId="{36CFFA66-BAF4-46DF-9FF6-F1F2B08F4B95}" dt="2022-08-03T01:24:05.294" v="3030" actId="478"/>
          <ac:spMkLst>
            <pc:docMk/>
            <pc:sldMk cId="273596356" sldId="395"/>
            <ac:spMk id="5" creationId="{3FAF576E-D6D7-4414-A976-C0CF7EE79605}"/>
          </ac:spMkLst>
        </pc:spChg>
        <pc:picChg chg="add mod modCrop">
          <ac:chgData name="Caroline Prodger" userId="e4ef2e75-b60b-401b-8ebe-291bdcf405f4" providerId="ADAL" clId="{36CFFA66-BAF4-46DF-9FF6-F1F2B08F4B95}" dt="2022-08-03T01:27:56.203" v="3070" actId="1076"/>
          <ac:picMkLst>
            <pc:docMk/>
            <pc:sldMk cId="273596356" sldId="395"/>
            <ac:picMk id="6" creationId="{29078F7D-2320-4462-F7BC-3FB7BF43F875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873922213" sldId="395"/>
        </pc:sldMkLst>
      </pc:sldChg>
      <pc:sldChg chg="add del">
        <pc:chgData name="Caroline Prodger" userId="e4ef2e75-b60b-401b-8ebe-291bdcf405f4" providerId="ADAL" clId="{36CFFA66-BAF4-46DF-9FF6-F1F2B08F4B95}" dt="2022-08-03T01:34:07.211" v="3092" actId="2696"/>
        <pc:sldMkLst>
          <pc:docMk/>
          <pc:sldMk cId="2264068303" sldId="395"/>
        </pc:sldMkLst>
      </pc:sldChg>
      <pc:sldChg chg="add del">
        <pc:chgData name="Caroline Prodger" userId="e4ef2e75-b60b-401b-8ebe-291bdcf405f4" providerId="ADAL" clId="{36CFFA66-BAF4-46DF-9FF6-F1F2B08F4B95}" dt="2022-08-03T01:34:07.211" v="3092" actId="2696"/>
        <pc:sldMkLst>
          <pc:docMk/>
          <pc:sldMk cId="444593168" sldId="396"/>
        </pc:sldMkLst>
      </pc:sldChg>
      <pc:sldChg chg="modSp add del mod">
        <pc:chgData name="Caroline Prodger" userId="e4ef2e75-b60b-401b-8ebe-291bdcf405f4" providerId="ADAL" clId="{36CFFA66-BAF4-46DF-9FF6-F1F2B08F4B95}" dt="2022-08-03T01:29:36.264" v="3086" actId="2696"/>
        <pc:sldMkLst>
          <pc:docMk/>
          <pc:sldMk cId="2332159927" sldId="396"/>
        </pc:sldMkLst>
        <pc:spChg chg="mod">
          <ac:chgData name="Caroline Prodger" userId="e4ef2e75-b60b-401b-8ebe-291bdcf405f4" providerId="ADAL" clId="{36CFFA66-BAF4-46DF-9FF6-F1F2B08F4B95}" dt="2022-08-03T01:28:54.772" v="3083" actId="14100"/>
          <ac:spMkLst>
            <pc:docMk/>
            <pc:sldMk cId="2332159927" sldId="396"/>
            <ac:spMk id="3" creationId="{DF20FB8C-41FB-D7B0-6F61-3D4FF61E586B}"/>
          </ac:spMkLst>
        </pc:spChg>
        <pc:picChg chg="mod modCrop">
          <ac:chgData name="Caroline Prodger" userId="e4ef2e75-b60b-401b-8ebe-291bdcf405f4" providerId="ADAL" clId="{36CFFA66-BAF4-46DF-9FF6-F1F2B08F4B95}" dt="2022-08-03T01:29:01.108" v="3085" actId="14100"/>
          <ac:picMkLst>
            <pc:docMk/>
            <pc:sldMk cId="2332159927" sldId="396"/>
            <ac:picMk id="6" creationId="{29078F7D-2320-4462-F7BC-3FB7BF43F875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4104995949" sldId="396"/>
        </pc:sldMkLst>
      </pc:sldChg>
      <pc:sldChg chg="add">
        <pc:chgData name="Caroline Prodger" userId="e4ef2e75-b60b-401b-8ebe-291bdcf405f4" providerId="ADAL" clId="{36CFFA66-BAF4-46DF-9FF6-F1F2B08F4B95}" dt="2022-08-03T01:35:39.397" v="3094"/>
        <pc:sldMkLst>
          <pc:docMk/>
          <pc:sldMk cId="3415444016" sldId="397"/>
        </pc:sldMkLst>
      </pc:sldChg>
      <pc:sldMasterChg chg="delSldLayout modSldLayout">
        <pc:chgData name="Caroline Prodger" userId="e4ef2e75-b60b-401b-8ebe-291bdcf405f4" providerId="ADAL" clId="{36CFFA66-BAF4-46DF-9FF6-F1F2B08F4B95}" dt="2022-08-02T15:44:20.081" v="569" actId="2696"/>
        <pc:sldMasterMkLst>
          <pc:docMk/>
          <pc:sldMasterMk cId="0" sldId="2147483651"/>
        </pc:sldMasterMkLst>
        <pc:sldLayoutChg chg="delSp modSp mod">
          <pc:chgData name="Caroline Prodger" userId="e4ef2e75-b60b-401b-8ebe-291bdcf405f4" providerId="ADAL" clId="{36CFFA66-BAF4-46DF-9FF6-F1F2B08F4B95}" dt="2022-08-02T14:53:12.726" v="166"/>
          <pc:sldLayoutMkLst>
            <pc:docMk/>
            <pc:sldMasterMk cId="0" sldId="2147483651"/>
            <pc:sldLayoutMk cId="2090877355" sldId="2147483653"/>
          </pc:sldLayoutMkLst>
          <pc:spChg chg="mod">
            <ac:chgData name="Caroline Prodger" userId="e4ef2e75-b60b-401b-8ebe-291bdcf405f4" providerId="ADAL" clId="{36CFFA66-BAF4-46DF-9FF6-F1F2B08F4B95}" dt="2022-08-02T14:53:08.359" v="165" actId="1076"/>
            <ac:spMkLst>
              <pc:docMk/>
              <pc:sldMasterMk cId="0" sldId="2147483651"/>
              <pc:sldLayoutMk cId="2090877355" sldId="2147483653"/>
              <ac:spMk id="2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12.726" v="166"/>
            <ac:spMkLst>
              <pc:docMk/>
              <pc:sldMasterMk cId="0" sldId="2147483651"/>
              <pc:sldLayoutMk cId="2090877355" sldId="2147483653"/>
              <ac:spMk id="4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12.726" v="166"/>
            <ac:spMkLst>
              <pc:docMk/>
              <pc:sldMasterMk cId="0" sldId="2147483651"/>
              <pc:sldLayoutMk cId="2090877355" sldId="2147483653"/>
              <ac:spMk id="5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12.726" v="166"/>
            <ac:spMkLst>
              <pc:docMk/>
              <pc:sldMasterMk cId="0" sldId="2147483651"/>
              <pc:sldLayoutMk cId="2090877355" sldId="2147483653"/>
              <ac:spMk id="6" creationId="{00000000-0000-0000-0000-000000000000}"/>
            </ac:spMkLst>
          </pc:spChg>
        </pc:sldLayoutChg>
        <pc:sldLayoutChg chg="delSp">
          <pc:chgData name="Caroline Prodger" userId="e4ef2e75-b60b-401b-8ebe-291bdcf405f4" providerId="ADAL" clId="{36CFFA66-BAF4-46DF-9FF6-F1F2B08F4B95}" dt="2022-08-02T14:53:52.542" v="167"/>
          <pc:sldLayoutMkLst>
            <pc:docMk/>
            <pc:sldMasterMk cId="0" sldId="2147483651"/>
            <pc:sldLayoutMk cId="3837540293" sldId="2147483654"/>
          </pc:sldLayoutMkLst>
          <pc:spChg chg="del">
            <ac:chgData name="Caroline Prodger" userId="e4ef2e75-b60b-401b-8ebe-291bdcf405f4" providerId="ADAL" clId="{36CFFA66-BAF4-46DF-9FF6-F1F2B08F4B95}" dt="2022-08-02T14:53:52.542" v="167"/>
            <ac:spMkLst>
              <pc:docMk/>
              <pc:sldMasterMk cId="0" sldId="2147483651"/>
              <pc:sldLayoutMk cId="3837540293" sldId="2147483654"/>
              <ac:spMk id="5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2.542" v="167"/>
            <ac:spMkLst>
              <pc:docMk/>
              <pc:sldMasterMk cId="0" sldId="2147483651"/>
              <pc:sldLayoutMk cId="3837540293" sldId="2147483654"/>
              <ac:spMk id="6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2.542" v="167"/>
            <ac:spMkLst>
              <pc:docMk/>
              <pc:sldMasterMk cId="0" sldId="2147483651"/>
              <pc:sldLayoutMk cId="3837540293" sldId="2147483654"/>
              <ac:spMk id="7" creationId="{00000000-0000-0000-0000-000000000000}"/>
            </ac:spMkLst>
          </pc:spChg>
        </pc:sldLayoutChg>
        <pc:sldLayoutChg chg="delSp">
          <pc:chgData name="Caroline Prodger" userId="e4ef2e75-b60b-401b-8ebe-291bdcf405f4" providerId="ADAL" clId="{36CFFA66-BAF4-46DF-9FF6-F1F2B08F4B95}" dt="2022-08-02T14:53:58.638" v="168"/>
          <pc:sldLayoutMkLst>
            <pc:docMk/>
            <pc:sldMasterMk cId="0" sldId="2147483651"/>
            <pc:sldLayoutMk cId="4016260280" sldId="2147483655"/>
          </pc:sldLayoutMkLst>
          <pc:spChg chg="del">
            <ac:chgData name="Caroline Prodger" userId="e4ef2e75-b60b-401b-8ebe-291bdcf405f4" providerId="ADAL" clId="{36CFFA66-BAF4-46DF-9FF6-F1F2B08F4B95}" dt="2022-08-02T14:53:58.638" v="168"/>
            <ac:spMkLst>
              <pc:docMk/>
              <pc:sldMasterMk cId="0" sldId="2147483651"/>
              <pc:sldLayoutMk cId="4016260280" sldId="2147483655"/>
              <ac:spMk id="6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8.638" v="168"/>
            <ac:spMkLst>
              <pc:docMk/>
              <pc:sldMasterMk cId="0" sldId="2147483651"/>
              <pc:sldLayoutMk cId="4016260280" sldId="2147483655"/>
              <ac:spMk id="7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8.638" v="168"/>
            <ac:spMkLst>
              <pc:docMk/>
              <pc:sldMasterMk cId="0" sldId="2147483651"/>
              <pc:sldLayoutMk cId="4016260280" sldId="2147483655"/>
              <ac:spMk id="8" creationId="{00000000-0000-0000-0000-000000000000}"/>
            </ac:spMkLst>
          </pc:spChg>
        </pc:sldLayoutChg>
        <pc:sldLayoutChg chg="addSp delSp modSp">
          <pc:chgData name="Caroline Prodger" userId="e4ef2e75-b60b-401b-8ebe-291bdcf405f4" providerId="ADAL" clId="{36CFFA66-BAF4-46DF-9FF6-F1F2B08F4B95}" dt="2022-08-02T14:55:06.013" v="173"/>
          <pc:sldLayoutMkLst>
            <pc:docMk/>
            <pc:sldMasterMk cId="0" sldId="2147483651"/>
            <pc:sldLayoutMk cId="2818723258" sldId="2147483656"/>
          </pc:sldLayoutMkLst>
          <pc:spChg chg="del">
            <ac:chgData name="Caroline Prodger" userId="e4ef2e75-b60b-401b-8ebe-291bdcf405f4" providerId="ADAL" clId="{36CFFA66-BAF4-46DF-9FF6-F1F2B08F4B95}" dt="2022-08-02T14:54:02.448" v="169"/>
            <ac:spMkLst>
              <pc:docMk/>
              <pc:sldMasterMk cId="0" sldId="2147483651"/>
              <pc:sldLayoutMk cId="2818723258" sldId="2147483656"/>
              <ac:spMk id="3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4:02.448" v="169"/>
            <ac:spMkLst>
              <pc:docMk/>
              <pc:sldMasterMk cId="0" sldId="2147483651"/>
              <pc:sldLayoutMk cId="2818723258" sldId="2147483656"/>
              <ac:spMk id="4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4:02.448" v="169"/>
            <ac:spMkLst>
              <pc:docMk/>
              <pc:sldMasterMk cId="0" sldId="2147483651"/>
              <pc:sldLayoutMk cId="2818723258" sldId="2147483656"/>
              <ac:spMk id="5" creationId="{00000000-0000-0000-0000-000000000000}"/>
            </ac:spMkLst>
          </pc:spChg>
          <pc:spChg chg="add mod">
            <ac:chgData name="Caroline Prodger" userId="e4ef2e75-b60b-401b-8ebe-291bdcf405f4" providerId="ADAL" clId="{36CFFA66-BAF4-46DF-9FF6-F1F2B08F4B95}" dt="2022-08-02T14:55:06.013" v="173"/>
            <ac:spMkLst>
              <pc:docMk/>
              <pc:sldMasterMk cId="0" sldId="2147483651"/>
              <pc:sldLayoutMk cId="2818723258" sldId="2147483656"/>
              <ac:spMk id="6" creationId="{4A6E11A6-B3C9-5E4B-AA7E-E6D9034D1208}"/>
            </ac:spMkLst>
          </pc:spChg>
        </pc:sldLayoutChg>
        <pc:sldLayoutChg chg="addSp delSp modSp del">
          <pc:chgData name="Caroline Prodger" userId="e4ef2e75-b60b-401b-8ebe-291bdcf405f4" providerId="ADAL" clId="{36CFFA66-BAF4-46DF-9FF6-F1F2B08F4B95}" dt="2022-08-02T15:44:20.081" v="569" actId="2696"/>
          <pc:sldLayoutMkLst>
            <pc:docMk/>
            <pc:sldMasterMk cId="0" sldId="2147483651"/>
            <pc:sldLayoutMk cId="296758019" sldId="2147483657"/>
          </pc:sldLayoutMkLst>
          <pc:spChg chg="del">
            <ac:chgData name="Caroline Prodger" userId="e4ef2e75-b60b-401b-8ebe-291bdcf405f4" providerId="ADAL" clId="{36CFFA66-BAF4-46DF-9FF6-F1F2B08F4B95}" dt="2022-08-02T14:54:07.487" v="170"/>
            <ac:spMkLst>
              <pc:docMk/>
              <pc:sldMasterMk cId="0" sldId="2147483651"/>
              <pc:sldLayoutMk cId="296758019" sldId="2147483657"/>
              <ac:spMk id="2" creationId="{1EBDBEEA-78B4-4440-91C9-57494B4B2581}"/>
            </ac:spMkLst>
          </pc:spChg>
          <pc:spChg chg="del">
            <ac:chgData name="Caroline Prodger" userId="e4ef2e75-b60b-401b-8ebe-291bdcf405f4" providerId="ADAL" clId="{36CFFA66-BAF4-46DF-9FF6-F1F2B08F4B95}" dt="2022-08-02T14:54:07.487" v="170"/>
            <ac:spMkLst>
              <pc:docMk/>
              <pc:sldMasterMk cId="0" sldId="2147483651"/>
              <pc:sldLayoutMk cId="296758019" sldId="2147483657"/>
              <ac:spMk id="3" creationId="{7B082B8B-C212-4746-A7D8-E7828C6F5B3B}"/>
            </ac:spMkLst>
          </pc:spChg>
          <pc:spChg chg="del">
            <ac:chgData name="Caroline Prodger" userId="e4ef2e75-b60b-401b-8ebe-291bdcf405f4" providerId="ADAL" clId="{36CFFA66-BAF4-46DF-9FF6-F1F2B08F4B95}" dt="2022-08-02T14:54:07.487" v="170"/>
            <ac:spMkLst>
              <pc:docMk/>
              <pc:sldMasterMk cId="0" sldId="2147483651"/>
              <pc:sldLayoutMk cId="296758019" sldId="2147483657"/>
              <ac:spMk id="4" creationId="{1AC9BC44-EF00-4EDF-AB15-2876A78FF863}"/>
            </ac:spMkLst>
          </pc:spChg>
          <pc:spChg chg="add mod">
            <ac:chgData name="Caroline Prodger" userId="e4ef2e75-b60b-401b-8ebe-291bdcf405f4" providerId="ADAL" clId="{36CFFA66-BAF4-46DF-9FF6-F1F2B08F4B95}" dt="2022-08-02T14:55:02.401" v="172"/>
            <ac:spMkLst>
              <pc:docMk/>
              <pc:sldMasterMk cId="0" sldId="2147483651"/>
              <pc:sldLayoutMk cId="296758019" sldId="2147483657"/>
              <ac:spMk id="5" creationId="{5C8C46EE-7514-1119-54DF-DC5F68ADF37D}"/>
            </ac:spMkLst>
          </pc:spChg>
        </pc:sldLayoutChg>
      </pc:sldMasterChg>
    </pc:docChg>
  </pc:docChgLst>
  <pc:docChgLst>
    <pc:chgData name="Caroline Prodger" userId="e4ef2e75-b60b-401b-8ebe-291bdcf405f4" providerId="ADAL" clId="{BF1421A3-7C73-44A7-A524-725430B4F0B9}"/>
    <pc:docChg chg="custSel addSld delSld modSld sldOrd">
      <pc:chgData name="Caroline Prodger" userId="e4ef2e75-b60b-401b-8ebe-291bdcf405f4" providerId="ADAL" clId="{BF1421A3-7C73-44A7-A524-725430B4F0B9}" dt="2022-08-04T10:23:25.565" v="106" actId="313"/>
      <pc:docMkLst>
        <pc:docMk/>
      </pc:docMkLst>
      <pc:sldChg chg="del">
        <pc:chgData name="Caroline Prodger" userId="e4ef2e75-b60b-401b-8ebe-291bdcf405f4" providerId="ADAL" clId="{BF1421A3-7C73-44A7-A524-725430B4F0B9}" dt="2022-08-03T01:43:23.518" v="53" actId="47"/>
        <pc:sldMkLst>
          <pc:docMk/>
          <pc:sldMk cId="0" sldId="267"/>
        </pc:sldMkLst>
      </pc:sldChg>
      <pc:sldChg chg="del">
        <pc:chgData name="Caroline Prodger" userId="e4ef2e75-b60b-401b-8ebe-291bdcf405f4" providerId="ADAL" clId="{BF1421A3-7C73-44A7-A524-725430B4F0B9}" dt="2022-08-03T01:43:56.313" v="58" actId="2696"/>
        <pc:sldMkLst>
          <pc:docMk/>
          <pc:sldMk cId="1702556054" sldId="302"/>
        </pc:sldMkLst>
      </pc:sldChg>
      <pc:sldChg chg="modSp mod">
        <pc:chgData name="Caroline Prodger" userId="e4ef2e75-b60b-401b-8ebe-291bdcf405f4" providerId="ADAL" clId="{BF1421A3-7C73-44A7-A524-725430B4F0B9}" dt="2022-08-04T10:19:44.278" v="99" actId="20577"/>
        <pc:sldMkLst>
          <pc:docMk/>
          <pc:sldMk cId="42287559" sldId="347"/>
        </pc:sldMkLst>
        <pc:spChg chg="mod">
          <ac:chgData name="Caroline Prodger" userId="e4ef2e75-b60b-401b-8ebe-291bdcf405f4" providerId="ADAL" clId="{BF1421A3-7C73-44A7-A524-725430B4F0B9}" dt="2022-08-04T10:19:44.278" v="99" actId="20577"/>
          <ac:spMkLst>
            <pc:docMk/>
            <pc:sldMk cId="42287559" sldId="347"/>
            <ac:spMk id="89091" creationId="{00000000-0000-0000-0000-000000000000}"/>
          </ac:spMkLst>
        </pc:spChg>
      </pc:sldChg>
      <pc:sldChg chg="del">
        <pc:chgData name="Caroline Prodger" userId="e4ef2e75-b60b-401b-8ebe-291bdcf405f4" providerId="ADAL" clId="{BF1421A3-7C73-44A7-A524-725430B4F0B9}" dt="2022-08-03T01:43:52.017" v="57" actId="2696"/>
        <pc:sldMkLst>
          <pc:docMk/>
          <pc:sldMk cId="3688038600" sldId="360"/>
        </pc:sldMkLst>
      </pc:sldChg>
      <pc:sldChg chg="del">
        <pc:chgData name="Caroline Prodger" userId="e4ef2e75-b60b-401b-8ebe-291bdcf405f4" providerId="ADAL" clId="{BF1421A3-7C73-44A7-A524-725430B4F0B9}" dt="2022-08-03T01:43:36.458" v="54" actId="2696"/>
        <pc:sldMkLst>
          <pc:docMk/>
          <pc:sldMk cId="1733633075" sldId="362"/>
        </pc:sldMkLst>
      </pc:sldChg>
      <pc:sldChg chg="addSp modSp mod">
        <pc:chgData name="Caroline Prodger" userId="e4ef2e75-b60b-401b-8ebe-291bdcf405f4" providerId="ADAL" clId="{BF1421A3-7C73-44A7-A524-725430B4F0B9}" dt="2022-08-04T10:23:25.565" v="106" actId="313"/>
        <pc:sldMkLst>
          <pc:docMk/>
          <pc:sldMk cId="1606122800" sldId="364"/>
        </pc:sldMkLst>
        <pc:spChg chg="mod">
          <ac:chgData name="Caroline Prodger" userId="e4ef2e75-b60b-401b-8ebe-291bdcf405f4" providerId="ADAL" clId="{BF1421A3-7C73-44A7-A524-725430B4F0B9}" dt="2022-08-04T10:23:25.565" v="106" actId="313"/>
          <ac:spMkLst>
            <pc:docMk/>
            <pc:sldMk cId="1606122800" sldId="364"/>
            <ac:spMk id="4" creationId="{E55735BB-3C72-8B62-9D6F-E42DC9640068}"/>
          </ac:spMkLst>
        </pc:spChg>
        <pc:spChg chg="add mod">
          <ac:chgData name="Caroline Prodger" userId="e4ef2e75-b60b-401b-8ebe-291bdcf405f4" providerId="ADAL" clId="{BF1421A3-7C73-44A7-A524-725430B4F0B9}" dt="2022-08-04T10:23:17.493" v="104" actId="20577"/>
          <ac:spMkLst>
            <pc:docMk/>
            <pc:sldMk cId="1606122800" sldId="364"/>
            <ac:spMk id="7" creationId="{3521EE16-C734-8744-69C9-F69E905931B2}"/>
          </ac:spMkLst>
        </pc:spChg>
      </pc:sldChg>
      <pc:sldChg chg="modSp mod">
        <pc:chgData name="Caroline Prodger" userId="e4ef2e75-b60b-401b-8ebe-291bdcf405f4" providerId="ADAL" clId="{BF1421A3-7C73-44A7-A524-725430B4F0B9}" dt="2022-08-03T16:56:45.060" v="60" actId="1076"/>
        <pc:sldMkLst>
          <pc:docMk/>
          <pc:sldMk cId="3409780110" sldId="374"/>
        </pc:sldMkLst>
        <pc:picChg chg="mod">
          <ac:chgData name="Caroline Prodger" userId="e4ef2e75-b60b-401b-8ebe-291bdcf405f4" providerId="ADAL" clId="{BF1421A3-7C73-44A7-A524-725430B4F0B9}" dt="2022-08-03T16:56:45.060" v="60" actId="1076"/>
          <ac:picMkLst>
            <pc:docMk/>
            <pc:sldMk cId="3409780110" sldId="374"/>
            <ac:picMk id="5" creationId="{BD4C4083-9BD7-E141-6376-99F1A3B85038}"/>
          </ac:picMkLst>
        </pc:picChg>
      </pc:sldChg>
      <pc:sldChg chg="del">
        <pc:chgData name="Caroline Prodger" userId="e4ef2e75-b60b-401b-8ebe-291bdcf405f4" providerId="ADAL" clId="{BF1421A3-7C73-44A7-A524-725430B4F0B9}" dt="2022-08-03T01:43:59.737" v="59" actId="2696"/>
        <pc:sldMkLst>
          <pc:docMk/>
          <pc:sldMk cId="1298346101" sldId="387"/>
        </pc:sldMkLst>
      </pc:sldChg>
      <pc:sldChg chg="del">
        <pc:chgData name="Caroline Prodger" userId="e4ef2e75-b60b-401b-8ebe-291bdcf405f4" providerId="ADAL" clId="{BF1421A3-7C73-44A7-A524-725430B4F0B9}" dt="2022-08-03T01:43:46.340" v="56" actId="2696"/>
        <pc:sldMkLst>
          <pc:docMk/>
          <pc:sldMk cId="3559937095" sldId="388"/>
        </pc:sldMkLst>
      </pc:sldChg>
      <pc:sldChg chg="del">
        <pc:chgData name="Caroline Prodger" userId="e4ef2e75-b60b-401b-8ebe-291bdcf405f4" providerId="ADAL" clId="{BF1421A3-7C73-44A7-A524-725430B4F0B9}" dt="2022-08-03T01:43:52.017" v="57" actId="2696"/>
        <pc:sldMkLst>
          <pc:docMk/>
          <pc:sldMk cId="3335557502" sldId="389"/>
        </pc:sldMkLst>
      </pc:sldChg>
      <pc:sldChg chg="del">
        <pc:chgData name="Caroline Prodger" userId="e4ef2e75-b60b-401b-8ebe-291bdcf405f4" providerId="ADAL" clId="{BF1421A3-7C73-44A7-A524-725430B4F0B9}" dt="2022-08-03T01:43:46.340" v="56" actId="2696"/>
        <pc:sldMkLst>
          <pc:docMk/>
          <pc:sldMk cId="761709443" sldId="390"/>
        </pc:sldMkLst>
      </pc:sldChg>
      <pc:sldChg chg="del">
        <pc:chgData name="Caroline Prodger" userId="e4ef2e75-b60b-401b-8ebe-291bdcf405f4" providerId="ADAL" clId="{BF1421A3-7C73-44A7-A524-725430B4F0B9}" dt="2022-08-03T01:43:40.915" v="55" actId="2696"/>
        <pc:sldMkLst>
          <pc:docMk/>
          <pc:sldMk cId="2944592692" sldId="391"/>
        </pc:sldMkLst>
      </pc:sldChg>
      <pc:sldChg chg="del">
        <pc:chgData name="Caroline Prodger" userId="e4ef2e75-b60b-401b-8ebe-291bdcf405f4" providerId="ADAL" clId="{BF1421A3-7C73-44A7-A524-725430B4F0B9}" dt="2022-08-03T01:43:36.458" v="54" actId="2696"/>
        <pc:sldMkLst>
          <pc:docMk/>
          <pc:sldMk cId="2181492354" sldId="392"/>
        </pc:sldMkLst>
      </pc:sldChg>
      <pc:sldChg chg="del">
        <pc:chgData name="Caroline Prodger" userId="e4ef2e75-b60b-401b-8ebe-291bdcf405f4" providerId="ADAL" clId="{BF1421A3-7C73-44A7-A524-725430B4F0B9}" dt="2022-08-03T01:43:40.915" v="55" actId="2696"/>
        <pc:sldMkLst>
          <pc:docMk/>
          <pc:sldMk cId="531114310" sldId="393"/>
        </pc:sldMkLst>
      </pc:sldChg>
      <pc:sldChg chg="del">
        <pc:chgData name="Caroline Prodger" userId="e4ef2e75-b60b-401b-8ebe-291bdcf405f4" providerId="ADAL" clId="{BF1421A3-7C73-44A7-A524-725430B4F0B9}" dt="2022-08-03T01:43:36.458" v="54" actId="2696"/>
        <pc:sldMkLst>
          <pc:docMk/>
          <pc:sldMk cId="4121557675" sldId="394"/>
        </pc:sldMkLst>
      </pc:sldChg>
      <pc:sldChg chg="add">
        <pc:chgData name="Caroline Prodger" userId="e4ef2e75-b60b-401b-8ebe-291bdcf405f4" providerId="ADAL" clId="{BF1421A3-7C73-44A7-A524-725430B4F0B9}" dt="2022-08-03T01:43:10.774" v="52"/>
        <pc:sldMkLst>
          <pc:docMk/>
          <pc:sldMk cId="2593821527" sldId="397"/>
        </pc:sldMkLst>
      </pc:sldChg>
      <pc:sldChg chg="del ord">
        <pc:chgData name="Caroline Prodger" userId="e4ef2e75-b60b-401b-8ebe-291bdcf405f4" providerId="ADAL" clId="{BF1421A3-7C73-44A7-A524-725430B4F0B9}" dt="2022-08-03T01:42:47.792" v="51" actId="2696"/>
        <pc:sldMkLst>
          <pc:docMk/>
          <pc:sldMk cId="3415444016" sldId="397"/>
        </pc:sldMkLst>
      </pc:sldChg>
    </pc:docChg>
  </pc:docChgLst>
  <pc:docChgLst>
    <pc:chgData name="Caroline Prodger" userId="e4ef2e75-b60b-401b-8ebe-291bdcf405f4" providerId="ADAL" clId="{56953575-10DC-4F6A-8539-3F22984AFBA9}"/>
    <pc:docChg chg="custSel modSld">
      <pc:chgData name="Caroline Prodger" userId="e4ef2e75-b60b-401b-8ebe-291bdcf405f4" providerId="ADAL" clId="{56953575-10DC-4F6A-8539-3F22984AFBA9}" dt="2022-08-05T08:20:45.507" v="15"/>
      <pc:docMkLst>
        <pc:docMk/>
      </pc:docMkLst>
      <pc:sldChg chg="addSp delSp modSp mod delCm modCm">
        <pc:chgData name="Caroline Prodger" userId="e4ef2e75-b60b-401b-8ebe-291bdcf405f4" providerId="ADAL" clId="{56953575-10DC-4F6A-8539-3F22984AFBA9}" dt="2022-08-05T08:20:45.507" v="15"/>
        <pc:sldMkLst>
          <pc:docMk/>
          <pc:sldMk cId="3242162668" sldId="375"/>
        </pc:sldMkLst>
        <pc:picChg chg="add mod">
          <ac:chgData name="Caroline Prodger" userId="e4ef2e75-b60b-401b-8ebe-291bdcf405f4" providerId="ADAL" clId="{56953575-10DC-4F6A-8539-3F22984AFBA9}" dt="2022-08-05T08:20:38.027" v="14" actId="1076"/>
          <ac:picMkLst>
            <pc:docMk/>
            <pc:sldMk cId="3242162668" sldId="375"/>
            <ac:picMk id="4" creationId="{366251F2-16E9-15F1-9570-4190559AB54D}"/>
          </ac:picMkLst>
        </pc:picChg>
        <pc:picChg chg="del">
          <ac:chgData name="Caroline Prodger" userId="e4ef2e75-b60b-401b-8ebe-291bdcf405f4" providerId="ADAL" clId="{56953575-10DC-4F6A-8539-3F22984AFBA9}" dt="2022-08-05T08:20:19.093" v="7" actId="478"/>
          <ac:picMkLst>
            <pc:docMk/>
            <pc:sldMk cId="3242162668" sldId="375"/>
            <ac:picMk id="6" creationId="{D5796E27-294C-E839-AD98-E9B0F3F9D0FE}"/>
          </ac:picMkLst>
        </pc:picChg>
        <pc:picChg chg="del">
          <ac:chgData name="Caroline Prodger" userId="e4ef2e75-b60b-401b-8ebe-291bdcf405f4" providerId="ADAL" clId="{56953575-10DC-4F6A-8539-3F22984AFBA9}" dt="2022-08-05T08:20:24.459" v="9" actId="478"/>
          <ac:picMkLst>
            <pc:docMk/>
            <pc:sldMk cId="3242162668" sldId="375"/>
            <ac:picMk id="7" creationId="{A9F0812D-EA2A-4216-D93F-292C2A045E20}"/>
          </ac:picMkLst>
        </pc:picChg>
      </pc:sldChg>
      <pc:sldChg chg="addSp delSp modSp mod delCm modCm">
        <pc:chgData name="Caroline Prodger" userId="e4ef2e75-b60b-401b-8ebe-291bdcf405f4" providerId="ADAL" clId="{56953575-10DC-4F6A-8539-3F22984AFBA9}" dt="2022-08-05T08:17:45.885" v="6"/>
        <pc:sldMkLst>
          <pc:docMk/>
          <pc:sldMk cId="2935149696" sldId="376"/>
        </pc:sldMkLst>
        <pc:picChg chg="add mod">
          <ac:chgData name="Caroline Prodger" userId="e4ef2e75-b60b-401b-8ebe-291bdcf405f4" providerId="ADAL" clId="{56953575-10DC-4F6A-8539-3F22984AFBA9}" dt="2022-08-05T08:17:38.054" v="3" actId="1076"/>
          <ac:picMkLst>
            <pc:docMk/>
            <pc:sldMk cId="2935149696" sldId="376"/>
            <ac:picMk id="4" creationId="{8BDAC19C-8084-0887-DA2F-578A4B5AC5AA}"/>
          </ac:picMkLst>
        </pc:picChg>
        <pc:picChg chg="del">
          <ac:chgData name="Caroline Prodger" userId="e4ef2e75-b60b-401b-8ebe-291bdcf405f4" providerId="ADAL" clId="{56953575-10DC-4F6A-8539-3F22984AFBA9}" dt="2022-08-05T08:17:30.301" v="0" actId="478"/>
          <ac:picMkLst>
            <pc:docMk/>
            <pc:sldMk cId="2935149696" sldId="376"/>
            <ac:picMk id="6" creationId="{54D4E173-244D-9825-E594-31C17AD23701}"/>
          </ac:picMkLst>
        </pc:picChg>
        <pc:picChg chg="del">
          <ac:chgData name="Caroline Prodger" userId="e4ef2e75-b60b-401b-8ebe-291bdcf405f4" providerId="ADAL" clId="{56953575-10DC-4F6A-8539-3F22984AFBA9}" dt="2022-08-05T08:17:41.998" v="4" actId="478"/>
          <ac:picMkLst>
            <pc:docMk/>
            <pc:sldMk cId="2935149696" sldId="376"/>
            <ac:picMk id="7" creationId="{E1BEDB43-7663-EB0F-5B2C-F7B4C10E2B6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1548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Sketch of car used with permission of Arvind </a:t>
            </a:r>
            <a:r>
              <a:rPr lang="en-US" dirty="0" err="1"/>
              <a:t>Ramkrishna</a:t>
            </a:r>
            <a:r>
              <a:rPr lang="en-US" dirty="0"/>
              <a:t> (https://www.carbodydesign.com).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702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source: https://www.tudelft.nl/en/3me/education/check-out-our-education/transformative-experiences-freehand-sketching.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5252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E156E87-ED8D-48DD-90E8-286DD8805852}" type="slidenum">
              <a:rPr lang="en-GB">
                <a:solidFill>
                  <a:prstClr val="black"/>
                </a:solidFill>
              </a:rPr>
              <a:pPr eaLnBrk="1" hangingPunct="1"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sources: http://www.design-technology.info/IndProd/page7.htm.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383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7B6B3D-ED65-4318-9622-FCA47E5C8754}" type="slidenum">
              <a:rPr lang="en-GB">
                <a:solidFill>
                  <a:prstClr val="black"/>
                </a:solidFill>
              </a:rPr>
              <a:pPr eaLnBrk="1" hangingPunct="1"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Image source: https://sites.google.com/site/kuhlengineering2/home/unit-d---dimensioning-conventional-tolerancing/detail-drawings.</a:t>
            </a:r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7B6B3D-ED65-4318-9622-FCA47E5C8754}" type="slidenum">
              <a:rPr lang="en-GB">
                <a:solidFill>
                  <a:prstClr val="black"/>
                </a:solidFill>
              </a:rPr>
              <a:pPr eaLnBrk="1" hangingPunct="1"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0946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046964-210C-4ACE-B477-1E7F788F9781}" type="slidenum">
              <a:rPr lang="en-GB">
                <a:solidFill>
                  <a:prstClr val="black"/>
                </a:solidFill>
              </a:rPr>
              <a:pPr eaLnBrk="1" hangingPunct="1"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7008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046964-210C-4ACE-B477-1E7F788F9781}" type="slidenum">
              <a:rPr lang="en-GB">
                <a:solidFill>
                  <a:prstClr val="black"/>
                </a:solidFill>
              </a:rPr>
              <a:pPr eaLnBrk="1" hangingPunct="1"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0500"/>
            <a:ext cx="742109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877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54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26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A6E11A6-B3C9-5E4B-AA7E-E6D9034D1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63"/>
            <a:ext cx="8229600" cy="47513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723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94wTgI-xS2o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Engineering drawings (1)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F122B-45A3-4FE3-5743-1398FACFD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 angle projection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6251F2-16E9-15F1-9570-4190559AB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397" y="1390588"/>
            <a:ext cx="5888094" cy="46722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95009A-F5C1-ABAE-50B1-FA32524915C4}"/>
              </a:ext>
            </a:extLst>
          </p:cNvPr>
          <p:cNvSpPr txBox="1"/>
          <p:nvPr/>
        </p:nvSpPr>
        <p:spPr>
          <a:xfrm>
            <a:off x="1519880" y="1390588"/>
            <a:ext cx="2236573" cy="4139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162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F3CC8D-4126-1E9C-824B-FD32C71E7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6968" y="1600200"/>
            <a:ext cx="3819832" cy="3512361"/>
          </a:xfrm>
          <a:prstGeom prst="rect">
            <a:avLst/>
          </a:prstGeom>
        </p:spPr>
      </p:pic>
      <p:pic>
        <p:nvPicPr>
          <p:cNvPr id="8" name="Content Placeholder 14">
            <a:extLst>
              <a:ext uri="{FF2B5EF4-FFF2-40B4-BE49-F238E27FC236}">
                <a16:creationId xmlns:a16="http://schemas.microsoft.com/office/drawing/2014/main" id="{0579B95E-E294-EFB5-B0E3-CB1168827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459" y="3863181"/>
            <a:ext cx="2760913" cy="21304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9F3654-F050-2AC4-0973-E77059E99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Orthographic projection: first angle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685F77F7-40D8-BA6F-9D81-85B06F26F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22331" cy="4525963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First angle – the model view is drawn </a:t>
            </a:r>
            <a:r>
              <a:rPr lang="en-GB" sz="1800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opposite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the face being viewed.</a:t>
            </a: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BS 8888 first angle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rojection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ymbol.</a:t>
            </a: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ABF686-065B-8D6C-BE73-63CA09E77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134760"/>
            <a:ext cx="2524259" cy="103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87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57D7E7-9E0A-3219-2DCD-89D2AD46C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998" y="1556854"/>
            <a:ext cx="4444690" cy="37442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FBA68-27C3-8C6A-69D0-A62BDF399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Orthographic projection: third angle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445C9CC-C796-110D-5818-404F4A13B4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3361039" cy="4525963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Third angle – the model view is drawn </a:t>
            </a:r>
            <a:r>
              <a:rPr lang="en-GB" sz="1800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adjacent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to the face being viewed.</a:t>
            </a: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BS8888 t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hird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angle projection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ymbol</a:t>
            </a: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920C24-8DF1-31AD-352F-7323AE494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2619382"/>
            <a:ext cx="2550017" cy="1044102"/>
          </a:xfrm>
          <a:prstGeom prst="rect">
            <a:avLst/>
          </a:prstGeom>
        </p:spPr>
      </p:pic>
      <p:pic>
        <p:nvPicPr>
          <p:cNvPr id="7" name="Content Placeholder 14">
            <a:extLst>
              <a:ext uri="{FF2B5EF4-FFF2-40B4-BE49-F238E27FC236}">
                <a16:creationId xmlns:a16="http://schemas.microsoft.com/office/drawing/2014/main" id="{722EF965-13D9-2F5E-6444-373F9872C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7900" y="3863181"/>
            <a:ext cx="2295766" cy="17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890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08F85-560D-4D84-92E8-2B7D8B784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Orthographic projection: glass box approach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DC8067-DE1B-4EA5-A7B2-2C957BD2519E}"/>
              </a:ext>
            </a:extLst>
          </p:cNvPr>
          <p:cNvSpPr txBox="1"/>
          <p:nvPr/>
        </p:nvSpPr>
        <p:spPr>
          <a:xfrm>
            <a:off x="298840" y="5003463"/>
            <a:ext cx="85463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Orthographic Projection - The Glass Box - 3rd Angle Projection - YouTube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5735BB-3C72-8B62-9D6F-E42DC9640068}"/>
              </a:ext>
            </a:extLst>
          </p:cNvPr>
          <p:cNvSpPr txBox="1"/>
          <p:nvPr/>
        </p:nvSpPr>
        <p:spPr>
          <a:xfrm>
            <a:off x="457200" y="145442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One way to visualise orthographic projection is to imagine a glass box around an object on which the object’s outlines are traced. 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21EE16-C734-8744-69C9-F69E905931B2}"/>
              </a:ext>
            </a:extLst>
          </p:cNvPr>
          <p:cNvSpPr txBox="1"/>
          <p:nvPr/>
        </p:nvSpPr>
        <p:spPr>
          <a:xfrm>
            <a:off x="298840" y="5342093"/>
            <a:ext cx="59399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(https://www.youtube.com/watch?v=94wTgI-xS2o)</a:t>
            </a:r>
          </a:p>
        </p:txBody>
      </p:sp>
      <p:pic>
        <p:nvPicPr>
          <p:cNvPr id="12" name="Picture 11" descr="A picture containing indoor&#10;&#10;Description automatically generated">
            <a:extLst>
              <a:ext uri="{FF2B5EF4-FFF2-40B4-BE49-F238E27FC236}">
                <a16:creationId xmlns:a16="http://schemas.microsoft.com/office/drawing/2014/main" id="{9E7A7711-0515-8719-1304-9B8088864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912" y="2470090"/>
            <a:ext cx="3256176" cy="23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22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F9BA2-9167-4BBA-061D-9DF78D4D9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Isometric drawings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E6B321-2F14-101C-1B89-E6237816C509}"/>
              </a:ext>
            </a:extLst>
          </p:cNvPr>
          <p:cNvSpPr txBox="1"/>
          <p:nvPr/>
        </p:nvSpPr>
        <p:spPr>
          <a:xfrm>
            <a:off x="457200" y="1570280"/>
            <a:ext cx="8136194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+mn-lt"/>
              </a:rPr>
              <a:t>An </a:t>
            </a:r>
            <a:r>
              <a:rPr lang="en-US" b="1" i="0" dirty="0">
                <a:effectLst/>
                <a:latin typeface="+mn-lt"/>
              </a:rPr>
              <a:t>isometric drawing or projection</a:t>
            </a:r>
            <a:r>
              <a:rPr lang="en-US" b="0" i="0" dirty="0">
                <a:effectLst/>
                <a:latin typeface="+mn-lt"/>
              </a:rPr>
              <a:t> allows the designer to draw an object in three dimensions.</a:t>
            </a:r>
            <a:endParaRPr lang="en-US" sz="2000" dirty="0">
              <a:latin typeface="+mn-lt"/>
            </a:endParaRP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Isometric drawings are a </a:t>
            </a:r>
            <a:r>
              <a:rPr lang="en-GB" sz="2000" b="1" dirty="0">
                <a:latin typeface="+mn-lt"/>
              </a:rPr>
              <a:t>2D drawing</a:t>
            </a:r>
            <a:r>
              <a:rPr lang="en-GB" sz="2000" dirty="0">
                <a:latin typeface="+mn-lt"/>
              </a:rPr>
              <a:t> showing a </a:t>
            </a:r>
            <a:r>
              <a:rPr lang="en-GB" sz="2000" b="1" dirty="0">
                <a:latin typeface="+mn-lt"/>
              </a:rPr>
              <a:t>3D view</a:t>
            </a:r>
            <a:r>
              <a:rPr lang="en-GB" sz="2000" dirty="0">
                <a:latin typeface="+mn-lt"/>
              </a:rPr>
              <a:t>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Width and depth perceptions are angled back at 30 degrees.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Isometric drawings are generally used to illustrate what an end product will look like. A</a:t>
            </a:r>
            <a:r>
              <a:rPr lang="en-GB" sz="2000" dirty="0"/>
              <a:t>lthough they are useful for conveying a good image of the completed article, they are of little use to the craftsperson who has to produce it, other than as a visual aid.</a:t>
            </a:r>
          </a:p>
          <a:p>
            <a:pPr>
              <a:lnSpc>
                <a:spcPct val="100000"/>
              </a:lnSpc>
              <a:buClr>
                <a:srgbClr val="0077E3"/>
              </a:buClr>
            </a:pPr>
            <a:endParaRPr lang="en-GB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2833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26C82-1E34-A6CB-85B9-22E89BA2E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isometric projections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334CA-19C5-06CC-789B-7BE64F98E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1968" y="1877499"/>
            <a:ext cx="3426541" cy="328087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Isometric projections usually accompany orthographic projections. 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Can be used in assembly, exploded and installation diagrams.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D049D1-09D8-EC03-7228-3665E6BB5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91" y="1630480"/>
            <a:ext cx="4526476" cy="377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16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F9BA2-9167-4BBA-061D-9DF78D4D9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Examples of isometric projections 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E15A65-704C-1B34-9688-CDD00E93C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19748"/>
            <a:ext cx="8229600" cy="4032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5381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B9EB8-BCBB-1F17-9354-2CF7D57E5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/>
          <a:lstStyle/>
          <a:p>
            <a:r>
              <a:rPr lang="en-US" dirty="0"/>
              <a:t>Isometric vs orthographic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0FB8C-41FB-D7B0-6F61-3D4FF61E58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73294"/>
            <a:ext cx="8229600" cy="4411662"/>
          </a:xfrm>
        </p:spPr>
        <p:txBody>
          <a:bodyPr/>
          <a:lstStyle/>
          <a:p>
            <a:r>
              <a:rPr lang="en-GB" dirty="0"/>
              <a:t>It is possible to pack a great deal of information into an isometric projection, but look at the object shown below, and imagine that it has a hole on the side facing away from you. This would not be visible using a single isometric projection but could be seen in an orthographic projection.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078F7D-2320-4462-F7BC-3FB7BF43F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906" t="34961" r="59834"/>
          <a:stretch/>
        </p:blipFill>
        <p:spPr>
          <a:xfrm>
            <a:off x="2907890" y="3069091"/>
            <a:ext cx="3328219" cy="310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922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B9EB8-BCBB-1F17-9354-2CF7D57E5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/>
          <a:lstStyle/>
          <a:p>
            <a:r>
              <a:rPr lang="en-US" dirty="0"/>
              <a:t>Isometric vs orthographic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0FB8C-41FB-D7B0-6F61-3D4FF61E58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73294"/>
            <a:ext cx="3288890" cy="4411662"/>
          </a:xfrm>
        </p:spPr>
        <p:txBody>
          <a:bodyPr/>
          <a:lstStyle/>
          <a:p>
            <a:r>
              <a:rPr lang="en-GB" dirty="0"/>
              <a:t>In order to get a more complete view of an object that includes detail of the kind that would allow the item to be made using only the drawings as a guide, an </a:t>
            </a:r>
            <a:r>
              <a:rPr lang="en-GB" b="1" dirty="0"/>
              <a:t>orthographic projection </a:t>
            </a:r>
            <a:r>
              <a:rPr lang="en-GB" dirty="0"/>
              <a:t>will be needed.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078F7D-2320-4462-F7BC-3FB7BF43F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620"/>
          <a:stretch/>
        </p:blipFill>
        <p:spPr>
          <a:xfrm>
            <a:off x="3913239" y="1573294"/>
            <a:ext cx="4650658" cy="439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95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6447E-896E-4841-A2D5-6131B6456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/>
              <a:t>Section views</a:t>
            </a:r>
            <a:endParaRPr lang="en-GB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B283E60-CCF9-39AA-C449-38AE0074828C}"/>
              </a:ext>
            </a:extLst>
          </p:cNvPr>
          <p:cNvSpPr txBox="1">
            <a:spLocks/>
          </p:cNvSpPr>
          <p:nvPr/>
        </p:nvSpPr>
        <p:spPr bwMode="auto">
          <a:xfrm>
            <a:off x="457200" y="1428426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Orthographic and isometric projections allow us to see the external features of an object, but it is often necessary to be able to see internal features as well. </a:t>
            </a:r>
          </a:p>
          <a:p>
            <a:pPr marL="0" marR="0" lvl="0" indent="0" algn="l" defTabSz="914400" rtl="0" eaLnBrk="0" fontAlgn="base" latinLnBrk="0" hangingPunct="0"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This is accomplished by ‘slicing through’ to produce a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sectional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or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 section view</a:t>
            </a: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3408390-660B-4C10-9941-4FF1C6E4D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560032"/>
              </p:ext>
            </p:extLst>
          </p:nvPr>
        </p:nvGraphicFramePr>
        <p:xfrm>
          <a:off x="3410231" y="3411876"/>
          <a:ext cx="2323538" cy="2017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1737360" imgH="1508760" progId="PBrush">
                  <p:embed/>
                </p:oleObj>
              </mc:Choice>
              <mc:Fallback>
                <p:oleObj name="Bitmap Image" r:id="rId2" imgW="1737360" imgH="1508760" progId="PBrush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3408390-660B-4C10-9941-4FF1C6E4DE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10231" y="3411876"/>
                        <a:ext cx="2323538" cy="2017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5819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 and the next, learners should be able to </a:t>
            </a: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the following types of engineering drawing and their use: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freehand sketch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orthographic and isometric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first (1st) and third (3rd) angle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section and cross-sectional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detail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assembly.</a:t>
            </a:r>
          </a:p>
          <a:p>
            <a:pPr>
              <a:buClr>
                <a:srgbClr val="0077E3"/>
              </a:buClr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Picture 1" descr="A group of peop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B0CE15BD-0DCC-8586-6BC6-2505396633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09" r="8374" b="-2"/>
          <a:stretch/>
        </p:blipFill>
        <p:spPr>
          <a:xfrm>
            <a:off x="6209495" y="2445090"/>
            <a:ext cx="2477305" cy="2776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99FE7-34FA-8BBE-1E51-60AC33E11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views</a:t>
            </a:r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773E41-AABC-4441-1BEE-972DD846D1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6746" y="1511999"/>
            <a:ext cx="5794389" cy="449751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E7AA68-F24C-5EC2-56E6-CAC97D94FB4C}"/>
              </a:ext>
            </a:extLst>
          </p:cNvPr>
          <p:cNvSpPr txBox="1"/>
          <p:nvPr/>
        </p:nvSpPr>
        <p:spPr>
          <a:xfrm>
            <a:off x="5491316" y="2951809"/>
            <a:ext cx="3574026" cy="1094699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All the solid internal surfaces of the section view will be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cross-hatched</a:t>
            </a:r>
            <a:r>
              <a:rPr kumimoji="0" lang="en-GB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, as shown here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4684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F1017-E9A9-429D-DADB-A543D0B9A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Cross-sectional views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1B2108-F2A5-ADFE-10AD-8CEDEEAD9A01}"/>
              </a:ext>
            </a:extLst>
          </p:cNvPr>
          <p:cNvSpPr txBox="1"/>
          <p:nvPr/>
        </p:nvSpPr>
        <p:spPr>
          <a:xfrm>
            <a:off x="457200" y="1406934"/>
            <a:ext cx="3894429" cy="2530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A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cross-sectional view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portrays a cutaway portion of the object and is another way to show hidden components in a device. Imagine a plane that cuts vertically through the centre of the pillow block as shown. Then imagine removing the material from the front of this plane.</a:t>
            </a:r>
          </a:p>
        </p:txBody>
      </p:sp>
      <p:pic>
        <p:nvPicPr>
          <p:cNvPr id="7" name="Picture 2" descr="http://www.me.umn.edu/courses/me2011/handouts/drawing/index_files/fig_15.jpeg">
            <a:extLst>
              <a:ext uri="{FF2B5EF4-FFF2-40B4-BE49-F238E27FC236}">
                <a16:creationId xmlns:a16="http://schemas.microsoft.com/office/drawing/2014/main" id="{C58E5A68-66A5-57C2-2DFB-C52982F24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74" y="3900229"/>
            <a:ext cx="2308869" cy="215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me.umn.edu/courses/me2011/handouts/drawing/index_files/fig_16.jpeg">
            <a:extLst>
              <a:ext uri="{FF2B5EF4-FFF2-40B4-BE49-F238E27FC236}">
                <a16:creationId xmlns:a16="http://schemas.microsoft.com/office/drawing/2014/main" id="{3BF009BC-8C64-A788-3BC9-481516135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90" y="3658805"/>
            <a:ext cx="2308869" cy="223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me.umn.edu/courses/me2011/handouts/drawing/index_files/fig_17.jpeg">
            <a:extLst>
              <a:ext uri="{FF2B5EF4-FFF2-40B4-BE49-F238E27FC236}">
                <a16:creationId xmlns:a16="http://schemas.microsoft.com/office/drawing/2014/main" id="{BADEC682-9894-E482-F711-25B0D4C32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222" y="2919510"/>
            <a:ext cx="200025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EDF1D76-7B7D-AFF5-AF72-A8019363693C}"/>
              </a:ext>
            </a:extLst>
          </p:cNvPr>
          <p:cNvCxnSpPr>
            <a:cxnSpLocks/>
          </p:cNvCxnSpPr>
          <p:nvPr/>
        </p:nvCxnSpPr>
        <p:spPr>
          <a:xfrm flipH="1" flipV="1">
            <a:off x="4738628" y="4506517"/>
            <a:ext cx="1182522" cy="7872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09269F6E-322C-12CB-CB76-9C29B32A2B19}"/>
              </a:ext>
            </a:extLst>
          </p:cNvPr>
          <p:cNvSpPr/>
          <p:nvPr/>
        </p:nvSpPr>
        <p:spPr>
          <a:xfrm>
            <a:off x="4792373" y="1403233"/>
            <a:ext cx="4042523" cy="1143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This is how the remaining rear section would look. Diagonal lines (cross-hatches) show regions where materials have been cut by the cutting plane.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FF8EF33-E8B4-A50A-15BE-76563E20B2E0}"/>
              </a:ext>
            </a:extLst>
          </p:cNvPr>
          <p:cNvCxnSpPr/>
          <p:nvPr/>
        </p:nvCxnSpPr>
        <p:spPr>
          <a:xfrm>
            <a:off x="7010400" y="2546233"/>
            <a:ext cx="167148" cy="64925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93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1DE0D-21AD-7DD0-7F93-297DCE5DA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Detail views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76BEA1-C041-24E3-8F09-856993093BD7}"/>
              </a:ext>
            </a:extLst>
          </p:cNvPr>
          <p:cNvSpPr txBox="1"/>
          <p:nvPr/>
        </p:nvSpPr>
        <p:spPr bwMode="auto">
          <a:xfrm>
            <a:off x="457200" y="1600200"/>
            <a:ext cx="446876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eaLnBrk="0" hangingPunct="0">
              <a:lnSpc>
                <a:spcPts val="2400"/>
              </a:lnSpc>
              <a:spcAft>
                <a:spcPts val="0"/>
              </a:spcAft>
            </a:pPr>
            <a:r>
              <a:rPr lang="en-GB" dirty="0">
                <a:latin typeface="+mn-lt"/>
                <a:ea typeface="ＭＳ Ｐゴシック" charset="-128"/>
              </a:rPr>
              <a:t>When there is a great disparity between feature size, or views are overcrowded with dimensions, a</a:t>
            </a:r>
            <a:r>
              <a:rPr lang="en-GB" b="1" dirty="0">
                <a:latin typeface="+mn-lt"/>
                <a:ea typeface="ＭＳ Ｐゴシック" charset="-128"/>
              </a:rPr>
              <a:t> detail view</a:t>
            </a:r>
            <a:r>
              <a:rPr lang="en-GB" dirty="0">
                <a:latin typeface="+mn-lt"/>
                <a:ea typeface="ＭＳ Ｐゴシック" charset="-128"/>
              </a:rPr>
              <a:t> can be used to capture the feature(s) of interest and display them in a removed view of greater scale.</a:t>
            </a:r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19B4CB8-8210-65A6-83D5-DB2AFCAAEC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68" r="1" b="1"/>
          <a:stretch/>
        </p:blipFill>
        <p:spPr>
          <a:xfrm>
            <a:off x="5192012" y="1600200"/>
            <a:ext cx="3483676" cy="3904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4703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1DE0D-21AD-7DD0-7F93-297DCE5DA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40500"/>
            <a:ext cx="7421090" cy="1143000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Detail views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A7AAE5A-AB91-1B7E-7A3D-B829121B3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8087" y="1669500"/>
            <a:ext cx="7387825" cy="424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903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BF800-F101-464C-B66A-4F746A004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 drawings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CFF86-4D63-4D77-89B6-73E6D4D3EC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GB" b="1" dirty="0"/>
              <a:t>Detail drawings</a:t>
            </a:r>
            <a:r>
              <a:rPr lang="en-GB" dirty="0"/>
              <a:t> contain enough information for the manufacturer to produce the component, including: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geometry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material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heat treatment requirements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surface texture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size tolerances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geometric tolerances etc.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255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Example of a detail drawing</a:t>
            </a:r>
          </a:p>
        </p:txBody>
      </p:sp>
      <p:pic>
        <p:nvPicPr>
          <p:cNvPr id="10244" name="Picture 7" descr="ADAPT PLT DETA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079" y="1390588"/>
            <a:ext cx="5906729" cy="443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549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Detail drawings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63610-0EB6-4357-9590-4672F1D0F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474838"/>
            <a:ext cx="3892378" cy="4375162"/>
          </a:xfrm>
        </p:spPr>
        <p:txBody>
          <a:bodyPr>
            <a:noAutofit/>
          </a:bodyPr>
          <a:lstStyle/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</a:rPr>
              <a:t>A detail drawing should include all the necessary information, including relevant codes and standards to enable procurement and manufacture.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Depending on the level of detail, a detail drawing can comprise one drawing on a sheet, or a number of separate drawings.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It is sometimes possible to combine detail drawings onto an </a:t>
            </a:r>
            <a:r>
              <a:rPr lang="en-GB" sz="2000" b="1" dirty="0"/>
              <a:t>assembly drawing</a:t>
            </a:r>
            <a:r>
              <a:rPr lang="en-GB" sz="2000" dirty="0"/>
              <a:t>.</a:t>
            </a:r>
          </a:p>
          <a:p>
            <a:pPr marL="342900" indent="-3429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2" name="Picture 1" descr="A group of peop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244A7DCF-78BA-CD35-836E-2CE26AA3F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707" y="1205478"/>
            <a:ext cx="3689981" cy="262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77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Assembly drawings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577207"/>
            <a:ext cx="3040257" cy="4272793"/>
          </a:xfrm>
        </p:spPr>
        <p:txBody>
          <a:bodyPr>
            <a:normAutofit/>
          </a:bodyPr>
          <a:lstStyle/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b="1" dirty="0"/>
              <a:t>Assembly drawings </a:t>
            </a:r>
            <a:r>
              <a:rPr lang="en-GB" sz="2000" dirty="0"/>
              <a:t>are illustrations used to explain how multiple components fit together.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Assembly drawings are used in many contexts, such as showing how to assemble furniture, buildings or machinery.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 eaLnBrk="1" hangingPunct="1">
              <a:buFont typeface="Wingdings" pitchFamily="2" charset="2"/>
              <a:buNone/>
            </a:pPr>
            <a:endParaRPr lang="en-GB" sz="20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061" y="1199294"/>
            <a:ext cx="4443342" cy="464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110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Features of an assembly drawing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68312" y="1650080"/>
            <a:ext cx="8207376" cy="4735575"/>
          </a:xfrm>
        </p:spPr>
        <p:txBody>
          <a:bodyPr>
            <a:normAutofit/>
          </a:bodyPr>
          <a:lstStyle/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Detailed dimensions are excluded. The overall dimensions of the assembled product are used.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Maximum and minimum tolerances are usually included.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Internal assemblies are displayed in sectional views.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</a:rPr>
              <a:t>Multiple drawings may be used in sequence to give the reader instruction on how a product is assembled in stages.</a:t>
            </a:r>
            <a:endParaRPr lang="en-GB" sz="2000" dirty="0"/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Leader lines with arrows indicate external parts, leader lines with circles indicate internal parts.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 parts list or table may be included, with all the parts numbered. Headings include item number, description, quantity, material, remarks etc.</a:t>
            </a:r>
          </a:p>
        </p:txBody>
      </p:sp>
    </p:spTree>
    <p:extLst>
      <p:ext uri="{BB962C8B-B14F-4D97-AF65-F5344CB8AC3E}">
        <p14:creationId xmlns:p14="http://schemas.microsoft.com/office/powerpoint/2010/main" val="37952308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B38AA-5C35-725F-BD17-7C52987C0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Your turn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C8E3DB5-C896-434C-5AAE-C4BAD053E3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r>
              <a:rPr lang="en-US" dirty="0"/>
              <a:t>Have you ever used an assembly drawing? What did you assemble? A kit? Flat-packed furniture?</a:t>
            </a:r>
          </a:p>
          <a:p>
            <a:r>
              <a:rPr lang="en-US" dirty="0"/>
              <a:t>How good was the drawing at achieving its intended purpose?</a:t>
            </a:r>
          </a:p>
        </p:txBody>
      </p:sp>
      <p:pic>
        <p:nvPicPr>
          <p:cNvPr id="8" name="Content Placeholder 7" descr="A group of people looking at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2F1370FA-5F67-33C9-8431-6CE21959F7FC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 rotWithShape="1">
          <a:blip r:embed="rId2"/>
          <a:srcRect r="5" b="21034"/>
          <a:stretch/>
        </p:blipFill>
        <p:spPr>
          <a:xfrm>
            <a:off x="4648200" y="1719263"/>
            <a:ext cx="4038600" cy="2128837"/>
          </a:xfrm>
          <a:noFill/>
        </p:spPr>
      </p:pic>
    </p:spTree>
    <p:extLst>
      <p:ext uri="{BB962C8B-B14F-4D97-AF65-F5344CB8AC3E}">
        <p14:creationId xmlns:p14="http://schemas.microsoft.com/office/powerpoint/2010/main" val="4091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5A8F46-1FD7-C2F7-3ECE-502A86FCA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Freehand sketches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4390DC-8B88-DAE2-F570-3386598BED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54012" y="1512000"/>
            <a:ext cx="4232787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4"/>
                </a:solidFill>
                <a:effectLst/>
                <a:latin typeface="+mn-lt"/>
              </a:rPr>
              <a:t>A </a:t>
            </a:r>
            <a:r>
              <a:rPr lang="en-GB" b="1" i="0" dirty="0">
                <a:solidFill>
                  <a:srgbClr val="202124"/>
                </a:solidFill>
                <a:effectLst/>
                <a:latin typeface="+mn-lt"/>
              </a:rPr>
              <a:t>freehand sketch</a:t>
            </a:r>
            <a:r>
              <a:rPr lang="en-GB" b="0" i="0" dirty="0">
                <a:solidFill>
                  <a:srgbClr val="202124"/>
                </a:solidFill>
                <a:effectLst/>
                <a:latin typeface="+mn-lt"/>
              </a:rPr>
              <a:t> </a:t>
            </a:r>
            <a:r>
              <a:rPr lang="en-GB" dirty="0">
                <a:solidFill>
                  <a:srgbClr val="202124"/>
                </a:solidFill>
                <a:latin typeface="+mn-lt"/>
              </a:rPr>
              <a:t>is drawn </a:t>
            </a:r>
            <a:r>
              <a:rPr lang="en-GB" i="0" dirty="0">
                <a:solidFill>
                  <a:srgbClr val="202124"/>
                </a:solidFill>
                <a:effectLst/>
                <a:latin typeface="+mn-lt"/>
              </a:rPr>
              <a:t>without measuring instruments</a:t>
            </a:r>
            <a:r>
              <a:rPr lang="en-GB" dirty="0">
                <a:solidFill>
                  <a:srgbClr val="202124"/>
                </a:solidFill>
              </a:rPr>
              <a:t>, with </a:t>
            </a:r>
            <a:r>
              <a:rPr lang="en-GB" b="0" i="0" dirty="0">
                <a:solidFill>
                  <a:srgbClr val="202124"/>
                </a:solidFill>
                <a:effectLst/>
                <a:latin typeface="+mn-lt"/>
              </a:rPr>
              <a:t>a pencil and eraser only. </a:t>
            </a:r>
            <a:endParaRPr lang="en-GB" dirty="0">
              <a:solidFill>
                <a:srgbClr val="202124"/>
              </a:solidFill>
              <a:latin typeface="+mn-lt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A0A0A"/>
                </a:solidFill>
                <a:latin typeface="+mn-lt"/>
              </a:rPr>
              <a:t>Freehand sketches are o</a:t>
            </a:r>
            <a:r>
              <a:rPr lang="en-US" b="0" i="0" dirty="0">
                <a:solidFill>
                  <a:srgbClr val="0A0A0A"/>
                </a:solidFill>
                <a:effectLst/>
                <a:latin typeface="+mn-lt"/>
              </a:rPr>
              <a:t>ften used to present an </a:t>
            </a:r>
            <a:r>
              <a:rPr lang="en-US" dirty="0">
                <a:solidFill>
                  <a:srgbClr val="0A0A0A"/>
                </a:solidFill>
                <a:latin typeface="+mn-lt"/>
              </a:rPr>
              <a:t>idea quickly.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+mn-lt"/>
              </a:rPr>
              <a:t>An engineering drawing can then be prepared once a concept is accepted.</a:t>
            </a:r>
            <a:endParaRPr lang="en-GB" b="0" i="0" dirty="0">
              <a:solidFill>
                <a:srgbClr val="202124"/>
              </a:solidFill>
              <a:effectLst/>
              <a:latin typeface="+mn-lt"/>
            </a:endParaRP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2D9E0A-07D8-B11B-0EC3-60EB995F05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897" b="19245"/>
          <a:stretch/>
        </p:blipFill>
        <p:spPr>
          <a:xfrm>
            <a:off x="549783" y="4503242"/>
            <a:ext cx="3546217" cy="1405878"/>
          </a:xfrm>
          <a:prstGeom prst="rect">
            <a:avLst/>
          </a:prstGeom>
        </p:spPr>
      </p:pic>
      <p:pic>
        <p:nvPicPr>
          <p:cNvPr id="10" name="Picture 9" descr="A person writing on a piece of paper&#10;&#10;Description automatically generated">
            <a:extLst>
              <a:ext uri="{FF2B5EF4-FFF2-40B4-BE49-F238E27FC236}">
                <a16:creationId xmlns:a16="http://schemas.microsoft.com/office/drawing/2014/main" id="{8E02069C-7A0D-4495-8602-2E717BF488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949" t="12521" r="26120" b="28910"/>
          <a:stretch/>
        </p:blipFill>
        <p:spPr>
          <a:xfrm>
            <a:off x="549783" y="1651818"/>
            <a:ext cx="3546217" cy="261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99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93078" y="599536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593821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5A8F46-1FD7-C2F7-3ECE-502A86FCA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a freehand sketch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4390DC-8B88-DAE2-F570-3386598BED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41058" y="1512000"/>
            <a:ext cx="4645741" cy="4248000"/>
          </a:xfrm>
        </p:spPr>
        <p:txBody>
          <a:bodyPr/>
          <a:lstStyle/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Can be produced anywhere.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Minimal equipment needed.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Quickly illustrates information.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Improves communication between technical and non-technical people.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Scale and ruler are not necessarily used in a freehand sketch, yet ratio and proportion of different parts of an object are considered.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After completing the drawing, a rough scale can be added.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02124"/>
              </a:solidFill>
              <a:effectLst/>
              <a:latin typeface="+mn-lt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B1B5D30-757E-6820-0709-CCA30851E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85" y="1877961"/>
            <a:ext cx="3280955" cy="286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1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Orthographic projection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83C5B-10D0-4EB6-8078-E1B83A3EA3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1767" y="1510317"/>
            <a:ext cx="8183921" cy="4665008"/>
          </a:xfrm>
        </p:spPr>
        <p:txBody>
          <a:bodyPr>
            <a:normAutofit/>
          </a:bodyPr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b="1" dirty="0"/>
              <a:t>Orthographic projection </a:t>
            </a:r>
            <a:r>
              <a:rPr lang="en-GB" sz="2000" dirty="0"/>
              <a:t>describes the </a:t>
            </a:r>
            <a:r>
              <a:rPr lang="en-US" sz="2000" i="0" dirty="0">
                <a:solidFill>
                  <a:srgbClr val="111111"/>
                </a:solidFill>
                <a:effectLst/>
              </a:rPr>
              <a:t>projection of a single view of a 3D object </a:t>
            </a:r>
            <a:r>
              <a:rPr lang="en-US" sz="2000" b="0" i="0" dirty="0">
                <a:solidFill>
                  <a:srgbClr val="111111"/>
                </a:solidFill>
                <a:effectLst/>
              </a:rPr>
              <a:t>(such as a view of the front, top or side) onto a drawing surface.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Rarely will a single view of an engineering component show detail of every important feature.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 complete drawing will quite often appear with two, three or more individual drawings on the same sheet.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Each of these individual drawings depicts how the same component will look when viewed from a different angle.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These drawings give the craftsperson enough information to be able to repair, install or create the item.</a:t>
            </a:r>
          </a:p>
        </p:txBody>
      </p:sp>
    </p:spTree>
    <p:extLst>
      <p:ext uri="{BB962C8B-B14F-4D97-AF65-F5344CB8AC3E}">
        <p14:creationId xmlns:p14="http://schemas.microsoft.com/office/powerpoint/2010/main" val="2379994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6CDC9-2637-E09F-970C-99FF2E255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an orthographic projection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E44440-B42C-3B89-2D91-C35E04DDF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278" y="1556448"/>
            <a:ext cx="5355444" cy="419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9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C8374-5B93-4148-B991-2CA4C4F56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an orthographic projection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9E3D88-F653-4032-967C-7AD9BE27525A}"/>
              </a:ext>
            </a:extLst>
          </p:cNvPr>
          <p:cNvSpPr txBox="1"/>
          <p:nvPr/>
        </p:nvSpPr>
        <p:spPr>
          <a:xfrm>
            <a:off x="2286000" y="2923388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b="0" i="0" u="none" strike="noStrike" baseline="0" dirty="0">
              <a:latin typeface="Times New Roman" panose="02020603050405020304" pitchFamily="18" charset="0"/>
            </a:endParaRPr>
          </a:p>
          <a:p>
            <a:endParaRPr lang="en-GB" sz="2000" b="0" i="0" u="none" strike="noStrike" baseline="0" dirty="0">
              <a:latin typeface="Times New Roman" panose="02020603050405020304" pitchFamily="18" charset="0"/>
            </a:endParaRPr>
          </a:p>
          <a:p>
            <a:endParaRPr lang="en-GB" sz="2000" b="0" i="0" u="none" strike="noStrike" baseline="0" dirty="0">
              <a:latin typeface="Times New Roman" panose="02020603050405020304" pitchFamily="18" charset="0"/>
            </a:endParaRP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1FC9B332-744D-4817-B79F-49BE43842F5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482436" y="1511300"/>
            <a:ext cx="6184145" cy="4251600"/>
          </a:xfrm>
        </p:spPr>
      </p:pic>
    </p:spTree>
    <p:extLst>
      <p:ext uri="{BB962C8B-B14F-4D97-AF65-F5344CB8AC3E}">
        <p14:creationId xmlns:p14="http://schemas.microsoft.com/office/powerpoint/2010/main" val="1901236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45E08-B582-8156-4F71-A3B682FEA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and third angle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5B33DE-4AB0-3442-A6CF-EDC41D805BAC}"/>
              </a:ext>
            </a:extLst>
          </p:cNvPr>
          <p:cNvSpPr txBox="1"/>
          <p:nvPr/>
        </p:nvSpPr>
        <p:spPr>
          <a:xfrm>
            <a:off x="530942" y="1484671"/>
            <a:ext cx="7932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First (1st)</a:t>
            </a:r>
            <a:r>
              <a:rPr lang="en-US" dirty="0"/>
              <a:t> and </a:t>
            </a:r>
            <a:r>
              <a:rPr lang="en-US" b="1" dirty="0"/>
              <a:t>third (3rd)</a:t>
            </a:r>
            <a:r>
              <a:rPr lang="en-US" dirty="0"/>
              <a:t> </a:t>
            </a:r>
            <a:r>
              <a:rPr lang="en-US" b="1" dirty="0"/>
              <a:t>angle</a:t>
            </a:r>
            <a:r>
              <a:rPr lang="en-US" dirty="0"/>
              <a:t> are different schemes to show orthographic projection, denoted by the symbols shown here.</a:t>
            </a:r>
            <a:endParaRPr lang="en-GB" dirty="0"/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D4C4083-9BD7-E141-6376-99F1A3B850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289"/>
          <a:stretch/>
        </p:blipFill>
        <p:spPr>
          <a:xfrm>
            <a:off x="942667" y="2750724"/>
            <a:ext cx="7108723" cy="13565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FE89C0-61CB-EFDF-FB9D-246BEB676E7D}"/>
              </a:ext>
            </a:extLst>
          </p:cNvPr>
          <p:cNvSpPr txBox="1"/>
          <p:nvPr/>
        </p:nvSpPr>
        <p:spPr>
          <a:xfrm>
            <a:off x="816027" y="4294338"/>
            <a:ext cx="36810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1st angle (left</a:t>
            </a:r>
            <a:r>
              <a:rPr lang="en-US" sz="1800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7C38BB-7068-EA52-582F-9458BAFF884F}"/>
              </a:ext>
            </a:extLst>
          </p:cNvPr>
          <p:cNvSpPr txBox="1"/>
          <p:nvPr/>
        </p:nvSpPr>
        <p:spPr>
          <a:xfrm>
            <a:off x="4994686" y="4294338"/>
            <a:ext cx="36810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800" b="1" dirty="0"/>
              <a:t>3rd angle (right) </a:t>
            </a:r>
            <a:r>
              <a:rPr lang="en-US" sz="1800" dirty="0"/>
              <a:t>(shows views in different positions) </a:t>
            </a:r>
          </a:p>
        </p:txBody>
      </p:sp>
    </p:spTree>
    <p:extLst>
      <p:ext uri="{BB962C8B-B14F-4D97-AF65-F5344CB8AC3E}">
        <p14:creationId xmlns:p14="http://schemas.microsoft.com/office/powerpoint/2010/main" val="3409780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95762-2C6F-5B6C-A5F2-D5ECE64BF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angle projection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AC19C-8084-0887-DA2F-578A4B5AC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968" y="1390588"/>
            <a:ext cx="5882951" cy="45069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185187-FE01-29F3-EB54-BAF2D9C76359}"/>
              </a:ext>
            </a:extLst>
          </p:cNvPr>
          <p:cNvSpPr txBox="1"/>
          <p:nvPr/>
        </p:nvSpPr>
        <p:spPr>
          <a:xfrm>
            <a:off x="1532237" y="1594022"/>
            <a:ext cx="2236573" cy="4139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51496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1255</Words>
  <Application>Microsoft Office PowerPoint</Application>
  <PresentationFormat>On-screen Show (4:3)</PresentationFormat>
  <Paragraphs>126</Paragraphs>
  <Slides>30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Arial</vt:lpstr>
      <vt:lpstr>Calibri</vt:lpstr>
      <vt:lpstr>Lucida Grande</vt:lpstr>
      <vt:lpstr>Times New Roman</vt:lpstr>
      <vt:lpstr>Wingdings</vt:lpstr>
      <vt:lpstr>Default Design</vt:lpstr>
      <vt:lpstr>Bitmap Image</vt:lpstr>
      <vt:lpstr>PowerPoint 2: Engineering drawings (1)</vt:lpstr>
      <vt:lpstr>Objectives</vt:lpstr>
      <vt:lpstr>Freehand sketches</vt:lpstr>
      <vt:lpstr>Benefits of a freehand sketch</vt:lpstr>
      <vt:lpstr>Orthographic projection</vt:lpstr>
      <vt:lpstr>Elements of an orthographic projection</vt:lpstr>
      <vt:lpstr>Creating an orthographic projection</vt:lpstr>
      <vt:lpstr>First and third angle</vt:lpstr>
      <vt:lpstr>First angle projection</vt:lpstr>
      <vt:lpstr>Third angle projection</vt:lpstr>
      <vt:lpstr>Orthographic projection: first angle</vt:lpstr>
      <vt:lpstr>Orthographic projection: third angle</vt:lpstr>
      <vt:lpstr>Orthographic projection: glass box approach</vt:lpstr>
      <vt:lpstr>Isometric drawings</vt:lpstr>
      <vt:lpstr>Examples of isometric projections </vt:lpstr>
      <vt:lpstr>Examples of isometric projections </vt:lpstr>
      <vt:lpstr>Isometric vs orthographic</vt:lpstr>
      <vt:lpstr>Isometric vs orthographic</vt:lpstr>
      <vt:lpstr>Section views</vt:lpstr>
      <vt:lpstr>Section views</vt:lpstr>
      <vt:lpstr>Cross-sectional views</vt:lpstr>
      <vt:lpstr>Detail views</vt:lpstr>
      <vt:lpstr>Detail views</vt:lpstr>
      <vt:lpstr>Detail drawings</vt:lpstr>
      <vt:lpstr>Example of a detail drawing</vt:lpstr>
      <vt:lpstr>Detail drawings</vt:lpstr>
      <vt:lpstr>Assembly drawings</vt:lpstr>
      <vt:lpstr>Features of an assembly drawing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20</cp:revision>
  <dcterms:created xsi:type="dcterms:W3CDTF">2013-05-28T00:38:54Z</dcterms:created>
  <dcterms:modified xsi:type="dcterms:W3CDTF">2022-08-18T12:50:36Z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