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256" r:id="rId5"/>
    <p:sldId id="328" r:id="rId6"/>
    <p:sldId id="331" r:id="rId7"/>
    <p:sldId id="334" r:id="rId8"/>
    <p:sldId id="330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lie Bond" initials="JB" lastIdx="7" clrIdx="0">
    <p:extLst>
      <p:ext uri="{19B8F6BF-5375-455C-9EA6-DF929625EA0E}">
        <p15:presenceInfo xmlns:p15="http://schemas.microsoft.com/office/powerpoint/2012/main" userId="39015c5a5641be34" providerId="Windows Live"/>
      </p:ext>
    </p:extLst>
  </p:cmAuthor>
  <p:cmAuthor id="2" name="Caroline Prodger" initials="CP" lastIdx="7" clrIdx="1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4D3667-F846-40E2-AD38-E59CB6975491}" v="24" dt="2022-08-25T13:17:31.0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44"/>
    <p:restoredTop sz="86395"/>
  </p:normalViewPr>
  <p:slideViewPr>
    <p:cSldViewPr showGuides="1">
      <p:cViewPr varScale="1">
        <p:scale>
          <a:sx n="57" d="100"/>
          <a:sy n="57" d="100"/>
        </p:scale>
        <p:origin x="8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E601DB70-0CF5-4943-9F0F-DE83FC1FFA3C}"/>
    <pc:docChg chg="custSel modSld">
      <pc:chgData name="Caroline Prodger" userId="e4ef2e75-b60b-401b-8ebe-291bdcf405f4" providerId="ADAL" clId="{E601DB70-0CF5-4943-9F0F-DE83FC1FFA3C}" dt="2022-07-22T19:33:09.748" v="20" actId="1589"/>
      <pc:docMkLst>
        <pc:docMk/>
      </pc:docMkLst>
      <pc:sldChg chg="addSp delSp modSp mod addCm">
        <pc:chgData name="Caroline Prodger" userId="e4ef2e75-b60b-401b-8ebe-291bdcf405f4" providerId="ADAL" clId="{E601DB70-0CF5-4943-9F0F-DE83FC1FFA3C}" dt="2022-07-22T19:30:40.019" v="7" actId="1076"/>
        <pc:sldMkLst>
          <pc:docMk/>
          <pc:sldMk cId="0" sldId="334"/>
        </pc:sldMkLst>
        <pc:picChg chg="add mod">
          <ac:chgData name="Caroline Prodger" userId="e4ef2e75-b60b-401b-8ebe-291bdcf405f4" providerId="ADAL" clId="{E601DB70-0CF5-4943-9F0F-DE83FC1FFA3C}" dt="2022-07-22T19:30:40.019" v="7" actId="1076"/>
          <ac:picMkLst>
            <pc:docMk/>
            <pc:sldMk cId="0" sldId="334"/>
            <ac:picMk id="5" creationId="{7C2C568F-D4B9-46A3-B441-7BE601B7036A}"/>
          </ac:picMkLst>
        </pc:picChg>
        <pc:picChg chg="del">
          <ac:chgData name="Caroline Prodger" userId="e4ef2e75-b60b-401b-8ebe-291bdcf405f4" providerId="ADAL" clId="{E601DB70-0CF5-4943-9F0F-DE83FC1FFA3C}" dt="2022-07-22T19:30:22.065" v="1" actId="478"/>
          <ac:picMkLst>
            <pc:docMk/>
            <pc:sldMk cId="0" sldId="334"/>
            <ac:picMk id="6" creationId="{20D7DA44-31E3-4BFE-A82A-BF0E55F42E86}"/>
          </ac:picMkLst>
        </pc:picChg>
      </pc:sldChg>
      <pc:sldChg chg="addSp delSp modSp mod addCm">
        <pc:chgData name="Caroline Prodger" userId="e4ef2e75-b60b-401b-8ebe-291bdcf405f4" providerId="ADAL" clId="{E601DB70-0CF5-4943-9F0F-DE83FC1FFA3C}" dt="2022-07-22T19:33:09.748" v="20" actId="1589"/>
        <pc:sldMkLst>
          <pc:docMk/>
          <pc:sldMk cId="67949405" sldId="341"/>
        </pc:sldMkLst>
        <pc:spChg chg="add del mod">
          <ac:chgData name="Caroline Prodger" userId="e4ef2e75-b60b-401b-8ebe-291bdcf405f4" providerId="ADAL" clId="{E601DB70-0CF5-4943-9F0F-DE83FC1FFA3C}" dt="2022-07-22T19:32:46.497" v="18" actId="478"/>
          <ac:spMkLst>
            <pc:docMk/>
            <pc:sldMk cId="67949405" sldId="341"/>
            <ac:spMk id="3" creationId="{F2D9A6B3-485B-0025-7F08-97A83FE2047C}"/>
          </ac:spMkLst>
        </pc:spChg>
        <pc:spChg chg="del">
          <ac:chgData name="Caroline Prodger" userId="e4ef2e75-b60b-401b-8ebe-291bdcf405f4" providerId="ADAL" clId="{E601DB70-0CF5-4943-9F0F-DE83FC1FFA3C}" dt="2022-07-22T19:32:20.122" v="13" actId="478"/>
          <ac:spMkLst>
            <pc:docMk/>
            <pc:sldMk cId="67949405" sldId="341"/>
            <ac:spMk id="11" creationId="{4B00355F-B981-48CF-8F50-32F321916F17}"/>
          </ac:spMkLst>
        </pc:spChg>
        <pc:picChg chg="add mod ord">
          <ac:chgData name="Caroline Prodger" userId="e4ef2e75-b60b-401b-8ebe-291bdcf405f4" providerId="ADAL" clId="{E601DB70-0CF5-4943-9F0F-DE83FC1FFA3C}" dt="2022-07-22T19:32:53.497" v="19" actId="167"/>
          <ac:picMkLst>
            <pc:docMk/>
            <pc:sldMk cId="67949405" sldId="341"/>
            <ac:picMk id="5" creationId="{3901A819-85CA-4499-EB6E-80D85CBEDA4A}"/>
          </ac:picMkLst>
        </pc:picChg>
        <pc:picChg chg="del">
          <ac:chgData name="Caroline Prodger" userId="e4ef2e75-b60b-401b-8ebe-291bdcf405f4" providerId="ADAL" clId="{E601DB70-0CF5-4943-9F0F-DE83FC1FFA3C}" dt="2022-07-22T19:32:01.894" v="8" actId="478"/>
          <ac:picMkLst>
            <pc:docMk/>
            <pc:sldMk cId="67949405" sldId="341"/>
            <ac:picMk id="9" creationId="{D4660193-5869-4A12-A58D-7D6325D37780}"/>
          </ac:picMkLst>
        </pc:picChg>
        <pc:cxnChg chg="del">
          <ac:chgData name="Caroline Prodger" userId="e4ef2e75-b60b-401b-8ebe-291bdcf405f4" providerId="ADAL" clId="{E601DB70-0CF5-4943-9F0F-DE83FC1FFA3C}" dt="2022-07-22T19:32:08.921" v="10" actId="478"/>
          <ac:cxnSpMkLst>
            <pc:docMk/>
            <pc:sldMk cId="67949405" sldId="341"/>
            <ac:cxnSpMk id="13" creationId="{926003DB-4307-47BB-ADF8-FF18091F61FB}"/>
          </ac:cxnSpMkLst>
        </pc:cxnChg>
      </pc:sldChg>
    </pc:docChg>
  </pc:docChgLst>
  <pc:docChgLst>
    <pc:chgData name="Caroline Prodger" userId="e4ef2e75-b60b-401b-8ebe-291bdcf405f4" providerId="ADAL" clId="{AE4D3667-F846-40E2-AD38-E59CB6975491}"/>
    <pc:docChg chg="undo custSel addSld delSld modSld">
      <pc:chgData name="Caroline Prodger" userId="e4ef2e75-b60b-401b-8ebe-291bdcf405f4" providerId="ADAL" clId="{AE4D3667-F846-40E2-AD38-E59CB6975491}" dt="2022-08-25T13:21:23.439" v="279" actId="20577"/>
      <pc:docMkLst>
        <pc:docMk/>
      </pc:docMkLst>
      <pc:sldChg chg="modSp mod delCm">
        <pc:chgData name="Caroline Prodger" userId="e4ef2e75-b60b-401b-8ebe-291bdcf405f4" providerId="ADAL" clId="{AE4D3667-F846-40E2-AD38-E59CB6975491}" dt="2022-08-25T13:21:23.439" v="279" actId="20577"/>
        <pc:sldMkLst>
          <pc:docMk/>
          <pc:sldMk cId="0" sldId="328"/>
        </pc:sldMkLst>
        <pc:spChg chg="mod">
          <ac:chgData name="Caroline Prodger" userId="e4ef2e75-b60b-401b-8ebe-291bdcf405f4" providerId="ADAL" clId="{AE4D3667-F846-40E2-AD38-E59CB6975491}" dt="2022-08-25T13:21:06.616" v="276" actId="1076"/>
          <ac:spMkLst>
            <pc:docMk/>
            <pc:sldMk cId="0" sldId="328"/>
            <ac:spMk id="16" creationId="{13A7A5AC-A3A2-456E-93CD-A6F4363C1C14}"/>
          </ac:spMkLst>
        </pc:spChg>
        <pc:spChg chg="mod">
          <ac:chgData name="Caroline Prodger" userId="e4ef2e75-b60b-401b-8ebe-291bdcf405f4" providerId="ADAL" clId="{AE4D3667-F846-40E2-AD38-E59CB6975491}" dt="2022-08-25T13:21:23.439" v="279" actId="20577"/>
          <ac:spMkLst>
            <pc:docMk/>
            <pc:sldMk cId="0" sldId="328"/>
            <ac:spMk id="3075" creationId="{00000000-0000-0000-0000-000000000000}"/>
          </ac:spMkLst>
        </pc:spChg>
        <pc:picChg chg="mod">
          <ac:chgData name="Caroline Prodger" userId="e4ef2e75-b60b-401b-8ebe-291bdcf405f4" providerId="ADAL" clId="{AE4D3667-F846-40E2-AD38-E59CB6975491}" dt="2022-08-25T13:20:42.083" v="273" actId="1076"/>
          <ac:picMkLst>
            <pc:docMk/>
            <pc:sldMk cId="0" sldId="328"/>
            <ac:picMk id="5" creationId="{33DE77D3-B2C4-4034-9F98-0254F998D9E1}"/>
          </ac:picMkLst>
        </pc:picChg>
        <pc:picChg chg="mod">
          <ac:chgData name="Caroline Prodger" userId="e4ef2e75-b60b-401b-8ebe-291bdcf405f4" providerId="ADAL" clId="{AE4D3667-F846-40E2-AD38-E59CB6975491}" dt="2022-08-25T13:20:41.267" v="272" actId="1076"/>
          <ac:picMkLst>
            <pc:docMk/>
            <pc:sldMk cId="0" sldId="328"/>
            <ac:picMk id="8" creationId="{71508240-B5BF-49CF-97D5-8EC72449BB69}"/>
          </ac:picMkLst>
        </pc:picChg>
        <pc:picChg chg="mod">
          <ac:chgData name="Caroline Prodger" userId="e4ef2e75-b60b-401b-8ebe-291bdcf405f4" providerId="ADAL" clId="{AE4D3667-F846-40E2-AD38-E59CB6975491}" dt="2022-08-25T13:21:02.403" v="275" actId="1076"/>
          <ac:picMkLst>
            <pc:docMk/>
            <pc:sldMk cId="0" sldId="328"/>
            <ac:picMk id="13" creationId="{8029DE0E-A998-43D1-88F6-C57F453F5FAF}"/>
          </ac:picMkLst>
        </pc:picChg>
      </pc:sldChg>
      <pc:sldChg chg="addSp delSp modSp mod addCm delCm">
        <pc:chgData name="Caroline Prodger" userId="e4ef2e75-b60b-401b-8ebe-291bdcf405f4" providerId="ADAL" clId="{AE4D3667-F846-40E2-AD38-E59CB6975491}" dt="2022-08-25T12:42:15.710" v="171" actId="14100"/>
        <pc:sldMkLst>
          <pc:docMk/>
          <pc:sldMk cId="0" sldId="334"/>
        </pc:sldMkLst>
        <pc:spChg chg="mod">
          <ac:chgData name="Caroline Prodger" userId="e4ef2e75-b60b-401b-8ebe-291bdcf405f4" providerId="ADAL" clId="{AE4D3667-F846-40E2-AD38-E59CB6975491}" dt="2022-08-25T12:42:04.364" v="169" actId="20577"/>
          <ac:spMkLst>
            <pc:docMk/>
            <pc:sldMk cId="0" sldId="334"/>
            <ac:spMk id="3" creationId="{00000000-0000-0000-0000-000000000000}"/>
          </ac:spMkLst>
        </pc:spChg>
        <pc:spChg chg="mod">
          <ac:chgData name="Caroline Prodger" userId="e4ef2e75-b60b-401b-8ebe-291bdcf405f4" providerId="ADAL" clId="{AE4D3667-F846-40E2-AD38-E59CB6975491}" dt="2022-08-25T12:41:48.610" v="160" actId="1076"/>
          <ac:spMkLst>
            <pc:docMk/>
            <pc:sldMk cId="0" sldId="334"/>
            <ac:spMk id="7" creationId="{358735F5-7389-4408-8750-6B0F10988AB0}"/>
          </ac:spMkLst>
        </pc:spChg>
        <pc:graphicFrameChg chg="mod modGraphic">
          <ac:chgData name="Caroline Prodger" userId="e4ef2e75-b60b-401b-8ebe-291bdcf405f4" providerId="ADAL" clId="{AE4D3667-F846-40E2-AD38-E59CB6975491}" dt="2022-08-25T12:41:57.954" v="162" actId="1076"/>
          <ac:graphicFrameMkLst>
            <pc:docMk/>
            <pc:sldMk cId="0" sldId="334"/>
            <ac:graphicFrameMk id="4" creationId="{FC8D2BC2-2DCA-4431-88E1-AE1DADE09A15}"/>
          </ac:graphicFrameMkLst>
        </pc:graphicFrameChg>
        <pc:picChg chg="del">
          <ac:chgData name="Caroline Prodger" userId="e4ef2e75-b60b-401b-8ebe-291bdcf405f4" providerId="ADAL" clId="{AE4D3667-F846-40E2-AD38-E59CB6975491}" dt="2022-08-25T12:38:16.968" v="113" actId="478"/>
          <ac:picMkLst>
            <pc:docMk/>
            <pc:sldMk cId="0" sldId="334"/>
            <ac:picMk id="5" creationId="{7C2C568F-D4B9-46A3-B441-7BE601B7036A}"/>
          </ac:picMkLst>
        </pc:picChg>
        <pc:picChg chg="add mod modCrop">
          <ac:chgData name="Caroline Prodger" userId="e4ef2e75-b60b-401b-8ebe-291bdcf405f4" providerId="ADAL" clId="{AE4D3667-F846-40E2-AD38-E59CB6975491}" dt="2022-08-25T12:42:15.710" v="171" actId="14100"/>
          <ac:picMkLst>
            <pc:docMk/>
            <pc:sldMk cId="0" sldId="334"/>
            <ac:picMk id="6" creationId="{E8A00869-15A0-5F71-AB9C-91F04F137BC3}"/>
          </ac:picMkLst>
        </pc:picChg>
      </pc:sldChg>
      <pc:sldChg chg="addSp delSp modSp mod addCm delCm modCm">
        <pc:chgData name="Caroline Prodger" userId="e4ef2e75-b60b-401b-8ebe-291bdcf405f4" providerId="ADAL" clId="{AE4D3667-F846-40E2-AD38-E59CB6975491}" dt="2022-08-25T13:11:41.816" v="196" actId="1592"/>
        <pc:sldMkLst>
          <pc:docMk/>
          <pc:sldMk cId="0" sldId="335"/>
        </pc:sldMkLst>
        <pc:picChg chg="add mod ord">
          <ac:chgData name="Caroline Prodger" userId="e4ef2e75-b60b-401b-8ebe-291bdcf405f4" providerId="ADAL" clId="{AE4D3667-F846-40E2-AD38-E59CB6975491}" dt="2022-08-25T13:10:49.797" v="189" actId="1076"/>
          <ac:picMkLst>
            <pc:docMk/>
            <pc:sldMk cId="0" sldId="335"/>
            <ac:picMk id="4" creationId="{740E6B98-2967-B50C-D45D-840CEFC08EA7}"/>
          </ac:picMkLst>
        </pc:picChg>
        <pc:picChg chg="add mod ord">
          <ac:chgData name="Caroline Prodger" userId="e4ef2e75-b60b-401b-8ebe-291bdcf405f4" providerId="ADAL" clId="{AE4D3667-F846-40E2-AD38-E59CB6975491}" dt="2022-08-25T13:11:34.957" v="195" actId="1076"/>
          <ac:picMkLst>
            <pc:docMk/>
            <pc:sldMk cId="0" sldId="335"/>
            <ac:picMk id="5" creationId="{2A8BA8E2-8D5B-E537-F625-80820918D478}"/>
          </ac:picMkLst>
        </pc:picChg>
        <pc:picChg chg="del">
          <ac:chgData name="Caroline Prodger" userId="e4ef2e75-b60b-401b-8ebe-291bdcf405f4" providerId="ADAL" clId="{AE4D3667-F846-40E2-AD38-E59CB6975491}" dt="2022-08-25T13:10:55.913" v="190" actId="478"/>
          <ac:picMkLst>
            <pc:docMk/>
            <pc:sldMk cId="0" sldId="335"/>
            <ac:picMk id="7" creationId="{386BE779-4BF0-455B-9A04-279E5233CEC1}"/>
          </ac:picMkLst>
        </pc:picChg>
        <pc:picChg chg="del">
          <ac:chgData name="Caroline Prodger" userId="e4ef2e75-b60b-401b-8ebe-291bdcf405f4" providerId="ADAL" clId="{AE4D3667-F846-40E2-AD38-E59CB6975491}" dt="2022-08-25T13:10:24.198" v="186" actId="478"/>
          <ac:picMkLst>
            <pc:docMk/>
            <pc:sldMk cId="0" sldId="335"/>
            <ac:picMk id="1026" creationId="{B79B429D-97CC-429D-82E8-650045F2C381}"/>
          </ac:picMkLst>
        </pc:picChg>
      </pc:sldChg>
      <pc:sldChg chg="addSp delSp modSp mod addCm delCm">
        <pc:chgData name="Caroline Prodger" userId="e4ef2e75-b60b-401b-8ebe-291bdcf405f4" providerId="ADAL" clId="{AE4D3667-F846-40E2-AD38-E59CB6975491}" dt="2022-08-25T13:19:58.177" v="269" actId="14100"/>
        <pc:sldMkLst>
          <pc:docMk/>
          <pc:sldMk cId="0" sldId="337"/>
        </pc:sldMkLst>
        <pc:spChg chg="del mod">
          <ac:chgData name="Caroline Prodger" userId="e4ef2e75-b60b-401b-8ebe-291bdcf405f4" providerId="ADAL" clId="{AE4D3667-F846-40E2-AD38-E59CB6975491}" dt="2022-08-25T13:19:30.760" v="263" actId="478"/>
          <ac:spMkLst>
            <pc:docMk/>
            <pc:sldMk cId="0" sldId="337"/>
            <ac:spMk id="6" creationId="{4B298487-3AFD-4875-A112-8F5A7C429499}"/>
          </ac:spMkLst>
        </pc:spChg>
        <pc:spChg chg="del mod">
          <ac:chgData name="Caroline Prodger" userId="e4ef2e75-b60b-401b-8ebe-291bdcf405f4" providerId="ADAL" clId="{AE4D3667-F846-40E2-AD38-E59CB6975491}" dt="2022-08-25T13:19:33.502" v="264" actId="478"/>
          <ac:spMkLst>
            <pc:docMk/>
            <pc:sldMk cId="0" sldId="337"/>
            <ac:spMk id="7" creationId="{5F919146-9503-4CDA-A50D-F961B744008E}"/>
          </ac:spMkLst>
        </pc:spChg>
        <pc:spChg chg="mod">
          <ac:chgData name="Caroline Prodger" userId="e4ef2e75-b60b-401b-8ebe-291bdcf405f4" providerId="ADAL" clId="{AE4D3667-F846-40E2-AD38-E59CB6975491}" dt="2022-08-25T13:19:47.380" v="267" actId="1076"/>
          <ac:spMkLst>
            <pc:docMk/>
            <pc:sldMk cId="0" sldId="337"/>
            <ac:spMk id="12" creationId="{02711D6D-ABCF-431C-8C44-88166EAD754C}"/>
          </ac:spMkLst>
        </pc:spChg>
        <pc:spChg chg="add del mod">
          <ac:chgData name="Caroline Prodger" userId="e4ef2e75-b60b-401b-8ebe-291bdcf405f4" providerId="ADAL" clId="{AE4D3667-F846-40E2-AD38-E59CB6975491}" dt="2022-08-25T13:19:52.045" v="268" actId="478"/>
          <ac:spMkLst>
            <pc:docMk/>
            <pc:sldMk cId="0" sldId="337"/>
            <ac:spMk id="28" creationId="{3246B160-9FD0-DFDA-6421-F1A22E21FF23}"/>
          </ac:spMkLst>
        </pc:spChg>
        <pc:picChg chg="del">
          <ac:chgData name="Caroline Prodger" userId="e4ef2e75-b60b-401b-8ebe-291bdcf405f4" providerId="ADAL" clId="{AE4D3667-F846-40E2-AD38-E59CB6975491}" dt="2022-08-25T13:19:06.434" v="255" actId="478"/>
          <ac:picMkLst>
            <pc:docMk/>
            <pc:sldMk cId="0" sldId="337"/>
            <ac:picMk id="5" creationId="{9977E570-301A-49B1-9F3D-FDCBAA738187}"/>
          </ac:picMkLst>
        </pc:picChg>
        <pc:picChg chg="add mod">
          <ac:chgData name="Caroline Prodger" userId="e4ef2e75-b60b-401b-8ebe-291bdcf405f4" providerId="ADAL" clId="{AE4D3667-F846-40E2-AD38-E59CB6975491}" dt="2022-08-25T13:19:58.177" v="269" actId="14100"/>
          <ac:picMkLst>
            <pc:docMk/>
            <pc:sldMk cId="0" sldId="337"/>
            <ac:picMk id="30" creationId="{27313E1A-3526-61E2-4F33-98F62485A56D}"/>
          </ac:picMkLst>
        </pc:picChg>
        <pc:cxnChg chg="add del mod">
          <ac:chgData name="Caroline Prodger" userId="e4ef2e75-b60b-401b-8ebe-291bdcf405f4" providerId="ADAL" clId="{AE4D3667-F846-40E2-AD38-E59CB6975491}" dt="2022-08-25T13:19:14.656" v="257" actId="478"/>
          <ac:cxnSpMkLst>
            <pc:docMk/>
            <pc:sldMk cId="0" sldId="337"/>
            <ac:cxnSpMk id="3" creationId="{14988BDC-BD8D-F5BD-E8AF-020E30ACB693}"/>
          </ac:cxnSpMkLst>
        </pc:cxnChg>
        <pc:cxnChg chg="del">
          <ac:chgData name="Caroline Prodger" userId="e4ef2e75-b60b-401b-8ebe-291bdcf405f4" providerId="ADAL" clId="{AE4D3667-F846-40E2-AD38-E59CB6975491}" dt="2022-08-25T13:19:16.672" v="258" actId="478"/>
          <ac:cxnSpMkLst>
            <pc:docMk/>
            <pc:sldMk cId="0" sldId="337"/>
            <ac:cxnSpMk id="9" creationId="{F35241FD-5C96-4187-8AC5-0FA31F78BCAE}"/>
          </ac:cxnSpMkLst>
        </pc:cxnChg>
        <pc:cxnChg chg="del">
          <ac:chgData name="Caroline Prodger" userId="e4ef2e75-b60b-401b-8ebe-291bdcf405f4" providerId="ADAL" clId="{AE4D3667-F846-40E2-AD38-E59CB6975491}" dt="2022-08-25T13:19:19.102" v="259" actId="478"/>
          <ac:cxnSpMkLst>
            <pc:docMk/>
            <pc:sldMk cId="0" sldId="337"/>
            <ac:cxnSpMk id="15" creationId="{A1CFC15D-CB61-49A3-8FA4-DBA8075A3F3A}"/>
          </ac:cxnSpMkLst>
        </pc:cxnChg>
        <pc:cxnChg chg="del">
          <ac:chgData name="Caroline Prodger" userId="e4ef2e75-b60b-401b-8ebe-291bdcf405f4" providerId="ADAL" clId="{AE4D3667-F846-40E2-AD38-E59CB6975491}" dt="2022-08-25T13:19:24.993" v="261" actId="478"/>
          <ac:cxnSpMkLst>
            <pc:docMk/>
            <pc:sldMk cId="0" sldId="337"/>
            <ac:cxnSpMk id="17" creationId="{1217C385-CF08-435A-9259-38AF656F2F06}"/>
          </ac:cxnSpMkLst>
        </pc:cxnChg>
        <pc:cxnChg chg="add del mod">
          <ac:chgData name="Caroline Prodger" userId="e4ef2e75-b60b-401b-8ebe-291bdcf405f4" providerId="ADAL" clId="{AE4D3667-F846-40E2-AD38-E59CB6975491}" dt="2022-08-25T13:18:12.531" v="250" actId="478"/>
          <ac:cxnSpMkLst>
            <pc:docMk/>
            <pc:sldMk cId="0" sldId="337"/>
            <ac:cxnSpMk id="20" creationId="{0BBA15DC-4EB7-B7FF-B147-361F7BDE2524}"/>
          </ac:cxnSpMkLst>
        </pc:cxnChg>
        <pc:cxnChg chg="add del mod">
          <ac:chgData name="Caroline Prodger" userId="e4ef2e75-b60b-401b-8ebe-291bdcf405f4" providerId="ADAL" clId="{AE4D3667-F846-40E2-AD38-E59CB6975491}" dt="2022-08-25T13:19:26.817" v="262" actId="478"/>
          <ac:cxnSpMkLst>
            <pc:docMk/>
            <pc:sldMk cId="0" sldId="337"/>
            <ac:cxnSpMk id="25" creationId="{4F4A057C-D5F5-4FAA-0EFE-AB7808FC52A3}"/>
          </ac:cxnSpMkLst>
        </pc:cxnChg>
      </pc:sldChg>
      <pc:sldChg chg="addSp delSp modSp mod addCm delCm modCm">
        <pc:chgData name="Caroline Prodger" userId="e4ef2e75-b60b-401b-8ebe-291bdcf405f4" providerId="ADAL" clId="{AE4D3667-F846-40E2-AD38-E59CB6975491}" dt="2022-08-25T13:15:20.511" v="233" actId="1076"/>
        <pc:sldMkLst>
          <pc:docMk/>
          <pc:sldMk cId="0" sldId="338"/>
        </pc:sldMkLst>
        <pc:spChg chg="mod">
          <ac:chgData name="Caroline Prodger" userId="e4ef2e75-b60b-401b-8ebe-291bdcf405f4" providerId="ADAL" clId="{AE4D3667-F846-40E2-AD38-E59CB6975491}" dt="2022-08-25T13:13:18.945" v="208" actId="1076"/>
          <ac:spMkLst>
            <pc:docMk/>
            <pc:sldMk cId="0" sldId="338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AE4D3667-F846-40E2-AD38-E59CB6975491}" dt="2022-08-25T13:14:50.201" v="221" actId="478"/>
          <ac:spMkLst>
            <pc:docMk/>
            <pc:sldMk cId="0" sldId="338"/>
            <ac:spMk id="8" creationId="{8A409887-2B6D-4959-B9D7-CB82667BF42D}"/>
          </ac:spMkLst>
        </pc:spChg>
        <pc:spChg chg="del">
          <ac:chgData name="Caroline Prodger" userId="e4ef2e75-b60b-401b-8ebe-291bdcf405f4" providerId="ADAL" clId="{AE4D3667-F846-40E2-AD38-E59CB6975491}" dt="2022-08-25T13:14:57.853" v="225" actId="478"/>
          <ac:spMkLst>
            <pc:docMk/>
            <pc:sldMk cId="0" sldId="338"/>
            <ac:spMk id="9" creationId="{0DE94DC7-6D44-49B9-917C-927D9C81B67A}"/>
          </ac:spMkLst>
        </pc:spChg>
        <pc:spChg chg="del">
          <ac:chgData name="Caroline Prodger" userId="e4ef2e75-b60b-401b-8ebe-291bdcf405f4" providerId="ADAL" clId="{AE4D3667-F846-40E2-AD38-E59CB6975491}" dt="2022-08-25T13:15:00.723" v="226" actId="478"/>
          <ac:spMkLst>
            <pc:docMk/>
            <pc:sldMk cId="0" sldId="338"/>
            <ac:spMk id="10" creationId="{4D7369EA-8590-4F2D-A3BA-F20B0BE4FE23}"/>
          </ac:spMkLst>
        </pc:spChg>
        <pc:spChg chg="del">
          <ac:chgData name="Caroline Prodger" userId="e4ef2e75-b60b-401b-8ebe-291bdcf405f4" providerId="ADAL" clId="{AE4D3667-F846-40E2-AD38-E59CB6975491}" dt="2022-08-25T13:15:04.298" v="227" actId="478"/>
          <ac:spMkLst>
            <pc:docMk/>
            <pc:sldMk cId="0" sldId="338"/>
            <ac:spMk id="11" creationId="{D183CDE4-0885-448B-8EF0-F070687B9C4F}"/>
          </ac:spMkLst>
        </pc:spChg>
        <pc:spChg chg="add mod">
          <ac:chgData name="Caroline Prodger" userId="e4ef2e75-b60b-401b-8ebe-291bdcf405f4" providerId="ADAL" clId="{AE4D3667-F846-40E2-AD38-E59CB6975491}" dt="2022-08-25T13:13:24.746" v="215" actId="20577"/>
          <ac:spMkLst>
            <pc:docMk/>
            <pc:sldMk cId="0" sldId="338"/>
            <ac:spMk id="13" creationId="{1C69E613-A48F-2D77-A54F-9EB708D8BF64}"/>
          </ac:spMkLst>
        </pc:spChg>
        <pc:picChg chg="add del mod ord">
          <ac:chgData name="Caroline Prodger" userId="e4ef2e75-b60b-401b-8ebe-291bdcf405f4" providerId="ADAL" clId="{AE4D3667-F846-40E2-AD38-E59CB6975491}" dt="2022-08-25T13:14:42.958" v="217" actId="478"/>
          <ac:picMkLst>
            <pc:docMk/>
            <pc:sldMk cId="0" sldId="338"/>
            <ac:picMk id="2" creationId="{6214BCC4-95AA-8C02-69C2-D0E597ADA670}"/>
          </ac:picMkLst>
        </pc:picChg>
        <pc:picChg chg="del">
          <ac:chgData name="Caroline Prodger" userId="e4ef2e75-b60b-401b-8ebe-291bdcf405f4" providerId="ADAL" clId="{AE4D3667-F846-40E2-AD38-E59CB6975491}" dt="2022-08-25T13:12:15.757" v="199" actId="478"/>
          <ac:picMkLst>
            <pc:docMk/>
            <pc:sldMk cId="0" sldId="338"/>
            <ac:picMk id="4" creationId="{1D11213F-7A8E-4AC3-8B33-9E68443815EB}"/>
          </ac:picMkLst>
        </pc:picChg>
        <pc:picChg chg="add mod">
          <ac:chgData name="Caroline Prodger" userId="e4ef2e75-b60b-401b-8ebe-291bdcf405f4" providerId="ADAL" clId="{AE4D3667-F846-40E2-AD38-E59CB6975491}" dt="2022-08-25T13:15:20.511" v="233" actId="1076"/>
          <ac:picMkLst>
            <pc:docMk/>
            <pc:sldMk cId="0" sldId="338"/>
            <ac:picMk id="15" creationId="{808C64BC-9340-FD17-A8D9-23047DD0F712}"/>
          </ac:picMkLst>
        </pc:picChg>
        <pc:cxnChg chg="del">
          <ac:chgData name="Caroline Prodger" userId="e4ef2e75-b60b-401b-8ebe-291bdcf405f4" providerId="ADAL" clId="{AE4D3667-F846-40E2-AD38-E59CB6975491}" dt="2022-08-25T13:14:44.855" v="218" actId="478"/>
          <ac:cxnSpMkLst>
            <pc:docMk/>
            <pc:sldMk cId="0" sldId="338"/>
            <ac:cxnSpMk id="5" creationId="{9B36FB2A-401B-40CE-A0B3-72DBB160B632}"/>
          </ac:cxnSpMkLst>
        </pc:cxnChg>
        <pc:cxnChg chg="del mod">
          <ac:chgData name="Caroline Prodger" userId="e4ef2e75-b60b-401b-8ebe-291bdcf405f4" providerId="ADAL" clId="{AE4D3667-F846-40E2-AD38-E59CB6975491}" dt="2022-08-25T13:14:52.945" v="223" actId="478"/>
          <ac:cxnSpMkLst>
            <pc:docMk/>
            <pc:sldMk cId="0" sldId="338"/>
            <ac:cxnSpMk id="6" creationId="{58A10488-5B74-4C37-885E-B2BFD17EC213}"/>
          </ac:cxnSpMkLst>
        </pc:cxnChg>
        <pc:cxnChg chg="del">
          <ac:chgData name="Caroline Prodger" userId="e4ef2e75-b60b-401b-8ebe-291bdcf405f4" providerId="ADAL" clId="{AE4D3667-F846-40E2-AD38-E59CB6975491}" dt="2022-08-25T13:14:54.864" v="224" actId="478"/>
          <ac:cxnSpMkLst>
            <pc:docMk/>
            <pc:sldMk cId="0" sldId="338"/>
            <ac:cxnSpMk id="7" creationId="{7E83AE39-D001-4D2B-961F-3DF8FBC836CD}"/>
          </ac:cxnSpMkLst>
        </pc:cxnChg>
      </pc:sldChg>
      <pc:sldChg chg="modSp mod delCm">
        <pc:chgData name="Caroline Prodger" userId="e4ef2e75-b60b-401b-8ebe-291bdcf405f4" providerId="ADAL" clId="{AE4D3667-F846-40E2-AD38-E59CB6975491}" dt="2022-08-24T15:21:35.728" v="103" actId="1592"/>
        <pc:sldMkLst>
          <pc:docMk/>
          <pc:sldMk cId="0" sldId="340"/>
        </pc:sldMkLst>
        <pc:spChg chg="mod">
          <ac:chgData name="Caroline Prodger" userId="e4ef2e75-b60b-401b-8ebe-291bdcf405f4" providerId="ADAL" clId="{AE4D3667-F846-40E2-AD38-E59CB6975491}" dt="2022-08-24T15:21:22.333" v="101" actId="207"/>
          <ac:spMkLst>
            <pc:docMk/>
            <pc:sldMk cId="0" sldId="340"/>
            <ac:spMk id="2" creationId="{00000000-0000-0000-0000-000000000000}"/>
          </ac:spMkLst>
        </pc:spChg>
        <pc:spChg chg="mod">
          <ac:chgData name="Caroline Prodger" userId="e4ef2e75-b60b-401b-8ebe-291bdcf405f4" providerId="ADAL" clId="{AE4D3667-F846-40E2-AD38-E59CB6975491}" dt="2022-08-24T15:21:10.795" v="100" actId="1076"/>
          <ac:spMkLst>
            <pc:docMk/>
            <pc:sldMk cId="0" sldId="340"/>
            <ac:spMk id="13" creationId="{C5C27B1B-57D0-4136-819F-E4E2A0856766}"/>
          </ac:spMkLst>
        </pc:spChg>
        <pc:graphicFrameChg chg="mod">
          <ac:chgData name="Caroline Prodger" userId="e4ef2e75-b60b-401b-8ebe-291bdcf405f4" providerId="ADAL" clId="{AE4D3667-F846-40E2-AD38-E59CB6975491}" dt="2022-08-24T15:21:03.511" v="99" actId="1076"/>
          <ac:graphicFrameMkLst>
            <pc:docMk/>
            <pc:sldMk cId="0" sldId="340"/>
            <ac:graphicFrameMk id="11" creationId="{24054A17-A0B5-42BA-BC1F-4B4CC67DA277}"/>
          </ac:graphicFrameMkLst>
        </pc:graphicFrameChg>
      </pc:sldChg>
      <pc:sldChg chg="addSp delSp modSp mod addCm delCm">
        <pc:chgData name="Caroline Prodger" userId="e4ef2e75-b60b-401b-8ebe-291bdcf405f4" providerId="ADAL" clId="{AE4D3667-F846-40E2-AD38-E59CB6975491}" dt="2022-08-25T12:43:37.183" v="178" actId="1076"/>
        <pc:sldMkLst>
          <pc:docMk/>
          <pc:sldMk cId="67949405" sldId="341"/>
        </pc:sldMkLst>
        <pc:spChg chg="mod">
          <ac:chgData name="Caroline Prodger" userId="e4ef2e75-b60b-401b-8ebe-291bdcf405f4" providerId="ADAL" clId="{AE4D3667-F846-40E2-AD38-E59CB6975491}" dt="2022-08-25T12:43:17.519" v="176" actId="1076"/>
          <ac:spMkLst>
            <pc:docMk/>
            <pc:sldMk cId="67949405" sldId="341"/>
            <ac:spMk id="17" creationId="{BA566EF6-98A5-42B6-8FE5-CDB05472F5B0}"/>
          </ac:spMkLst>
        </pc:spChg>
        <pc:spChg chg="mod">
          <ac:chgData name="Caroline Prodger" userId="e4ef2e75-b60b-401b-8ebe-291bdcf405f4" providerId="ADAL" clId="{AE4D3667-F846-40E2-AD38-E59CB6975491}" dt="2022-08-25T12:43:37.183" v="178" actId="1076"/>
          <ac:spMkLst>
            <pc:docMk/>
            <pc:sldMk cId="67949405" sldId="341"/>
            <ac:spMk id="21" creationId="{BE292BC2-AF81-4371-8428-FC5F31CFB307}"/>
          </ac:spMkLst>
        </pc:spChg>
        <pc:picChg chg="add mod">
          <ac:chgData name="Caroline Prodger" userId="e4ef2e75-b60b-401b-8ebe-291bdcf405f4" providerId="ADAL" clId="{AE4D3667-F846-40E2-AD38-E59CB6975491}" dt="2022-08-25T12:43:10.470" v="175" actId="1076"/>
          <ac:picMkLst>
            <pc:docMk/>
            <pc:sldMk cId="67949405" sldId="341"/>
            <ac:picMk id="3" creationId="{8D80DBF5-F147-7DEA-5707-B13CD1051102}"/>
          </ac:picMkLst>
        </pc:picChg>
        <pc:picChg chg="del mod">
          <ac:chgData name="Caroline Prodger" userId="e4ef2e75-b60b-401b-8ebe-291bdcf405f4" providerId="ADAL" clId="{AE4D3667-F846-40E2-AD38-E59CB6975491}" dt="2022-08-25T12:43:04.876" v="173" actId="478"/>
          <ac:picMkLst>
            <pc:docMk/>
            <pc:sldMk cId="67949405" sldId="341"/>
            <ac:picMk id="5" creationId="{3901A819-85CA-4499-EB6E-80D85CBEDA4A}"/>
          </ac:picMkLst>
        </pc:picChg>
      </pc:sldChg>
      <pc:sldChg chg="addSp delSp modSp new del mod">
        <pc:chgData name="Caroline Prodger" userId="e4ef2e75-b60b-401b-8ebe-291bdcf405f4" providerId="ADAL" clId="{AE4D3667-F846-40E2-AD38-E59CB6975491}" dt="2022-08-24T15:21:27.663" v="102" actId="2696"/>
        <pc:sldMkLst>
          <pc:docMk/>
          <pc:sldMk cId="1409303770" sldId="342"/>
        </pc:sldMkLst>
        <pc:spChg chg="del">
          <ac:chgData name="Caroline Prodger" userId="e4ef2e75-b60b-401b-8ebe-291bdcf405f4" providerId="ADAL" clId="{AE4D3667-F846-40E2-AD38-E59CB6975491}" dt="2022-08-24T15:14:21.343" v="11" actId="3680"/>
          <ac:spMkLst>
            <pc:docMk/>
            <pc:sldMk cId="1409303770" sldId="342"/>
            <ac:spMk id="3" creationId="{EE730EAF-4DF4-03E7-6405-F4E128A8A1BE}"/>
          </ac:spMkLst>
        </pc:spChg>
        <pc:graphicFrameChg chg="add del mod modGraphic">
          <ac:chgData name="Caroline Prodger" userId="e4ef2e75-b60b-401b-8ebe-291bdcf405f4" providerId="ADAL" clId="{AE4D3667-F846-40E2-AD38-E59CB6975491}" dt="2022-08-24T15:16:29.613" v="49" actId="478"/>
          <ac:graphicFrameMkLst>
            <pc:docMk/>
            <pc:sldMk cId="1409303770" sldId="342"/>
            <ac:graphicFrameMk id="4" creationId="{806EF122-94F4-CB2F-E9E2-20DEDB26692C}"/>
          </ac:graphicFrameMkLst>
        </pc:graphicFrameChg>
        <pc:graphicFrameChg chg="add mod ord modGraphic">
          <ac:chgData name="Caroline Prodger" userId="e4ef2e75-b60b-401b-8ebe-291bdcf405f4" providerId="ADAL" clId="{AE4D3667-F846-40E2-AD38-E59CB6975491}" dt="2022-08-24T15:19:34.126" v="88" actId="20577"/>
          <ac:graphicFrameMkLst>
            <pc:docMk/>
            <pc:sldMk cId="1409303770" sldId="342"/>
            <ac:graphicFrameMk id="5" creationId="{EE9CE19E-C9C4-860B-4EDC-E3C90AB6B511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Graph screen shots are taken from https://www.desmos.com/calculator. It may be useful to show students this live so they can see that all exponentials are similar even when the base is 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3641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straight line of best fit is not accurate. A freehand curve would be a better fit, but we would not be able to work out the equation of the line accurately.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28109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6366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209743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3.tmp"/><Relationship Id="rId7" Type="http://schemas.openxmlformats.org/officeDocument/2006/relationships/image" Target="../media/image5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tm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Essential mathematics for engineering and manufacturing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Modelling with exponential functions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/>
                  <a:t>The value of a machine over time can be modelled by the equation</a:t>
                </a:r>
              </a:p>
              <a:p>
                <a:pPr algn="ctr"/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𝑎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 are constants. </a:t>
                </a:r>
              </a:p>
              <a:p>
                <a:r>
                  <a:rPr lang="en-US" dirty="0"/>
                  <a:t>Use the table below to find a suitable equation and use it to find the value of the machine when it is 25 years old.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 r="-251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CDACDBD8-5591-423E-A523-9469603725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7985071"/>
                  </p:ext>
                </p:extLst>
              </p:nvPr>
            </p:nvGraphicFramePr>
            <p:xfrm>
              <a:off x="899592" y="4149080"/>
              <a:ext cx="7128792" cy="151216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76264">
                      <a:extLst>
                        <a:ext uri="{9D8B030D-6E8A-4147-A177-3AD203B41FA5}">
                          <a16:colId xmlns:a16="http://schemas.microsoft.com/office/drawing/2014/main" val="580697121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3509053662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76910207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50497812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210329470"/>
                        </a:ext>
                      </a:extLst>
                    </a:gridCol>
                  </a:tblGrid>
                  <a:tr h="7560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Age of machine,</a:t>
                          </a:r>
                          <a:r>
                            <a:rPr lang="en-GB" b="1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b="1" dirty="0"/>
                            <a:t>  (years)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73089211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Value of machine, 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𝑽</m:t>
                              </m:r>
                            </m:oMath>
                          </a14:m>
                          <a:r>
                            <a:rPr lang="en-GB" b="1" dirty="0"/>
                            <a:t> (£1000s)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569144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CDACDBD8-5591-423E-A523-94696037259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57985071"/>
                  </p:ext>
                </p:extLst>
              </p:nvPr>
            </p:nvGraphicFramePr>
            <p:xfrm>
              <a:off x="899592" y="4149080"/>
              <a:ext cx="7128792" cy="151216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76264">
                      <a:extLst>
                        <a:ext uri="{9D8B030D-6E8A-4147-A177-3AD203B41FA5}">
                          <a16:colId xmlns:a16="http://schemas.microsoft.com/office/drawing/2014/main" val="580697121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3509053662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76910207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50497812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210329470"/>
                        </a:ext>
                      </a:extLst>
                    </a:gridCol>
                  </a:tblGrid>
                  <a:tr h="7560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56" t="-800" r="-200769" b="-104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73089211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56" t="-101613" r="-200769" b="-48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5691442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Solution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4">
                <a:extLst>
                  <a:ext uri="{FF2B5EF4-FFF2-40B4-BE49-F238E27FC236}">
                    <a16:creationId xmlns:a16="http://schemas.microsoft.com/office/drawing/2014/main" id="{24054A17-A0B5-42BA-BC1F-4B4CC67DA2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7127531"/>
                  </p:ext>
                </p:extLst>
              </p:nvPr>
            </p:nvGraphicFramePr>
            <p:xfrm>
              <a:off x="1007604" y="2420888"/>
              <a:ext cx="7128792" cy="258488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76264">
                      <a:extLst>
                        <a:ext uri="{9D8B030D-6E8A-4147-A177-3AD203B41FA5}">
                          <a16:colId xmlns:a16="http://schemas.microsoft.com/office/drawing/2014/main" val="580697121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3509053662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76910207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50497812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210329470"/>
                        </a:ext>
                      </a:extLst>
                    </a:gridCol>
                  </a:tblGrid>
                  <a:tr h="756084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b="1" dirty="0">
                              <a:solidFill>
                                <a:schemeClr val="tx1"/>
                              </a:solidFill>
                            </a:rPr>
                            <a:t>Age of machine,</a:t>
                          </a:r>
                          <a:r>
                            <a:rPr lang="en-GB" b="1" baseline="0" dirty="0">
                              <a:solidFill>
                                <a:schemeClr val="tx1"/>
                              </a:solidFill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b="1" dirty="0">
                              <a:solidFill>
                                <a:schemeClr val="tx1"/>
                              </a:solidFill>
                            </a:rPr>
                            <a:t>  (years) </a:t>
                          </a:r>
                        </a:p>
                        <a:p>
                          <a:pPr algn="ctr"/>
                          <a:endParaRPr lang="en-GB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73089211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pPr marL="0" marR="0" lvl="0" indent="0" algn="ctr" defTabSz="4572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GB" b="1" dirty="0"/>
                            <a:t>Value of machine, 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𝑽</m:t>
                              </m:r>
                            </m:oMath>
                          </a14:m>
                          <a:r>
                            <a:rPr lang="en-GB" b="1" dirty="0"/>
                            <a:t> (£1000s) </a:t>
                          </a:r>
                        </a:p>
                        <a:p>
                          <a:pPr algn="ctr"/>
                          <a:endParaRPr lang="en-GB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5691442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a:rPr lang="en-GB" b="1" i="0" smtClean="0">
                                        <a:latin typeface="Cambria Math" panose="02040503050406030204" pitchFamily="18" charset="0"/>
                                      </a:rPr>
                                      <m:t>𝐥𝐨𝐠</m:t>
                                    </m:r>
                                  </m:fName>
                                  <m:e>
                                    <m:r>
                                      <a:rPr lang="en-GB" b="1" i="1" smtClean="0">
                                        <a:latin typeface="Cambria Math" panose="02040503050406030204" pitchFamily="18" charset="0"/>
                                      </a:rPr>
                                      <m:t>𝑽</m:t>
                                    </m:r>
                                  </m:e>
                                </m:func>
                              </m:oMath>
                            </m:oMathPara>
                          </a14:m>
                          <a:endParaRPr lang="en-GB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0.964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0.954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0.908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0.813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93929807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4">
                <a:extLst>
                  <a:ext uri="{FF2B5EF4-FFF2-40B4-BE49-F238E27FC236}">
                    <a16:creationId xmlns:a16="http://schemas.microsoft.com/office/drawing/2014/main" id="{24054A17-A0B5-42BA-BC1F-4B4CC67DA27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17127531"/>
                  </p:ext>
                </p:extLst>
              </p:nvPr>
            </p:nvGraphicFramePr>
            <p:xfrm>
              <a:off x="1007604" y="2420888"/>
              <a:ext cx="7128792" cy="258488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76264">
                      <a:extLst>
                        <a:ext uri="{9D8B030D-6E8A-4147-A177-3AD203B41FA5}">
                          <a16:colId xmlns:a16="http://schemas.microsoft.com/office/drawing/2014/main" val="580697121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3509053662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76910207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504978128"/>
                        </a:ext>
                      </a:extLst>
                    </a:gridCol>
                    <a:gridCol w="1188132">
                      <a:extLst>
                        <a:ext uri="{9D8B030D-6E8A-4147-A177-3AD203B41FA5}">
                          <a16:colId xmlns:a16="http://schemas.microsoft.com/office/drawing/2014/main" val="1210329470"/>
                        </a:ext>
                      </a:extLst>
                    </a:gridCol>
                  </a:tblGrid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56" t="-3333" r="-200513" b="-184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773089211"/>
                      </a:ext>
                    </a:extLst>
                  </a:tr>
                  <a:tr h="91440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56" t="-102649" r="-200513" b="-834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8.1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225691442"/>
                      </a:ext>
                    </a:extLst>
                  </a:tr>
                  <a:tr h="756084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"/>
                          <a:stretch>
                            <a:fillRect l="-256" t="-246774" r="-200513" b="-16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0.964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0.954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0.908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0.813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93929807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C27B1B-57D0-4136-819F-E4E2A0856766}"/>
                  </a:ext>
                </a:extLst>
              </p:cNvPr>
              <p:cNvSpPr txBox="1"/>
              <p:nvPr/>
            </p:nvSpPr>
            <p:spPr>
              <a:xfrm>
                <a:off x="457200" y="1386156"/>
                <a:ext cx="8126560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𝑎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𝑉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  <m:func>
                                <m:funcPr>
                                  <m:ctrlPr>
                                    <a:rPr lang="en-GB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GB" b="0" i="0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log</m:t>
                                  </m:r>
                                </m:fName>
                                <m:e>
                                  <m:r>
                                    <a:rPr lang="en-GB" b="0" i="1" smtClean="0">
                                      <a:solidFill>
                                        <a:srgbClr val="00B050"/>
                                      </a:solidFill>
                                      <a:latin typeface="Cambria Math" panose="02040503050406030204" pitchFamily="18" charset="0"/>
                                    </a:rPr>
                                    <m:t>𝑏</m:t>
                                  </m:r>
                                </m:e>
                              </m:func>
                            </m:e>
                          </m:func>
                        </m:e>
                      </m:func>
                    </m:oMath>
                  </m:oMathPara>
                </a14:m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       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GB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b="1" dirty="0"/>
              </a:p>
              <a:p>
                <a:endParaRPr lang="en-GB" dirty="0"/>
              </a:p>
              <a:p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Note that we do not need to find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func>
                  </m:oMath>
                </a14:m>
                <a:r>
                  <a:rPr lang="en-GB" dirty="0"/>
                  <a:t> in this example as the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GB" dirty="0"/>
                  <a:t> matches up with the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GB" dirty="0"/>
                  <a:t> when we compare the log equation with the linear form.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5C27B1B-57D0-4136-819F-E4E2A08567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386156"/>
                <a:ext cx="8126560" cy="4401205"/>
              </a:xfrm>
              <a:prstGeom prst="rect">
                <a:avLst/>
              </a:prstGeom>
              <a:blipFill>
                <a:blip r:embed="rId3"/>
                <a:stretch>
                  <a:fillRect l="-750" r="-1125" b="-166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A566EF6-98A5-42B6-8FE5-CDB05472F5B0}"/>
                  </a:ext>
                </a:extLst>
              </p:cNvPr>
              <p:cNvSpPr txBox="1"/>
              <p:nvPr/>
            </p:nvSpPr>
            <p:spPr>
              <a:xfrm>
                <a:off x="467544" y="3140968"/>
                <a:ext cx="4896544" cy="3131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lang="en-GB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intercept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GB" b="0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gradient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−0.2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=−0.0286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=1→</m:t>
                          </m:r>
                          <m:sSup>
                            <m:sSupPr>
                              <m:ctrlP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i="1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p>
                          </m:sSup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=10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=−0.0286→</m:t>
                          </m:r>
                          <m:sSup>
                            <m:sSupPr>
                              <m:ctrlP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</a:rPr>
                                <m:t>= </m:t>
                              </m:r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10</m:t>
                              </m:r>
                            </m:e>
                            <m:sup>
                              <m:r>
                                <a:rPr lang="en-GB" b="0" i="1" smtClean="0">
                                  <a:solidFill>
                                    <a:srgbClr val="00B05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−0.0286</m:t>
                              </m:r>
                            </m:sup>
                          </m:sSup>
                        </m:e>
                      </m:func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=0.936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 algn="ctr"/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𝑉</m:t>
                    </m:r>
                    <m:r>
                      <a:rPr lang="en-GB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=10×</m:t>
                    </m:r>
                    <m:sSup>
                      <m:sSupPr>
                        <m:ctrlP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0.936</m:t>
                        </m:r>
                      </m:e>
                      <m:sup>
                        <m:r>
                          <a:rPr lang="en-GB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GB" dirty="0"/>
                  <a:t> 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A566EF6-98A5-42B6-8FE5-CDB05472F5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140968"/>
                <a:ext cx="4896544" cy="313162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E292BC2-AF81-4371-8428-FC5F31CFB307}"/>
                  </a:ext>
                </a:extLst>
              </p:cNvPr>
              <p:cNvSpPr txBox="1"/>
              <p:nvPr/>
            </p:nvSpPr>
            <p:spPr>
              <a:xfrm>
                <a:off x="6012160" y="3212976"/>
                <a:ext cx="2520280" cy="255807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When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=25</m:t>
                    </m:r>
                  </m:oMath>
                </a14:m>
                <a:endParaRPr lang="en-GB" dirty="0"/>
              </a:p>
              <a:p>
                <a:pPr algn="ctr"/>
                <a:endParaRPr lang="en-GB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=10×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0.936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25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  <a:p>
                <a:pPr algn="ctr"/>
                <a:endParaRPr lang="en-GB" dirty="0"/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𝑉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=1.914</m:t>
                      </m:r>
                    </m:oMath>
                  </m:oMathPara>
                </a14:m>
                <a:endParaRPr lang="en-GB" dirty="0"/>
              </a:p>
              <a:p>
                <a:pPr algn="ctr"/>
                <a:endParaRPr lang="en-GB" dirty="0"/>
              </a:p>
              <a:p>
                <a:pPr algn="ctr"/>
                <a:r>
                  <a:rPr lang="en-GB" dirty="0"/>
                  <a:t>The value after 25 years is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£1914.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E292BC2-AF81-4371-8428-FC5F31CFB3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2160" y="3212976"/>
                <a:ext cx="2520280" cy="2558073"/>
              </a:xfrm>
              <a:prstGeom prst="rect">
                <a:avLst/>
              </a:prstGeom>
              <a:blipFill>
                <a:blip r:embed="rId4"/>
                <a:stretch>
                  <a:fillRect t="-711" b="-3081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Picture 2">
            <a:extLst>
              <a:ext uri="{FF2B5EF4-FFF2-40B4-BE49-F238E27FC236}">
                <a16:creationId xmlns:a16="http://schemas.microsoft.com/office/drawing/2014/main" id="{8D80DBF5-F147-7DEA-5707-B13CD10511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1600" y="926778"/>
            <a:ext cx="6736664" cy="228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9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68F838-09E5-222B-093A-5F5900D71AA4}"/>
              </a:ext>
            </a:extLst>
          </p:cNvPr>
          <p:cNvSpPr txBox="1"/>
          <p:nvPr/>
        </p:nvSpPr>
        <p:spPr>
          <a:xfrm>
            <a:off x="2170403" y="627476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Exponential functions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An exponential function is useful for modelling, as its growth (or decay) is proportional to the size of the population. </a:t>
            </a:r>
          </a:p>
          <a:p>
            <a:pPr marL="0" indent="0"/>
            <a:r>
              <a:rPr lang="en-GB">
                <a:ea typeface="ＭＳ Ｐゴシック" pitchFamily="-105" charset="-128"/>
                <a:cs typeface="ＭＳ Ｐゴシック" pitchFamily="-105" charset="-128"/>
              </a:rPr>
              <a:t>Examples: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/>
            <a:endParaRPr lang="en-GB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33DE77D3-B2C4-4034-9F98-0254F998D9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2852936"/>
            <a:ext cx="2879501" cy="301760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92D271E-9D24-45B4-AC8F-A0405A679EF7}"/>
                  </a:ext>
                </a:extLst>
              </p:cNvPr>
              <p:cNvSpPr txBox="1"/>
              <p:nvPr/>
            </p:nvSpPr>
            <p:spPr>
              <a:xfrm>
                <a:off x="2699792" y="5085184"/>
                <a:ext cx="1152128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1.5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692D271E-9D24-45B4-AC8F-A0405A679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5085184"/>
                <a:ext cx="1152128" cy="400110"/>
              </a:xfrm>
              <a:prstGeom prst="rect">
                <a:avLst/>
              </a:prstGeom>
              <a:blipFill>
                <a:blip r:embed="rId4"/>
                <a:stretch>
                  <a:fillRect b="-882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 descr="Chart, line chart&#10;&#10;Description automatically generated">
            <a:extLst>
              <a:ext uri="{FF2B5EF4-FFF2-40B4-BE49-F238E27FC236}">
                <a16:creationId xmlns:a16="http://schemas.microsoft.com/office/drawing/2014/main" id="{71508240-B5BF-49CF-97D5-8EC72449BB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2636912"/>
            <a:ext cx="1728192" cy="32843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40E2D49-45B9-4644-BAD7-38479C904851}"/>
                  </a:ext>
                </a:extLst>
              </p:cNvPr>
              <p:cNvSpPr txBox="1"/>
              <p:nvPr/>
            </p:nvSpPr>
            <p:spPr>
              <a:xfrm>
                <a:off x="4716016" y="3284984"/>
                <a:ext cx="1152128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e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40E2D49-45B9-4644-BAD7-38479C9048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3284984"/>
                <a:ext cx="1152128" cy="400110"/>
              </a:xfrm>
              <a:prstGeom prst="rect">
                <a:avLst/>
              </a:prstGeom>
              <a:blipFill>
                <a:blip r:embed="rId6"/>
                <a:stretch>
                  <a:fillRect b="-7353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 descr="Chart, line chart&#10;&#10;Description automatically generated">
            <a:extLst>
              <a:ext uri="{FF2B5EF4-FFF2-40B4-BE49-F238E27FC236}">
                <a16:creationId xmlns:a16="http://schemas.microsoft.com/office/drawing/2014/main" id="{8029DE0E-A998-43D1-88F6-C57F453F5F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7045" y="3257712"/>
            <a:ext cx="1949755" cy="259228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A7A5AC-A3A2-456E-93CD-A6F4363C1C14}"/>
                  </a:ext>
                </a:extLst>
              </p:cNvPr>
              <p:cNvSpPr txBox="1"/>
              <p:nvPr/>
            </p:nvSpPr>
            <p:spPr>
              <a:xfrm>
                <a:off x="7380312" y="3494313"/>
                <a:ext cx="1152128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0.4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sup>
                      </m:sSup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13A7A5AC-A3A2-456E-93CD-A6F4363C1C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80312" y="3494313"/>
                <a:ext cx="1152128" cy="400110"/>
              </a:xfrm>
              <a:prstGeom prst="rect">
                <a:avLst/>
              </a:prstGeom>
              <a:blipFill>
                <a:blip r:embed="rId8"/>
                <a:stretch>
                  <a:fillRect b="-882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Modelling an exponential equation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It is often very difficult to model an exponential equation as the data grows exponentially. </a:t>
                </a:r>
              </a:p>
              <a:p>
                <a:r>
                  <a:rPr lang="en-US" b="1" dirty="0">
                    <a:solidFill>
                      <a:srgbClr val="0077E3"/>
                    </a:solidFill>
                    <a:ea typeface="ＭＳ Ｐゴシック" pitchFamily="-105" charset="-128"/>
                    <a:cs typeface="ＭＳ Ｐゴシック" pitchFamily="-105" charset="-128"/>
                  </a:rPr>
                  <a:t>Example 1</a:t>
                </a:r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</a:t>
                </a:r>
              </a:p>
              <a:p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The number of people working in an engineering plant can be modelled by the equation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𝐸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𝑡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𝑏</m:t>
                        </m:r>
                      </m:sup>
                    </m:sSup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,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𝑏</m:t>
                    </m:r>
                  </m:oMath>
                </a14:m>
                <a:r>
                  <a:rPr lang="en-US" dirty="0">
                    <a:ea typeface="ＭＳ Ｐゴシック" pitchFamily="-105" charset="-128"/>
                    <a:cs typeface="ＭＳ Ｐゴシック" pitchFamily="-105" charset="-128"/>
                  </a:rPr>
                  <a:t> are constants. </a:t>
                </a:r>
              </a:p>
              <a:p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1852" t="-172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ED709E62-B0FD-4B39-A929-3AC78D92E77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0649667"/>
                  </p:ext>
                </p:extLst>
              </p:nvPr>
            </p:nvGraphicFramePr>
            <p:xfrm>
              <a:off x="827584" y="3933056"/>
              <a:ext cx="7128796" cy="12801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04256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12068">
                    <a:tc>
                      <a:txBody>
                        <a:bodyPr/>
                        <a:lstStyle/>
                        <a:p>
                          <a:r>
                            <a:rPr lang="en-GB" b="1" dirty="0"/>
                            <a:t>Age of engineering plant</a:t>
                          </a:r>
                          <a:r>
                            <a:rPr lang="en-GB" b="1" baseline="0" dirty="0"/>
                            <a:t>,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  <a:cs typeface="ＭＳ Ｐゴシック" pitchFamily="-105" charset="-128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b="1" dirty="0"/>
                            <a:t> (years)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612068">
                    <a:tc>
                      <a:txBody>
                        <a:bodyPr/>
                        <a:lstStyle/>
                        <a:p>
                          <a:r>
                            <a:rPr lang="en-GB" b="1" dirty="0"/>
                            <a:t>Number of employees,</a:t>
                          </a:r>
                          <a:r>
                            <a:rPr lang="en-GB" b="1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  <a:cs typeface="ＭＳ Ｐゴシック" pitchFamily="-105" charset="-128"/>
                                </a:rPr>
                                <m:t>𝑬</m:t>
                              </m:r>
                            </m:oMath>
                          </a14:m>
                          <a:endParaRPr lang="en-GB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ED709E62-B0FD-4B39-A929-3AC78D92E77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0649667"/>
                  </p:ext>
                </p:extLst>
              </p:nvPr>
            </p:nvGraphicFramePr>
            <p:xfrm>
              <a:off x="827584" y="3933056"/>
              <a:ext cx="7128796" cy="12801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04256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64" t="-4717" r="-209499" b="-1132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64" t="-105714" r="-209499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9914" y="2766685"/>
            <a:ext cx="5005064" cy="360040"/>
          </a:xfrm>
        </p:spPr>
        <p:txBody>
          <a:bodyPr/>
          <a:lstStyle/>
          <a:p>
            <a:r>
              <a:rPr lang="en-US" dirty="0"/>
              <a:t>Plotting this information on a graph gives us this result. </a:t>
            </a:r>
          </a:p>
          <a:p>
            <a:r>
              <a:rPr lang="en-US" dirty="0"/>
              <a:t>                               </a:t>
            </a:r>
          </a:p>
          <a:p>
            <a:endParaRPr lang="en-US" dirty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FC8D2BC2-2DCA-4431-88E1-AE1DADE09A1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5248042"/>
                  </p:ext>
                </p:extLst>
              </p:nvPr>
            </p:nvGraphicFramePr>
            <p:xfrm>
              <a:off x="509914" y="1248699"/>
              <a:ext cx="4176464" cy="115212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49969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471075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51203">
                    <a:tc>
                      <a:txBody>
                        <a:bodyPr/>
                        <a:lstStyle/>
                        <a:p>
                          <a:r>
                            <a:rPr lang="en-GB" sz="1200" b="1" dirty="0"/>
                            <a:t>Age of engineering plant,</a:t>
                          </a:r>
                          <a:r>
                            <a:rPr lang="en-GB" sz="1200" b="1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b="1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  <a:cs typeface="ＭＳ Ｐゴシック" pitchFamily="-105" charset="-128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sz="1200" b="1" dirty="0"/>
                            <a:t> (years)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500925">
                    <a:tc>
                      <a:txBody>
                        <a:bodyPr/>
                        <a:lstStyle/>
                        <a:p>
                          <a:r>
                            <a:rPr lang="en-GB" sz="1200" b="1" dirty="0"/>
                            <a:t>Number of employees, </a:t>
                          </a:r>
                          <a14:m>
                            <m:oMath xmlns:m="http://schemas.openxmlformats.org/officeDocument/2006/math">
                              <m:r>
                                <a:rPr lang="en-GB" sz="1200" b="1" i="1" smtClean="0">
                                  <a:latin typeface="Cambria Math" panose="02040503050406030204" pitchFamily="18" charset="0"/>
                                  <a:ea typeface="ＭＳ Ｐゴシック" pitchFamily="-105" charset="-128"/>
                                  <a:cs typeface="ＭＳ Ｐゴシック" pitchFamily="-105" charset="-128"/>
                                </a:rPr>
                                <m:t>𝑬</m:t>
                              </m:r>
                            </m:oMath>
                          </a14:m>
                          <a:endParaRPr lang="en-GB" sz="12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FC8D2BC2-2DCA-4431-88E1-AE1DADE09A1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65248042"/>
                  </p:ext>
                </p:extLst>
              </p:nvPr>
            </p:nvGraphicFramePr>
            <p:xfrm>
              <a:off x="509914" y="1248699"/>
              <a:ext cx="4176464" cy="1152128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349969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471084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471075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5120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50" t="-935" r="-209910" b="-79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50092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50" t="-130120" r="-209910" b="-24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200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358735F5-7389-4408-8750-6B0F10988AB0}"/>
              </a:ext>
            </a:extLst>
          </p:cNvPr>
          <p:cNvSpPr txBox="1">
            <a:spLocks/>
          </p:cNvSpPr>
          <p:nvPr/>
        </p:nvSpPr>
        <p:spPr bwMode="auto">
          <a:xfrm>
            <a:off x="509914" y="3717639"/>
            <a:ext cx="5760640" cy="36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kern="0" dirty="0"/>
              <a:t>We could draw a line of best fit. </a:t>
            </a:r>
          </a:p>
          <a:p>
            <a:r>
              <a:rPr lang="en-US" kern="0" dirty="0"/>
              <a:t>We could draw a freehand curve. </a:t>
            </a:r>
          </a:p>
          <a:p>
            <a:r>
              <a:rPr lang="en-US" kern="0" dirty="0"/>
              <a:t>What is wrong with each of these methods? </a:t>
            </a:r>
          </a:p>
          <a:p>
            <a:endParaRPr lang="en-US" kern="0" dirty="0"/>
          </a:p>
          <a:p>
            <a:endParaRPr lang="en-US" kern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A00869-15A0-5F71-AB9C-91F04F137B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448"/>
          <a:stretch/>
        </p:blipFill>
        <p:spPr>
          <a:xfrm>
            <a:off x="5652120" y="967368"/>
            <a:ext cx="2754110" cy="483789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12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1052736"/>
                <a:ext cx="8229600" cy="4707264"/>
              </a:xfrm>
            </p:spPr>
            <p:txBody>
              <a:bodyPr/>
              <a:lstStyle/>
              <a:p>
                <a:pPr>
                  <a:defRPr/>
                </a:pPr>
                <a:r>
                  <a:rPr lang="en-US" dirty="0"/>
                  <a:t>It is possible to use logarithms to find an approximation for the line that goes through the points. </a:t>
                </a:r>
              </a:p>
              <a:p>
                <a:pPr>
                  <a:defRPr/>
                </a:pPr>
                <a:r>
                  <a:rPr lang="en-US" dirty="0"/>
                  <a:t>We are told that the equation is modelled on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𝐸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𝑡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𝑏</m:t>
                        </m:r>
                      </m:sup>
                    </m:sSup>
                    <m: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 </m:t>
                    </m:r>
                  </m:oMath>
                </a14:m>
                <a:endParaRPr lang="en-GB" b="0" dirty="0">
                  <a:ea typeface="ＭＳ Ｐゴシック" pitchFamily="-105" charset="-128"/>
                  <a:cs typeface="ＭＳ Ｐゴシック" pitchFamily="-105" charset="-128"/>
                </a:endParaRPr>
              </a:p>
              <a:p>
                <a:pPr>
                  <a:defRPr/>
                </a:pPr>
                <a:r>
                  <a:rPr lang="en-US" dirty="0"/>
                  <a:t>If we take logarithms of both sides and rearrange, it forms the equation of a straight line. 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sSup>
                            <m:sSup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 dirty="0"/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  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b="0" dirty="0"/>
              </a:p>
              <a:p>
                <a:pPr>
                  <a:defRPr/>
                </a:pPr>
                <a:r>
                  <a:rPr lang="en-US" dirty="0"/>
                  <a:t>Compare this with the equation of a straight line. </a:t>
                </a: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>
                  <a:solidFill>
                    <a:srgbClr val="0077E3"/>
                  </a:solidFill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dirty="0"/>
              </a:p>
              <a:p>
                <a:pPr>
                  <a:defRPr/>
                </a:pPr>
                <a:endParaRPr lang="en-US" dirty="0"/>
              </a:p>
              <a:p>
                <a:pPr lvl="3">
                  <a:defRPr/>
                </a:pPr>
                <a:endParaRPr lang="en-US" dirty="0"/>
              </a:p>
              <a:p>
                <a:pPr marL="0" indent="0"/>
                <a:endParaRPr lang="en-US" dirty="0">
                  <a:ea typeface="ＭＳ Ｐゴシック" pitchFamily="-105" charset="-128"/>
                  <a:cs typeface="ＭＳ Ｐゴシック" pitchFamily="-105" charset="-128"/>
                </a:endParaRPr>
              </a:p>
            </p:txBody>
          </p:sp>
        </mc:Choice>
        <mc:Fallback xmlns="">
          <p:sp>
            <p:nvSpPr>
              <p:cNvPr id="512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052736"/>
                <a:ext cx="8229600" cy="4707264"/>
              </a:xfrm>
              <a:blipFill>
                <a:blip r:embed="rId2"/>
                <a:stretch>
                  <a:fillRect l="-1852" t="-1554" r="-251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2A8BA8E2-8D5B-E537-F625-80820918D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1825" y="1914520"/>
            <a:ext cx="3720543" cy="3720543"/>
          </a:xfrm>
          <a:prstGeom prst="rect">
            <a:avLst/>
          </a:prstGeom>
        </p:spPr>
      </p:pic>
      <p:pic>
        <p:nvPicPr>
          <p:cNvPr id="4" name="Picture 3" descr="A picture containing table&#10;&#10;Description automatically generated">
            <a:extLst>
              <a:ext uri="{FF2B5EF4-FFF2-40B4-BE49-F238E27FC236}">
                <a16:creationId xmlns:a16="http://schemas.microsoft.com/office/drawing/2014/main" id="{740E6B98-2967-B50C-D45D-840CEFC08E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518" y="1916832"/>
            <a:ext cx="3720543" cy="372054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>
                  <a:solidFill>
                    <a:srgbClr val="0077E3"/>
                  </a:solidFill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GB" b="0" i="0" smtClean="0">
                              <a:latin typeface="Cambria Math" panose="02040503050406030204" pitchFamily="18" charset="0"/>
                            </a:rPr>
                            <m:t>    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C92B84C-5755-4072-AA49-978A1701C1FC}"/>
                  </a:ext>
                </a:extLst>
              </p:cNvPr>
              <p:cNvSpPr txBox="1"/>
              <p:nvPr/>
            </p:nvSpPr>
            <p:spPr>
              <a:xfrm>
                <a:off x="323528" y="19168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4C92B84C-5755-4072-AA49-978A1701C1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1916832"/>
                <a:ext cx="864096" cy="400110"/>
              </a:xfrm>
              <a:prstGeom prst="rect">
                <a:avLst/>
              </a:prstGeom>
              <a:blipFill>
                <a:blip r:embed="rId4"/>
                <a:stretch>
                  <a:fillRect b="-106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3BD5986-8086-4119-8880-8D151D4BE1CD}"/>
                  </a:ext>
                </a:extLst>
              </p:cNvPr>
              <p:cNvSpPr txBox="1"/>
              <p:nvPr/>
            </p:nvSpPr>
            <p:spPr>
              <a:xfrm>
                <a:off x="3851920" y="544522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03BD5986-8086-4119-8880-8D151D4BE1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1920" y="5445224"/>
                <a:ext cx="864096" cy="4001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35865A2-30DF-41A1-BFD8-6183F7CF7A1F}"/>
              </a:ext>
            </a:extLst>
          </p:cNvPr>
          <p:cNvCxnSpPr/>
          <p:nvPr/>
        </p:nvCxnSpPr>
        <p:spPr>
          <a:xfrm flipV="1">
            <a:off x="899592" y="2852936"/>
            <a:ext cx="2952328" cy="17281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F756EA0-9751-433F-AB99-A0C03BA8D86C}"/>
                  </a:ext>
                </a:extLst>
              </p:cNvPr>
              <p:cNvSpPr txBox="1"/>
              <p:nvPr/>
            </p:nvSpPr>
            <p:spPr>
              <a:xfrm>
                <a:off x="323528" y="436510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F756EA0-9751-433F-AB99-A0C03BA8D8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4365104"/>
                <a:ext cx="864096" cy="4001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7645D8D-9575-4515-B12E-D837E435B298}"/>
              </a:ext>
            </a:extLst>
          </p:cNvPr>
          <p:cNvCxnSpPr/>
          <p:nvPr/>
        </p:nvCxnSpPr>
        <p:spPr>
          <a:xfrm>
            <a:off x="1259632" y="4365104"/>
            <a:ext cx="2304256" cy="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8DB4B6C-A396-45DE-91BF-A4C99A605BAF}"/>
              </a:ext>
            </a:extLst>
          </p:cNvPr>
          <p:cNvCxnSpPr>
            <a:cxnSpLocks/>
          </p:cNvCxnSpPr>
          <p:nvPr/>
        </p:nvCxnSpPr>
        <p:spPr>
          <a:xfrm>
            <a:off x="3491880" y="3068960"/>
            <a:ext cx="0" cy="1296144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C5F142F-E6E2-4054-BF94-3FB842A2D09B}"/>
                  </a:ext>
                </a:extLst>
              </p:cNvPr>
              <p:cNvSpPr txBox="1"/>
              <p:nvPr/>
            </p:nvSpPr>
            <p:spPr>
              <a:xfrm rot="19708932">
                <a:off x="1343576" y="3190868"/>
                <a:ext cx="22322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𝑔𝑟𝑎𝑑𝑖𝑒𝑛𝑡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C5F142F-E6E2-4054-BF94-3FB842A2D0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708932">
                <a:off x="1343576" y="3190868"/>
                <a:ext cx="2232248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D3730D0-4B9E-42CA-9DED-F1F967433796}"/>
                  </a:ext>
                </a:extLst>
              </p:cNvPr>
              <p:cNvSpPr txBox="1"/>
              <p:nvPr/>
            </p:nvSpPr>
            <p:spPr>
              <a:xfrm>
                <a:off x="4139952" y="19168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3D3730D0-4B9E-42CA-9DED-F1F967433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1916832"/>
                <a:ext cx="864096" cy="400110"/>
              </a:xfrm>
              <a:prstGeom prst="rect">
                <a:avLst/>
              </a:prstGeom>
              <a:blipFill>
                <a:blip r:embed="rId8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B6F604D-7C35-45A4-B183-13D87F5D4A71}"/>
                  </a:ext>
                </a:extLst>
              </p:cNvPr>
              <p:cNvSpPr txBox="1"/>
              <p:nvPr/>
            </p:nvSpPr>
            <p:spPr>
              <a:xfrm>
                <a:off x="7812360" y="5517232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B6F604D-7C35-45A4-B183-13D87F5D4A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12360" y="5517232"/>
                <a:ext cx="864096" cy="400110"/>
              </a:xfrm>
              <a:prstGeom prst="rect">
                <a:avLst/>
              </a:prstGeom>
              <a:blipFill>
                <a:blip r:embed="rId9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780183B4-CFF6-4253-B83A-837F6EAED30A}"/>
              </a:ext>
            </a:extLst>
          </p:cNvPr>
          <p:cNvCxnSpPr/>
          <p:nvPr/>
        </p:nvCxnSpPr>
        <p:spPr>
          <a:xfrm flipV="1">
            <a:off x="4932040" y="2852936"/>
            <a:ext cx="2952328" cy="172819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7B4541-B457-4488-87F6-5185FA917CB2}"/>
              </a:ext>
            </a:extLst>
          </p:cNvPr>
          <p:cNvCxnSpPr/>
          <p:nvPr/>
        </p:nvCxnSpPr>
        <p:spPr>
          <a:xfrm>
            <a:off x="5292080" y="4365104"/>
            <a:ext cx="2304256" cy="0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EB16692-50C7-4599-A3B6-9473D7A88C6A}"/>
              </a:ext>
            </a:extLst>
          </p:cNvPr>
          <p:cNvCxnSpPr>
            <a:cxnSpLocks/>
          </p:cNvCxnSpPr>
          <p:nvPr/>
        </p:nvCxnSpPr>
        <p:spPr>
          <a:xfrm>
            <a:off x="7524328" y="3068960"/>
            <a:ext cx="0" cy="1296144"/>
          </a:xfrm>
          <a:prstGeom prst="line">
            <a:avLst/>
          </a:prstGeom>
          <a:ln>
            <a:prstDash val="dash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B25903B-7769-4B20-9309-876827AC1D48}"/>
                  </a:ext>
                </a:extLst>
              </p:cNvPr>
              <p:cNvSpPr txBox="1"/>
              <p:nvPr/>
            </p:nvSpPr>
            <p:spPr>
              <a:xfrm>
                <a:off x="4139952" y="4365104"/>
                <a:ext cx="8640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dirty="0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func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9B25903B-7769-4B20-9309-876827AC1D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4365104"/>
                <a:ext cx="864096" cy="400110"/>
              </a:xfrm>
              <a:prstGeom prst="rect">
                <a:avLst/>
              </a:prstGeom>
              <a:blipFill>
                <a:blip r:embed="rId10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327EE51-E6B1-4067-9776-DF7199EA1AA2}"/>
                  </a:ext>
                </a:extLst>
              </p:cNvPr>
              <p:cNvSpPr txBox="1"/>
              <p:nvPr/>
            </p:nvSpPr>
            <p:spPr>
              <a:xfrm rot="19708932">
                <a:off x="5376023" y="3190869"/>
                <a:ext cx="223224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𝑔𝑟𝑎𝑑𝑖𝑒𝑛𝑡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327EE51-E6B1-4067-9776-DF7199EA1A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708932">
                <a:off x="5376023" y="3190869"/>
                <a:ext cx="2232248" cy="400110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</p:spPr>
            <p:txBody>
              <a:bodyPr/>
              <a:lstStyle/>
              <a:p>
                <a:r>
                  <a:rPr lang="en-US" dirty="0"/>
                  <a:t>We need to rewrite our ‘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dirty="0"/>
                  <a:t> and ‘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dirty="0"/>
                  <a:t> values as l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og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𝐸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l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og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and then plot these on a graph.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980728"/>
                <a:ext cx="8229600" cy="4779272"/>
              </a:xfrm>
              <a:blipFill>
                <a:blip r:embed="rId2"/>
                <a:stretch>
                  <a:fillRect l="-1852" t="-1531" r="-44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DBA337D9-8913-460C-8848-CB3C4D9618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898589"/>
                  </p:ext>
                </p:extLst>
              </p:nvPr>
            </p:nvGraphicFramePr>
            <p:xfrm>
              <a:off x="971600" y="1844824"/>
              <a:ext cx="7128795" cy="244171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04255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0735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Age of engineering plant,</a:t>
                          </a:r>
                          <a:r>
                            <a:rPr lang="en-GB" b="1" baseline="0" dirty="0"/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oMath>
                          </a14:m>
                          <a:r>
                            <a:rPr lang="en-GB" b="1" dirty="0"/>
                            <a:t> (years) 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58077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l</a:t>
                          </a:r>
                          <a14:m>
                            <m:oMath xmlns:m="http://schemas.openxmlformats.org/officeDocument/2006/math">
                              <m:r>
                                <a:rPr lang="en-GB" b="1" i="0" smtClean="0">
                                  <a:latin typeface="Cambria Math" panose="02040503050406030204" pitchFamily="18" charset="0"/>
                                </a:rPr>
                                <m:t>𝐨𝐠</m:t>
                              </m:r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𝒕</m:t>
                              </m:r>
                            </m:oMath>
                          </a14:m>
                          <a:endParaRPr lang="en-GB" b="1" dirty="0"/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0.301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0.699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0.845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99363711"/>
                      </a:ext>
                    </a:extLst>
                  </a:tr>
                  <a:tr h="60735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Number of employees, </a:t>
                          </a:r>
                          <a14:m>
                            <m:oMath xmlns:m="http://schemas.openxmlformats.org/officeDocument/2006/math"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oMath>
                          </a14:m>
                          <a:endParaRPr lang="en-GB" b="1" dirty="0"/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  <a:tr h="58077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b="1" dirty="0"/>
                            <a:t>l</a:t>
                          </a:r>
                          <a14:m>
                            <m:oMath xmlns:m="http://schemas.openxmlformats.org/officeDocument/2006/math">
                              <m:r>
                                <a:rPr lang="en-GB" b="1" i="0" smtClean="0">
                                  <a:latin typeface="Cambria Math" panose="02040503050406030204" pitchFamily="18" charset="0"/>
                                </a:rPr>
                                <m:t>𝐨𝐠</m:t>
                              </m:r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GB" b="1" i="1" smtClean="0">
                                  <a:latin typeface="Cambria Math" panose="02040503050406030204" pitchFamily="18" charset="0"/>
                                </a:rPr>
                                <m:t>𝑬</m:t>
                              </m:r>
                            </m:oMath>
                          </a14:m>
                          <a:endParaRPr lang="en-GB" b="1" dirty="0"/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0.301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0.778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1.279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2111023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4">
                <a:extLst>
                  <a:ext uri="{FF2B5EF4-FFF2-40B4-BE49-F238E27FC236}">
                    <a16:creationId xmlns:a16="http://schemas.microsoft.com/office/drawing/2014/main" id="{DBA337D9-8913-460C-8848-CB3C4D9618D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898589"/>
                  </p:ext>
                </p:extLst>
              </p:nvPr>
            </p:nvGraphicFramePr>
            <p:xfrm>
              <a:off x="971600" y="1844824"/>
              <a:ext cx="7128795" cy="2441712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2304255">
                      <a:extLst>
                        <a:ext uri="{9D8B030D-6E8A-4147-A177-3AD203B41FA5}">
                          <a16:colId xmlns:a16="http://schemas.microsoft.com/office/drawing/2014/main" val="244186568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3054710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775096869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4206574551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11011570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068069723"/>
                        </a:ext>
                      </a:extLst>
                    </a:gridCol>
                    <a:gridCol w="804090">
                      <a:extLst>
                        <a:ext uri="{9D8B030D-6E8A-4147-A177-3AD203B41FA5}">
                          <a16:colId xmlns:a16="http://schemas.microsoft.com/office/drawing/2014/main" val="2350302680"/>
                        </a:ext>
                      </a:extLst>
                    </a:gridCol>
                  </a:tblGrid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65" t="-4762" r="-210053" b="-28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83143189"/>
                      </a:ext>
                    </a:extLst>
                  </a:tr>
                  <a:tr h="58077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65" t="-114583" r="-210053" b="-21145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0.301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0.699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0.845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99363711"/>
                      </a:ext>
                    </a:extLst>
                  </a:tr>
                  <a:tr h="64008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65" t="-196190" r="-210053" b="-9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30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620419265"/>
                      </a:ext>
                    </a:extLst>
                  </a:tr>
                  <a:tr h="580776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65" t="-323958" r="-210053" b="-20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0.301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0.778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1.279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dirty="0"/>
                            <a:t>1.477</a:t>
                          </a:r>
                        </a:p>
                      </a:txBody>
                      <a:tcPr anchor="ctr"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21110239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02711D6D-ABCF-431C-8C44-88166EAD754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37221" y="1098000"/>
                <a:ext cx="6141367" cy="47792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>
                <a:lvl1pPr marL="0" indent="0" algn="l" rtl="0" eaLnBrk="0" fontAlgn="base" hangingPunct="0">
                  <a:lnSpc>
                    <a:spcPts val="2400"/>
                  </a:lnSpc>
                  <a:spcBef>
                    <a:spcPts val="1000"/>
                  </a:spcBef>
                  <a:spcAft>
                    <a:spcPts val="1000"/>
                  </a:spcAft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1pPr>
                <a:lvl2pPr marL="215900" indent="-215900" algn="l" rtl="0" eaLnBrk="0" fontAlgn="base" hangingPunct="0">
                  <a:lnSpc>
                    <a:spcPts val="24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20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2pPr>
                <a:lvl3pPr marL="0" indent="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Font typeface="Lucida Grande" pitchFamily="-105" charset="0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+mn-cs"/>
                  </a:defRPr>
                </a:lvl3pPr>
                <a:lvl4pPr marL="215900" indent="-215900" algn="l" rtl="0" eaLnBrk="0" fontAlgn="base" hangingPunct="0">
                  <a:lnSpc>
                    <a:spcPts val="2000"/>
                  </a:lnSpc>
                  <a:spcBef>
                    <a:spcPts val="500"/>
                  </a:spcBef>
                  <a:spcAft>
                    <a:spcPts val="500"/>
                  </a:spcAft>
                  <a:buClr>
                    <a:srgbClr val="0077E3"/>
                  </a:buClr>
                  <a:buFont typeface="Arial" pitchFamily="-105" charset="0"/>
                  <a:buChar char="•"/>
                  <a:defRPr lang="en-GB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4pPr>
                <a:lvl5pPr marL="431800" indent="-215900" algn="l" rtl="0" eaLnBrk="0" fontAlgn="base" hangingPunct="0">
                  <a:lnSpc>
                    <a:spcPts val="2000"/>
                  </a:lnSpc>
                  <a:spcBef>
                    <a:spcPct val="0"/>
                  </a:spcBef>
                  <a:spcAft>
                    <a:spcPts val="500"/>
                  </a:spcAft>
                  <a:buFont typeface="Arial" pitchFamily="-105" charset="0"/>
                  <a:buChar char="–"/>
                  <a:defRPr lang="en-US" sz="1600" dirty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5pPr>
                <a:lvl6pPr marL="457200" indent="-4572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6pPr>
                <a:lvl7pPr marL="29718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lr>
                    <a:srgbClr val="E30613"/>
                  </a:buClr>
                  <a:buChar char="»"/>
                  <a:defRPr lang="en-GB" sz="16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7pPr>
                <a:lvl8pPr marL="34290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600" kern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8pPr>
                <a:lvl9pPr marL="3886200" indent="-228600" algn="l" defTabSz="914400" rtl="0" fontAlgn="base">
                  <a:spcBef>
                    <a:spcPct val="20000"/>
                  </a:spcBef>
                  <a:spcAft>
                    <a:spcPct val="0"/>
                  </a:spcAft>
                  <a:buChar char="»"/>
                  <a:defRPr lang="en-GB" sz="1000" kern="0" baseline="0" dirty="0" smtClean="0">
                    <a:solidFill>
                      <a:schemeClr val="tx1"/>
                    </a:solidFill>
                    <a:latin typeface="+mn-lt"/>
                    <a:ea typeface="ＭＳ Ｐゴシック" charset="-128"/>
                    <a:cs typeface="ＭＳ Ｐゴシック" charset="-128"/>
                  </a:defRPr>
                </a:lvl9pPr>
              </a:lstStyle>
              <a:p>
                <a:r>
                  <a:rPr lang="en-US" kern="0" dirty="0"/>
                  <a:t>When plotted, these values are closer to a straight line than when we plotted 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 panose="02040503050406030204" pitchFamily="18" charset="0"/>
                      </a:rPr>
                      <m:t>𝐸</m:t>
                    </m:r>
                  </m:oMath>
                </a14:m>
                <a:r>
                  <a:rPr lang="en-US" kern="0" dirty="0"/>
                  <a:t> against </a:t>
                </a:r>
                <a14:m>
                  <m:oMath xmlns:m="http://schemas.openxmlformats.org/officeDocument/2006/math">
                    <m:r>
                      <a:rPr lang="en-US" i="1" kern="0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kern="0" dirty="0"/>
                  <a:t>. </a:t>
                </a:r>
              </a:p>
              <a:p>
                <a:endParaRPr lang="en-US" kern="0" dirty="0"/>
              </a:p>
            </p:txBody>
          </p:sp>
        </mc:Choice>
        <mc:Fallback xmlns="">
          <p:sp>
            <p:nvSpPr>
              <p:cNvPr id="12" name="Content Placeholder 2">
                <a:extLst>
                  <a:ext uri="{FF2B5EF4-FFF2-40B4-BE49-F238E27FC236}">
                    <a16:creationId xmlns:a16="http://schemas.microsoft.com/office/drawing/2014/main" id="{02711D6D-ABCF-431C-8C44-88166EAD75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7221" y="1098000"/>
                <a:ext cx="6141367" cy="4779272"/>
              </a:xfrm>
              <a:prstGeom prst="rect">
                <a:avLst/>
              </a:prstGeom>
              <a:blipFill>
                <a:blip r:embed="rId2"/>
                <a:stretch>
                  <a:fillRect l="-2582" t="-1531" r="-3078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D304CFC-3619-410C-82A9-B8B0EA6EED92}"/>
                  </a:ext>
                </a:extLst>
              </p:cNvPr>
              <p:cNvSpPr txBox="1"/>
              <p:nvPr/>
            </p:nvSpPr>
            <p:spPr>
              <a:xfrm>
                <a:off x="5436096" y="2204864"/>
                <a:ext cx="3240360" cy="28229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Using this straight line we can now work out (from the graph) the gradient and </a:t>
                </a:r>
                <a14:m>
                  <m:oMath xmlns:m="http://schemas.openxmlformats.org/officeDocument/2006/math">
                    <m:r>
                      <a:rPr lang="en-GB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-intercept. </a:t>
                </a:r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gradient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1.4−0.2</m:t>
                          </m:r>
                        </m:num>
                        <m:den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den>
                      </m:f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=1.2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i="1">
                          <a:latin typeface="Cambria Math" panose="02040503050406030204" pitchFamily="18" charset="0"/>
                        </a:rPr>
                        <m:t>𝑦</m:t>
                      </m:r>
                      <m:r>
                        <m:rPr>
                          <m:nor/>
                        </m:rPr>
                        <a:rPr lang="en-GB" dirty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intercept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0D304CFC-3619-410C-82A9-B8B0EA6EED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6096" y="2204864"/>
                <a:ext cx="3240360" cy="2822952"/>
              </a:xfrm>
              <a:prstGeom prst="rect">
                <a:avLst/>
              </a:prstGeom>
              <a:blipFill>
                <a:blip r:embed="rId6"/>
                <a:stretch>
                  <a:fillRect l="-2072" t="-1080" b="-12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" name="Picture 29">
            <a:extLst>
              <a:ext uri="{FF2B5EF4-FFF2-40B4-BE49-F238E27FC236}">
                <a16:creationId xmlns:a16="http://schemas.microsoft.com/office/drawing/2014/main" id="{27313E1A-3526-61E2-4F33-98F62485A5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726" y="1938006"/>
            <a:ext cx="4514314" cy="41647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44853" y="1317046"/>
                <a:ext cx="4114800" cy="4392488"/>
              </a:xfrm>
            </p:spPr>
            <p:txBody>
              <a:bodyPr/>
              <a:lstStyle/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solidFill>
                            <a:srgbClr val="00B050"/>
                          </a:solidFill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GB" b="0" i="1" smtClean="0">
                          <a:solidFill>
                            <a:srgbClr val="0077E3"/>
                          </a:solidFill>
                          <a:latin typeface="Cambria Math" panose="02040503050406030204" pitchFamily="18" charset="0"/>
                        </a:rPr>
                        <m:t>𝑐</m:t>
                      </m:r>
                    </m:oMath>
                  </m:oMathPara>
                </a14:m>
                <a:endParaRPr lang="en-US" dirty="0">
                  <a:solidFill>
                    <a:srgbClr val="0077E3"/>
                  </a:solidFill>
                </a:endParaRPr>
              </a:p>
              <a:p>
                <a:pPr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GB" b="0" i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GB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𝐸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en-GB" b="0" i="0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</m:fName>
                            <m:e>
                              <m:r>
                                <a:rPr lang="en-GB" b="0" i="1" smtClean="0">
                                  <a:solidFill>
                                    <a:srgbClr val="0077E3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</m:func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GB" b="0" i="1" smtClean="0">
                              <a:solidFill>
                                <a:srgbClr val="00B050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𝑡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44853" y="1317046"/>
                <a:ext cx="4114800" cy="4392488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F7414F-2F0F-495D-8510-D1C44F7E94F9}"/>
                  </a:ext>
                </a:extLst>
              </p:cNvPr>
              <p:cNvSpPr txBox="1"/>
              <p:nvPr/>
            </p:nvSpPr>
            <p:spPr>
              <a:xfrm>
                <a:off x="4788024" y="1268760"/>
                <a:ext cx="3960440" cy="44067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g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radient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= 1.2 = 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𝑏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       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GB" dirty="0"/>
                  <a:t>-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b="0" i="0" smtClean="0">
                        <a:latin typeface="Cambria Math" panose="02040503050406030204" pitchFamily="18" charset="0"/>
                      </a:rPr>
                      <m:t>intercept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=0.2=</m:t>
                    </m:r>
                    <m:func>
                      <m:funcPr>
                        <m:ctrlPr>
                          <a:rPr lang="en-GB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</m:func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US" dirty="0"/>
                  <a:t>We are told that the equation is modelled on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𝐸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=</m:t>
                    </m:r>
                    <m:r>
                      <a:rPr lang="en-GB" b="0" i="1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𝑎</m:t>
                    </m:r>
                    <m:sSup>
                      <m:sSupPr>
                        <m:ctrlP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</m:ctrlPr>
                      </m:sSup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𝑡</m:t>
                        </m:r>
                      </m:e>
                      <m:sup>
                        <m:r>
                          <a:rPr lang="en-GB" b="0" i="1" smtClean="0">
                            <a:latin typeface="Cambria Math" panose="02040503050406030204" pitchFamily="18" charset="0"/>
                            <a:ea typeface="ＭＳ Ｐゴシック" pitchFamily="-105" charset="-128"/>
                            <a:cs typeface="ＭＳ Ｐゴシック" pitchFamily="-105" charset="-128"/>
                          </a:rPr>
                          <m:t>𝑏</m:t>
                        </m:r>
                      </m:sup>
                    </m:sSup>
                    <m:r>
                      <a:rPr lang="en-GB" b="0" i="0" smtClean="0">
                        <a:latin typeface="Cambria Math" panose="02040503050406030204" pitchFamily="18" charset="0"/>
                        <a:ea typeface="ＭＳ Ｐゴシック" pitchFamily="-105" charset="-128"/>
                        <a:cs typeface="ＭＳ Ｐゴシック" pitchFamily="-105" charset="-128"/>
                      </a:rPr>
                      <m:t>.</m:t>
                    </m:r>
                  </m:oMath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From above, </a:t>
                </a:r>
                <a14:m>
                  <m:oMath xmlns:m="http://schemas.openxmlformats.org/officeDocument/2006/math">
                    <m:r>
                      <a:rPr lang="en-GB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GB" b="0" i="1" smtClean="0">
                        <a:latin typeface="Cambria Math" panose="02040503050406030204" pitchFamily="18" charset="0"/>
                      </a:rPr>
                      <m:t>=1.2</m:t>
                    </m:r>
                  </m:oMath>
                </a14:m>
                <a:endParaRPr lang="en-GB" dirty="0"/>
              </a:p>
              <a:p>
                <a:endParaRPr lang="en-GB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GB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GB" b="0" i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</m:fName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</m:func>
                      <m:r>
                        <a:rPr lang="en-GB" b="0" i="1" smtClean="0">
                          <a:latin typeface="Cambria Math" panose="02040503050406030204" pitchFamily="18" charset="0"/>
                        </a:rPr>
                        <m:t>=0.2  </m:t>
                      </m:r>
                      <m:r>
                        <m:rPr>
                          <m:sty m:val="p"/>
                        </m:rPr>
                        <a:rPr lang="en-GB" b="0" i="0" smtClean="0">
                          <a:latin typeface="Cambria Math" panose="02040503050406030204" pitchFamily="18" charset="0"/>
                        </a:rPr>
                        <m:t>so</m:t>
                      </m:r>
                      <m:sSup>
                        <m:sSupPr>
                          <m:ctrlP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10</m:t>
                          </m:r>
                        </m:e>
                        <m:sup>
                          <m:r>
                            <a:rPr lang="en-GB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0.2</m:t>
                          </m:r>
                        </m:sup>
                      </m:sSup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𝑎</m:t>
                      </m:r>
                      <m:r>
                        <a:rPr lang="en-GB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=1.58</m:t>
                      </m:r>
                    </m:oMath>
                  </m:oMathPara>
                </a14:m>
                <a:endParaRPr lang="en-GB" dirty="0"/>
              </a:p>
              <a:p>
                <a:endParaRPr lang="en-GB" dirty="0"/>
              </a:p>
              <a:p>
                <a:r>
                  <a:rPr lang="en-GB" dirty="0"/>
                  <a:t>So, the final equation is </a:t>
                </a:r>
              </a:p>
              <a:p>
                <a:endParaRPr lang="en-GB" b="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GB" b="0" i="1" smtClean="0">
                          <a:solidFill>
                            <a:srgbClr val="E30613"/>
                          </a:solidFill>
                          <a:latin typeface="Cambria Math" panose="02040503050406030204" pitchFamily="18" charset="0"/>
                        </a:rPr>
                        <m:t>=1.58</m:t>
                      </m:r>
                      <m:sSup>
                        <m:sSupPr>
                          <m:ctrlP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  <m:sup>
                          <m:r>
                            <a:rPr lang="en-GB" b="0" i="1" smtClean="0">
                              <a:solidFill>
                                <a:srgbClr val="E30613"/>
                              </a:solidFill>
                              <a:latin typeface="Cambria Math" panose="02040503050406030204" pitchFamily="18" charset="0"/>
                            </a:rPr>
                            <m:t>1.2</m:t>
                          </m:r>
                        </m:sup>
                      </m:sSup>
                    </m:oMath>
                  </m:oMathPara>
                </a14:m>
                <a:endParaRPr lang="en-GB" dirty="0">
                  <a:solidFill>
                    <a:srgbClr val="E30613"/>
                  </a:solidFill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3F7414F-2F0F-495D-8510-D1C44F7E9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1268760"/>
                <a:ext cx="3960440" cy="4406719"/>
              </a:xfrm>
              <a:prstGeom prst="rect">
                <a:avLst/>
              </a:prstGeom>
              <a:blipFill>
                <a:blip r:embed="rId8"/>
                <a:stretch>
                  <a:fillRect l="-153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itle 1">
            <a:extLst>
              <a:ext uri="{FF2B5EF4-FFF2-40B4-BE49-F238E27FC236}">
                <a16:creationId xmlns:a16="http://schemas.microsoft.com/office/drawing/2014/main" id="{1C69E613-A48F-2D77-A54F-9EB708D8B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sz="2000" dirty="0"/>
              <a:t>Recall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08C64BC-9340-FD17-A8D9-23047DD0F7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4873" y="2397453"/>
            <a:ext cx="3754760" cy="345254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  <a:ln>
          <a:solidFill>
            <a:schemeClr val="tx1"/>
          </a:solidFill>
        </a:ln>
      </a:spPr>
      <a:bodyPr wrap="square" rtlCol="0">
        <a:spAutoFit/>
      </a:bodyPr>
      <a:lstStyle>
        <a:defPPr algn="l">
          <a:defRPr b="0" i="1" smtClean="0">
            <a:latin typeface="Cambria Math" panose="02040503050406030204" pitchFamily="18" charset="0"/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773</Words>
  <Application>Microsoft Office PowerPoint</Application>
  <PresentationFormat>On-screen Show (4:3)</PresentationFormat>
  <Paragraphs>186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Cambria Math</vt:lpstr>
      <vt:lpstr>Lucida Grande</vt:lpstr>
      <vt:lpstr>Times New Roman</vt:lpstr>
      <vt:lpstr>Default Design</vt:lpstr>
      <vt:lpstr>PowerPoint 10: Modelling with exponential functions</vt:lpstr>
      <vt:lpstr>Exponential functions</vt:lpstr>
      <vt:lpstr>Modelling an exponential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Recall</vt:lpstr>
      <vt:lpstr>Example 2</vt:lpstr>
      <vt:lpstr>Solution </vt:lpstr>
      <vt:lpstr>PowerPoint Presentation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168</cp:revision>
  <dcterms:created xsi:type="dcterms:W3CDTF">2013-05-28T00:38:54Z</dcterms:created>
  <dcterms:modified xsi:type="dcterms:W3CDTF">2022-09-07T10:41:14Z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