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7"/>
  </p:notesMasterIdLst>
  <p:handoutMasterIdLst>
    <p:handoutMasterId r:id="rId18"/>
  </p:handoutMasterIdLst>
  <p:sldIdLst>
    <p:sldId id="256" r:id="rId5"/>
    <p:sldId id="334" r:id="rId6"/>
    <p:sldId id="335" r:id="rId7"/>
    <p:sldId id="336" r:id="rId8"/>
    <p:sldId id="337" r:id="rId9"/>
    <p:sldId id="338" r:id="rId10"/>
    <p:sldId id="339" r:id="rId11"/>
    <p:sldId id="340" r:id="rId12"/>
    <p:sldId id="341" r:id="rId13"/>
    <p:sldId id="342" r:id="rId14"/>
    <p:sldId id="343" r:id="rId15"/>
    <p:sldId id="267" r:id="rId16"/>
  </p:sldIdLst>
  <p:sldSz cx="9144000" cy="6858000" type="screen4x3"/>
  <p:notesSz cx="6858000" cy="9144000"/>
  <p:custDataLst>
    <p:tags r:id="rId1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A91BEF2-F8EF-9F1A-7AE7-2A2C8309E7ED}" name="Julie Bond" initials="JB" userId="39015c5a5641be34" providerId="Windows Live"/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CC0000"/>
    <a:srgbClr val="000000"/>
    <a:srgbClr val="E30613"/>
    <a:srgbClr val="D9D9D9"/>
    <a:srgbClr val="D81E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5EE0400-6819-42BB-857F-676A8D2CA55F}" v="23" dt="2022-09-05T13:59:08.95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53" autoAdjust="0"/>
    <p:restoredTop sz="86395"/>
  </p:normalViewPr>
  <p:slideViewPr>
    <p:cSldViewPr showGuides="1">
      <p:cViewPr varScale="1">
        <p:scale>
          <a:sx n="57" d="100"/>
          <a:sy n="57" d="100"/>
        </p:scale>
        <p:origin x="1512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E5F2F4B3-511E-4142-8AA8-26FD2F99DACB}"/>
    <pc:docChg chg="custSel modSld">
      <pc:chgData name="Caroline Prodger" userId="e4ef2e75-b60b-401b-8ebe-291bdcf405f4" providerId="ADAL" clId="{E5F2F4B3-511E-4142-8AA8-26FD2F99DACB}" dt="2022-08-24T21:48:37.361" v="13"/>
      <pc:docMkLst>
        <pc:docMk/>
      </pc:docMkLst>
      <pc:sldChg chg="addSp delSp modSp mod delCm">
        <pc:chgData name="Caroline Prodger" userId="e4ef2e75-b60b-401b-8ebe-291bdcf405f4" providerId="ADAL" clId="{E5F2F4B3-511E-4142-8AA8-26FD2F99DACB}" dt="2022-08-24T21:38:16.800" v="4"/>
        <pc:sldMkLst>
          <pc:docMk/>
          <pc:sldMk cId="0" sldId="335"/>
        </pc:sldMkLst>
        <pc:spChg chg="add del mod">
          <ac:chgData name="Caroline Prodger" userId="e4ef2e75-b60b-401b-8ebe-291bdcf405f4" providerId="ADAL" clId="{E5F2F4B3-511E-4142-8AA8-26FD2F99DACB}" dt="2022-08-24T21:38:00.150" v="3" actId="478"/>
          <ac:spMkLst>
            <pc:docMk/>
            <pc:sldMk cId="0" sldId="335"/>
            <ac:spMk id="4" creationId="{1FE361B1-6664-F0DA-5B36-1DEF3043BE6D}"/>
          </ac:spMkLst>
        </pc:spChg>
        <pc:picChg chg="del">
          <ac:chgData name="Caroline Prodger" userId="e4ef2e75-b60b-401b-8ebe-291bdcf405f4" providerId="ADAL" clId="{E5F2F4B3-511E-4142-8AA8-26FD2F99DACB}" dt="2022-08-24T21:37:53.102" v="0" actId="478"/>
          <ac:picMkLst>
            <pc:docMk/>
            <pc:sldMk cId="0" sldId="335"/>
            <ac:picMk id="5" creationId="{C902F878-E9CC-4128-A392-E5EF05E6074C}"/>
          </ac:picMkLst>
        </pc:picChg>
        <pc:picChg chg="add mod">
          <ac:chgData name="Caroline Prodger" userId="e4ef2e75-b60b-401b-8ebe-291bdcf405f4" providerId="ADAL" clId="{E5F2F4B3-511E-4142-8AA8-26FD2F99DACB}" dt="2022-08-24T21:37:57.696" v="2" actId="1076"/>
          <ac:picMkLst>
            <pc:docMk/>
            <pc:sldMk cId="0" sldId="335"/>
            <ac:picMk id="12" creationId="{DAB544DA-3269-9C1F-AED3-924E5240914E}"/>
          </ac:picMkLst>
        </pc:picChg>
      </pc:sldChg>
      <pc:sldChg chg="modCm">
        <pc:chgData name="Caroline Prodger" userId="e4ef2e75-b60b-401b-8ebe-291bdcf405f4" providerId="ADAL" clId="{E5F2F4B3-511E-4142-8AA8-26FD2F99DACB}" dt="2022-08-24T21:48:37.361" v="13"/>
        <pc:sldMkLst>
          <pc:docMk/>
          <pc:sldMk cId="0" sldId="336"/>
        </pc:sldMkLst>
      </pc:sldChg>
      <pc:sldChg chg="addSp delSp modSp mod modCm">
        <pc:chgData name="Caroline Prodger" userId="e4ef2e75-b60b-401b-8ebe-291bdcf405f4" providerId="ADAL" clId="{E5F2F4B3-511E-4142-8AA8-26FD2F99DACB}" dt="2022-08-24T21:40:58.556" v="8" actId="1076"/>
        <pc:sldMkLst>
          <pc:docMk/>
          <pc:sldMk cId="0" sldId="337"/>
        </pc:sldMkLst>
        <pc:picChg chg="add mod">
          <ac:chgData name="Caroline Prodger" userId="e4ef2e75-b60b-401b-8ebe-291bdcf405f4" providerId="ADAL" clId="{E5F2F4B3-511E-4142-8AA8-26FD2F99DACB}" dt="2022-08-24T21:40:58.556" v="8" actId="1076"/>
          <ac:picMkLst>
            <pc:docMk/>
            <pc:sldMk cId="0" sldId="337"/>
            <ac:picMk id="4" creationId="{DA138426-95CD-6EA3-521F-DD6EB8445800}"/>
          </ac:picMkLst>
        </pc:picChg>
        <pc:picChg chg="del">
          <ac:chgData name="Caroline Prodger" userId="e4ef2e75-b60b-401b-8ebe-291bdcf405f4" providerId="ADAL" clId="{E5F2F4B3-511E-4142-8AA8-26FD2F99DACB}" dt="2022-08-24T21:40:52.857" v="5" actId="478"/>
          <ac:picMkLst>
            <pc:docMk/>
            <pc:sldMk cId="0" sldId="337"/>
            <ac:picMk id="5" creationId="{422DE943-B047-4F4F-91CE-FB6C03ECDB2D}"/>
          </ac:picMkLst>
        </pc:picChg>
      </pc:sldChg>
      <pc:sldChg chg="addSp delSp modSp mod modCm">
        <pc:chgData name="Caroline Prodger" userId="e4ef2e75-b60b-401b-8ebe-291bdcf405f4" providerId="ADAL" clId="{E5F2F4B3-511E-4142-8AA8-26FD2F99DACB}" dt="2022-08-24T21:41:33.157" v="12" actId="1076"/>
        <pc:sldMkLst>
          <pc:docMk/>
          <pc:sldMk cId="0" sldId="338"/>
        </pc:sldMkLst>
        <pc:picChg chg="del">
          <ac:chgData name="Caroline Prodger" userId="e4ef2e75-b60b-401b-8ebe-291bdcf405f4" providerId="ADAL" clId="{E5F2F4B3-511E-4142-8AA8-26FD2F99DACB}" dt="2022-08-24T21:41:27.947" v="9" actId="478"/>
          <ac:picMkLst>
            <pc:docMk/>
            <pc:sldMk cId="0" sldId="338"/>
            <ac:picMk id="4" creationId="{4A0E9E1F-657A-46A9-941A-7FA769B1A892}"/>
          </ac:picMkLst>
        </pc:picChg>
        <pc:picChg chg="add mod">
          <ac:chgData name="Caroline Prodger" userId="e4ef2e75-b60b-401b-8ebe-291bdcf405f4" providerId="ADAL" clId="{E5F2F4B3-511E-4142-8AA8-26FD2F99DACB}" dt="2022-08-24T21:41:33.157" v="12" actId="1076"/>
          <ac:picMkLst>
            <pc:docMk/>
            <pc:sldMk cId="0" sldId="338"/>
            <ac:picMk id="14" creationId="{99D16402-2219-817A-C7DA-2F8905A7BFE7}"/>
          </ac:picMkLst>
        </pc:picChg>
      </pc:sldChg>
    </pc:docChg>
  </pc:docChgLst>
  <pc:docChgLst>
    <pc:chgData name="Caroline Prodger" userId="e4ef2e75-b60b-401b-8ebe-291bdcf405f4" providerId="ADAL" clId="{D5EE0400-6819-42BB-857F-676A8D2CA55F}"/>
    <pc:docChg chg="undo custSel modSld">
      <pc:chgData name="Caroline Prodger" userId="e4ef2e75-b60b-401b-8ebe-291bdcf405f4" providerId="ADAL" clId="{D5EE0400-6819-42BB-857F-676A8D2CA55F}" dt="2022-09-05T14:04:45.566" v="124" actId="1076"/>
      <pc:docMkLst>
        <pc:docMk/>
      </pc:docMkLst>
      <pc:sldChg chg="addSp delSp modSp mod modAnim">
        <pc:chgData name="Caroline Prodger" userId="e4ef2e75-b60b-401b-8ebe-291bdcf405f4" providerId="ADAL" clId="{D5EE0400-6819-42BB-857F-676A8D2CA55F}" dt="2022-09-05T13:50:41.764" v="19" actId="1076"/>
        <pc:sldMkLst>
          <pc:docMk/>
          <pc:sldMk cId="0" sldId="334"/>
        </pc:sldMkLst>
        <pc:spChg chg="mod">
          <ac:chgData name="Caroline Prodger" userId="e4ef2e75-b60b-401b-8ebe-291bdcf405f4" providerId="ADAL" clId="{D5EE0400-6819-42BB-857F-676A8D2CA55F}" dt="2022-09-05T13:50:37.602" v="18" actId="20577"/>
          <ac:spMkLst>
            <pc:docMk/>
            <pc:sldMk cId="0" sldId="334"/>
            <ac:spMk id="3" creationId="{00000000-0000-0000-0000-000000000000}"/>
          </ac:spMkLst>
        </pc:spChg>
        <pc:spChg chg="del">
          <ac:chgData name="Caroline Prodger" userId="e4ef2e75-b60b-401b-8ebe-291bdcf405f4" providerId="ADAL" clId="{D5EE0400-6819-42BB-857F-676A8D2CA55F}" dt="2022-09-05T13:49:09.829" v="0" actId="478"/>
          <ac:spMkLst>
            <pc:docMk/>
            <pc:sldMk cId="0" sldId="334"/>
            <ac:spMk id="4" creationId="{3C30F857-0FED-452B-9FEF-AB8247DB2683}"/>
          </ac:spMkLst>
        </pc:spChg>
        <pc:spChg chg="del">
          <ac:chgData name="Caroline Prodger" userId="e4ef2e75-b60b-401b-8ebe-291bdcf405f4" providerId="ADAL" clId="{D5EE0400-6819-42BB-857F-676A8D2CA55F}" dt="2022-09-05T13:49:28.238" v="5" actId="478"/>
          <ac:spMkLst>
            <pc:docMk/>
            <pc:sldMk cId="0" sldId="334"/>
            <ac:spMk id="5" creationId="{7237B1C0-C1EC-474A-A54A-5C8805BDF33E}"/>
          </ac:spMkLst>
        </pc:spChg>
        <pc:spChg chg="del">
          <ac:chgData name="Caroline Prodger" userId="e4ef2e75-b60b-401b-8ebe-291bdcf405f4" providerId="ADAL" clId="{D5EE0400-6819-42BB-857F-676A8D2CA55F}" dt="2022-09-05T13:49:22.458" v="3" actId="478"/>
          <ac:spMkLst>
            <pc:docMk/>
            <pc:sldMk cId="0" sldId="334"/>
            <ac:spMk id="6" creationId="{56D09D18-C068-45DB-9003-A10FC3718FE1}"/>
          </ac:spMkLst>
        </pc:spChg>
        <pc:spChg chg="del">
          <ac:chgData name="Caroline Prodger" userId="e4ef2e75-b60b-401b-8ebe-291bdcf405f4" providerId="ADAL" clId="{D5EE0400-6819-42BB-857F-676A8D2CA55F}" dt="2022-09-05T13:49:15.455" v="1" actId="478"/>
          <ac:spMkLst>
            <pc:docMk/>
            <pc:sldMk cId="0" sldId="334"/>
            <ac:spMk id="7" creationId="{E6615007-FBA5-4FBA-8B18-E439B1A0A516}"/>
          </ac:spMkLst>
        </pc:spChg>
        <pc:spChg chg="del">
          <ac:chgData name="Caroline Prodger" userId="e4ef2e75-b60b-401b-8ebe-291bdcf405f4" providerId="ADAL" clId="{D5EE0400-6819-42BB-857F-676A8D2CA55F}" dt="2022-09-05T13:49:18.379" v="2" actId="478"/>
          <ac:spMkLst>
            <pc:docMk/>
            <pc:sldMk cId="0" sldId="334"/>
            <ac:spMk id="8" creationId="{92B84FF4-8BE5-4C50-86B0-4346476AD1BC}"/>
          </ac:spMkLst>
        </pc:spChg>
        <pc:spChg chg="del">
          <ac:chgData name="Caroline Prodger" userId="e4ef2e75-b60b-401b-8ebe-291bdcf405f4" providerId="ADAL" clId="{D5EE0400-6819-42BB-857F-676A8D2CA55F}" dt="2022-09-05T13:49:25.095" v="4" actId="478"/>
          <ac:spMkLst>
            <pc:docMk/>
            <pc:sldMk cId="0" sldId="334"/>
            <ac:spMk id="9" creationId="{9CFA8114-2CB2-48B7-B3AA-BB645F02FF87}"/>
          </ac:spMkLst>
        </pc:spChg>
        <pc:spChg chg="del">
          <ac:chgData name="Caroline Prodger" userId="e4ef2e75-b60b-401b-8ebe-291bdcf405f4" providerId="ADAL" clId="{D5EE0400-6819-42BB-857F-676A8D2CA55F}" dt="2022-09-05T13:49:31.245" v="6" actId="478"/>
          <ac:spMkLst>
            <pc:docMk/>
            <pc:sldMk cId="0" sldId="334"/>
            <ac:spMk id="10" creationId="{1EB1D11A-8AB0-44C3-AB16-C4D0C6E57E9C}"/>
          </ac:spMkLst>
        </pc:spChg>
        <pc:picChg chg="add mod modCrop">
          <ac:chgData name="Caroline Prodger" userId="e4ef2e75-b60b-401b-8ebe-291bdcf405f4" providerId="ADAL" clId="{D5EE0400-6819-42BB-857F-676A8D2CA55F}" dt="2022-09-05T13:50:41.764" v="19" actId="1076"/>
          <ac:picMkLst>
            <pc:docMk/>
            <pc:sldMk cId="0" sldId="334"/>
            <ac:picMk id="12" creationId="{77ADAF0B-E191-DD4B-C660-A97BCADB5E3D}"/>
          </ac:picMkLst>
        </pc:picChg>
      </pc:sldChg>
      <pc:sldChg chg="addSp delSp modSp mod">
        <pc:chgData name="Caroline Prodger" userId="e4ef2e75-b60b-401b-8ebe-291bdcf405f4" providerId="ADAL" clId="{D5EE0400-6819-42BB-857F-676A8D2CA55F}" dt="2022-09-05T14:04:45.566" v="124" actId="1076"/>
        <pc:sldMkLst>
          <pc:docMk/>
          <pc:sldMk cId="0" sldId="335"/>
        </pc:sldMkLst>
        <pc:picChg chg="add mod modCrop">
          <ac:chgData name="Caroline Prodger" userId="e4ef2e75-b60b-401b-8ebe-291bdcf405f4" providerId="ADAL" clId="{D5EE0400-6819-42BB-857F-676A8D2CA55F}" dt="2022-09-05T14:04:45.566" v="124" actId="1076"/>
          <ac:picMkLst>
            <pc:docMk/>
            <pc:sldMk cId="0" sldId="335"/>
            <ac:picMk id="4" creationId="{71343C69-8130-FA8A-8C54-D6E00C1B1279}"/>
          </ac:picMkLst>
        </pc:picChg>
        <pc:picChg chg="del">
          <ac:chgData name="Caroline Prodger" userId="e4ef2e75-b60b-401b-8ebe-291bdcf405f4" providerId="ADAL" clId="{D5EE0400-6819-42BB-857F-676A8D2CA55F}" dt="2022-09-05T13:50:59.325" v="20" actId="478"/>
          <ac:picMkLst>
            <pc:docMk/>
            <pc:sldMk cId="0" sldId="335"/>
            <ac:picMk id="12" creationId="{DAB544DA-3269-9C1F-AED3-924E5240914E}"/>
          </ac:picMkLst>
        </pc:picChg>
      </pc:sldChg>
      <pc:sldChg chg="addSp delSp modSp mod delCm">
        <pc:chgData name="Caroline Prodger" userId="e4ef2e75-b60b-401b-8ebe-291bdcf405f4" providerId="ADAL" clId="{D5EE0400-6819-42BB-857F-676A8D2CA55F}" dt="2022-09-05T14:01:21.571" v="108" actId="1076"/>
        <pc:sldMkLst>
          <pc:docMk/>
          <pc:sldMk cId="0" sldId="336"/>
        </pc:sldMkLst>
        <pc:spChg chg="del">
          <ac:chgData name="Caroline Prodger" userId="e4ef2e75-b60b-401b-8ebe-291bdcf405f4" providerId="ADAL" clId="{D5EE0400-6819-42BB-857F-676A8D2CA55F}" dt="2022-09-05T13:52:10.225" v="27" actId="478"/>
          <ac:spMkLst>
            <pc:docMk/>
            <pc:sldMk cId="0" sldId="336"/>
            <ac:spMk id="5" creationId="{EDE5B33F-4FC5-43B4-8F7F-82D6614966E2}"/>
          </ac:spMkLst>
        </pc:spChg>
        <pc:spChg chg="del">
          <ac:chgData name="Caroline Prodger" userId="e4ef2e75-b60b-401b-8ebe-291bdcf405f4" providerId="ADAL" clId="{D5EE0400-6819-42BB-857F-676A8D2CA55F}" dt="2022-09-05T13:52:16.715" v="30" actId="478"/>
          <ac:spMkLst>
            <pc:docMk/>
            <pc:sldMk cId="0" sldId="336"/>
            <ac:spMk id="6" creationId="{2102E792-71B0-4B98-95A2-959EAF59DA1F}"/>
          </ac:spMkLst>
        </pc:spChg>
        <pc:spChg chg="del">
          <ac:chgData name="Caroline Prodger" userId="e4ef2e75-b60b-401b-8ebe-291bdcf405f4" providerId="ADAL" clId="{D5EE0400-6819-42BB-857F-676A8D2CA55F}" dt="2022-09-05T13:52:20.657" v="31" actId="478"/>
          <ac:spMkLst>
            <pc:docMk/>
            <pc:sldMk cId="0" sldId="336"/>
            <ac:spMk id="7" creationId="{0E79F317-E6D7-48BD-B4F3-57348C8349A4}"/>
          </ac:spMkLst>
        </pc:spChg>
        <pc:spChg chg="del mod">
          <ac:chgData name="Caroline Prodger" userId="e4ef2e75-b60b-401b-8ebe-291bdcf405f4" providerId="ADAL" clId="{D5EE0400-6819-42BB-857F-676A8D2CA55F}" dt="2022-09-05T13:52:23.753" v="33" actId="478"/>
          <ac:spMkLst>
            <pc:docMk/>
            <pc:sldMk cId="0" sldId="336"/>
            <ac:spMk id="8" creationId="{7303D565-FCB1-4667-BA00-D5DCAA8C7E4E}"/>
          </ac:spMkLst>
        </pc:spChg>
        <pc:spChg chg="del mod">
          <ac:chgData name="Caroline Prodger" userId="e4ef2e75-b60b-401b-8ebe-291bdcf405f4" providerId="ADAL" clId="{D5EE0400-6819-42BB-857F-676A8D2CA55F}" dt="2022-09-05T13:52:13.132" v="29" actId="478"/>
          <ac:spMkLst>
            <pc:docMk/>
            <pc:sldMk cId="0" sldId="336"/>
            <ac:spMk id="9" creationId="{209AEC92-6A18-4120-BC67-EE07ABCA3665}"/>
          </ac:spMkLst>
        </pc:spChg>
        <pc:spChg chg="del">
          <ac:chgData name="Caroline Prodger" userId="e4ef2e75-b60b-401b-8ebe-291bdcf405f4" providerId="ADAL" clId="{D5EE0400-6819-42BB-857F-676A8D2CA55F}" dt="2022-09-05T13:53:02.651" v="38" actId="478"/>
          <ac:spMkLst>
            <pc:docMk/>
            <pc:sldMk cId="0" sldId="336"/>
            <ac:spMk id="12" creationId="{2A3564B0-CA94-4ACC-9B6D-2A57AF0CD227}"/>
          </ac:spMkLst>
        </pc:spChg>
        <pc:spChg chg="del">
          <ac:chgData name="Caroline Prodger" userId="e4ef2e75-b60b-401b-8ebe-291bdcf405f4" providerId="ADAL" clId="{D5EE0400-6819-42BB-857F-676A8D2CA55F}" dt="2022-09-05T13:53:35.798" v="46" actId="478"/>
          <ac:spMkLst>
            <pc:docMk/>
            <pc:sldMk cId="0" sldId="336"/>
            <ac:spMk id="13" creationId="{1D57877D-E8A3-4CFB-8D2B-F495F9918C87}"/>
          </ac:spMkLst>
        </pc:spChg>
        <pc:spChg chg="del">
          <ac:chgData name="Caroline Prodger" userId="e4ef2e75-b60b-401b-8ebe-291bdcf405f4" providerId="ADAL" clId="{D5EE0400-6819-42BB-857F-676A8D2CA55F}" dt="2022-09-05T13:53:28.676" v="44" actId="478"/>
          <ac:spMkLst>
            <pc:docMk/>
            <pc:sldMk cId="0" sldId="336"/>
            <ac:spMk id="14" creationId="{7937A03F-4942-4DE2-ACEF-4269976DF8C2}"/>
          </ac:spMkLst>
        </pc:spChg>
        <pc:spChg chg="del">
          <ac:chgData name="Caroline Prodger" userId="e4ef2e75-b60b-401b-8ebe-291bdcf405f4" providerId="ADAL" clId="{D5EE0400-6819-42BB-857F-676A8D2CA55F}" dt="2022-09-05T13:53:31.921" v="45" actId="478"/>
          <ac:spMkLst>
            <pc:docMk/>
            <pc:sldMk cId="0" sldId="336"/>
            <ac:spMk id="15" creationId="{3E148C3B-B38D-4B14-B315-26C7EDD219CC}"/>
          </ac:spMkLst>
        </pc:spChg>
        <pc:spChg chg="del">
          <ac:chgData name="Caroline Prodger" userId="e4ef2e75-b60b-401b-8ebe-291bdcf405f4" providerId="ADAL" clId="{D5EE0400-6819-42BB-857F-676A8D2CA55F}" dt="2022-09-05T13:53:06.158" v="39" actId="478"/>
          <ac:spMkLst>
            <pc:docMk/>
            <pc:sldMk cId="0" sldId="336"/>
            <ac:spMk id="16" creationId="{84424793-9C96-472B-8999-46BEAA849373}"/>
          </ac:spMkLst>
        </pc:spChg>
        <pc:spChg chg="mod">
          <ac:chgData name="Caroline Prodger" userId="e4ef2e75-b60b-401b-8ebe-291bdcf405f4" providerId="ADAL" clId="{D5EE0400-6819-42BB-857F-676A8D2CA55F}" dt="2022-09-05T13:54:48.668" v="59" actId="1076"/>
          <ac:spMkLst>
            <pc:docMk/>
            <pc:sldMk cId="0" sldId="336"/>
            <ac:spMk id="18" creationId="{7C46CFD9-1977-4202-A903-3DF7B5AB815B}"/>
          </ac:spMkLst>
        </pc:spChg>
        <pc:spChg chg="mod">
          <ac:chgData name="Caroline Prodger" userId="e4ef2e75-b60b-401b-8ebe-291bdcf405f4" providerId="ADAL" clId="{D5EE0400-6819-42BB-857F-676A8D2CA55F}" dt="2022-09-05T13:59:02.468" v="93" actId="14100"/>
          <ac:spMkLst>
            <pc:docMk/>
            <pc:sldMk cId="0" sldId="336"/>
            <ac:spMk id="20" creationId="{34F0EA08-3C29-458A-AAB0-4978A402D542}"/>
          </ac:spMkLst>
        </pc:spChg>
        <pc:spChg chg="mod">
          <ac:chgData name="Caroline Prodger" userId="e4ef2e75-b60b-401b-8ebe-291bdcf405f4" providerId="ADAL" clId="{D5EE0400-6819-42BB-857F-676A8D2CA55F}" dt="2022-09-05T13:54:58.429" v="61" actId="1076"/>
          <ac:spMkLst>
            <pc:docMk/>
            <pc:sldMk cId="0" sldId="336"/>
            <ac:spMk id="22" creationId="{90117759-9FF4-4086-9653-93D117D387B8}"/>
          </ac:spMkLst>
        </pc:spChg>
        <pc:picChg chg="add del mod">
          <ac:chgData name="Caroline Prodger" userId="e4ef2e75-b60b-401b-8ebe-291bdcf405f4" providerId="ADAL" clId="{D5EE0400-6819-42BB-857F-676A8D2CA55F}" dt="2022-09-05T14:00:34.865" v="98" actId="478"/>
          <ac:picMkLst>
            <pc:docMk/>
            <pc:sldMk cId="0" sldId="336"/>
            <ac:picMk id="10" creationId="{A093AB8D-C7F6-495B-31AE-DDAF646C119B}"/>
          </ac:picMkLst>
        </pc:picChg>
        <pc:picChg chg="add del mod ord">
          <ac:chgData name="Caroline Prodger" userId="e4ef2e75-b60b-401b-8ebe-291bdcf405f4" providerId="ADAL" clId="{D5EE0400-6819-42BB-857F-676A8D2CA55F}" dt="2022-09-05T14:00:50.948" v="102" actId="478"/>
          <ac:picMkLst>
            <pc:docMk/>
            <pc:sldMk cId="0" sldId="336"/>
            <ac:picMk id="24" creationId="{B3E27560-AE84-B5C2-97CB-593D757BD0FB}"/>
          </ac:picMkLst>
        </pc:picChg>
        <pc:picChg chg="add mod">
          <ac:chgData name="Caroline Prodger" userId="e4ef2e75-b60b-401b-8ebe-291bdcf405f4" providerId="ADAL" clId="{D5EE0400-6819-42BB-857F-676A8D2CA55F}" dt="2022-09-05T14:01:21.571" v="108" actId="1076"/>
          <ac:picMkLst>
            <pc:docMk/>
            <pc:sldMk cId="0" sldId="336"/>
            <ac:picMk id="26" creationId="{4F40EAA1-AEFE-612F-099E-727B6F3AA56D}"/>
          </ac:picMkLst>
        </pc:picChg>
        <pc:picChg chg="add mod ord">
          <ac:chgData name="Caroline Prodger" userId="e4ef2e75-b60b-401b-8ebe-291bdcf405f4" providerId="ADAL" clId="{D5EE0400-6819-42BB-857F-676A8D2CA55F}" dt="2022-09-05T14:01:15.715" v="107" actId="167"/>
          <ac:picMkLst>
            <pc:docMk/>
            <pc:sldMk cId="0" sldId="336"/>
            <ac:picMk id="28" creationId="{7407688E-E5C1-9159-85AA-F00965995FE2}"/>
          </ac:picMkLst>
        </pc:picChg>
      </pc:sldChg>
      <pc:sldChg chg="addSp delSp modSp mod delCm">
        <pc:chgData name="Caroline Prodger" userId="e4ef2e75-b60b-401b-8ebe-291bdcf405f4" providerId="ADAL" clId="{D5EE0400-6819-42BB-857F-676A8D2CA55F}" dt="2022-09-05T14:02:00.476" v="116" actId="1076"/>
        <pc:sldMkLst>
          <pc:docMk/>
          <pc:sldMk cId="0" sldId="337"/>
        </pc:sldMkLst>
        <pc:spChg chg="add mod">
          <ac:chgData name="Caroline Prodger" userId="e4ef2e75-b60b-401b-8ebe-291bdcf405f4" providerId="ADAL" clId="{D5EE0400-6819-42BB-857F-676A8D2CA55F}" dt="2022-09-05T14:02:00.476" v="116" actId="1076"/>
          <ac:spMkLst>
            <pc:docMk/>
            <pc:sldMk cId="0" sldId="337"/>
            <ac:spMk id="15" creationId="{9FBA4835-41DA-0DD7-C3A0-DE60736D1400}"/>
          </ac:spMkLst>
        </pc:spChg>
        <pc:spChg chg="add mod">
          <ac:chgData name="Caroline Prodger" userId="e4ef2e75-b60b-401b-8ebe-291bdcf405f4" providerId="ADAL" clId="{D5EE0400-6819-42BB-857F-676A8D2CA55F}" dt="2022-09-05T13:58:56.045" v="92" actId="255"/>
          <ac:spMkLst>
            <pc:docMk/>
            <pc:sldMk cId="0" sldId="337"/>
            <ac:spMk id="16" creationId="{E099A983-60A6-7F5B-556A-C51917A259E5}"/>
          </ac:spMkLst>
        </pc:spChg>
        <pc:spChg chg="add mod">
          <ac:chgData name="Caroline Prodger" userId="e4ef2e75-b60b-401b-8ebe-291bdcf405f4" providerId="ADAL" clId="{D5EE0400-6819-42BB-857F-676A8D2CA55F}" dt="2022-09-05T14:01:56.103" v="115" actId="1076"/>
          <ac:spMkLst>
            <pc:docMk/>
            <pc:sldMk cId="0" sldId="337"/>
            <ac:spMk id="17" creationId="{0D077A40-D200-F5A2-A8B5-DE4C10D7AEEF}"/>
          </ac:spMkLst>
        </pc:spChg>
        <pc:graphicFrameChg chg="add del mod">
          <ac:chgData name="Caroline Prodger" userId="e4ef2e75-b60b-401b-8ebe-291bdcf405f4" providerId="ADAL" clId="{D5EE0400-6819-42BB-857F-676A8D2CA55F}" dt="2022-09-05T13:56:43.938" v="74"/>
          <ac:graphicFrameMkLst>
            <pc:docMk/>
            <pc:sldMk cId="0" sldId="337"/>
            <ac:graphicFrameMk id="3" creationId="{6D964643-328F-3890-6CC0-255A9B810BC9}"/>
          </ac:graphicFrameMkLst>
        </pc:graphicFrameChg>
        <pc:picChg chg="add del">
          <ac:chgData name="Caroline Prodger" userId="e4ef2e75-b60b-401b-8ebe-291bdcf405f4" providerId="ADAL" clId="{D5EE0400-6819-42BB-857F-676A8D2CA55F}" dt="2022-09-05T13:56:56.877" v="76" actId="478"/>
          <ac:picMkLst>
            <pc:docMk/>
            <pc:sldMk cId="0" sldId="337"/>
            <ac:picMk id="4" creationId="{DA138426-95CD-6EA3-521F-DD6EB8445800}"/>
          </ac:picMkLst>
        </pc:picChg>
        <pc:picChg chg="add del mod">
          <ac:chgData name="Caroline Prodger" userId="e4ef2e75-b60b-401b-8ebe-291bdcf405f4" providerId="ADAL" clId="{D5EE0400-6819-42BB-857F-676A8D2CA55F}" dt="2022-09-05T14:01:29.774" v="109" actId="478"/>
          <ac:picMkLst>
            <pc:docMk/>
            <pc:sldMk cId="0" sldId="337"/>
            <ac:picMk id="5" creationId="{F58CDD21-A023-8897-CAAA-B22CDDC1EC4A}"/>
          </ac:picMkLst>
        </pc:picChg>
        <pc:picChg chg="add mod">
          <ac:chgData name="Caroline Prodger" userId="e4ef2e75-b60b-401b-8ebe-291bdcf405f4" providerId="ADAL" clId="{D5EE0400-6819-42BB-857F-676A8D2CA55F}" dt="2022-09-05T13:57:51.963" v="84" actId="1076"/>
          <ac:picMkLst>
            <pc:docMk/>
            <pc:sldMk cId="0" sldId="337"/>
            <ac:picMk id="14" creationId="{4E2AEAF8-39A2-FFED-2BE6-89C26E2D4700}"/>
          </ac:picMkLst>
        </pc:picChg>
        <pc:picChg chg="add mod ord">
          <ac:chgData name="Caroline Prodger" userId="e4ef2e75-b60b-401b-8ebe-291bdcf405f4" providerId="ADAL" clId="{D5EE0400-6819-42BB-857F-676A8D2CA55F}" dt="2022-09-05T14:01:49.946" v="114" actId="167"/>
          <ac:picMkLst>
            <pc:docMk/>
            <pc:sldMk cId="0" sldId="337"/>
            <ac:picMk id="19" creationId="{C1BF597C-B313-F882-61AE-2E796E89391C}"/>
          </ac:picMkLst>
        </pc:picChg>
      </pc:sldChg>
      <pc:sldChg chg="addSp delSp modSp mod delCm">
        <pc:chgData name="Caroline Prodger" userId="e4ef2e75-b60b-401b-8ebe-291bdcf405f4" providerId="ADAL" clId="{D5EE0400-6819-42BB-857F-676A8D2CA55F}" dt="2022-09-05T14:03:32.777" v="121"/>
        <pc:sldMkLst>
          <pc:docMk/>
          <pc:sldMk cId="0" sldId="338"/>
        </pc:sldMkLst>
        <pc:picChg chg="add mod">
          <ac:chgData name="Caroline Prodger" userId="e4ef2e75-b60b-401b-8ebe-291bdcf405f4" providerId="ADAL" clId="{D5EE0400-6819-42BB-857F-676A8D2CA55F}" dt="2022-09-05T14:03:28.367" v="120" actId="1076"/>
          <ac:picMkLst>
            <pc:docMk/>
            <pc:sldMk cId="0" sldId="338"/>
            <ac:picMk id="4" creationId="{EB19A818-621E-065E-0253-FB90E21C0E9A}"/>
          </ac:picMkLst>
        </pc:picChg>
        <pc:picChg chg="del">
          <ac:chgData name="Caroline Prodger" userId="e4ef2e75-b60b-401b-8ebe-291bdcf405f4" providerId="ADAL" clId="{D5EE0400-6819-42BB-857F-676A8D2CA55F}" dt="2022-09-05T14:03:20.515" v="117" actId="478"/>
          <ac:picMkLst>
            <pc:docMk/>
            <pc:sldMk cId="0" sldId="338"/>
            <ac:picMk id="14" creationId="{99D16402-2219-817A-C7DA-2F8905A7BFE7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27T11:03:26.892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402 267 480,'-6'-2'2434,"6"2"-2400,0 0 0,0 0 0,1-4 753,-1 4-753,39-14-14,2 3 1,-1 1 0,1 2 0,0 2-1,48-1 1,21 1-22,63-7 18,-148 10-14,-1-1 1,0-2-1,1 0 0,38-16 0,-55 16 2,-7 5 29,-224-5 572,156 6-268,1 3 0,-128 22 0,138-13-194,18-6-24,1 2 0,0 2 0,1 1 0,-60 27 0,94-36-116,1 0-1,-1 0 1,0 0 0,1 0 0,0 0-1,-1 0 1,1 0 0,0 0-1,0 1 1,0-1 0,1 0-1,-1 1 1,0-1 0,1 1 0,0-1-1,-1 1 1,1-1 0,0 1-1,0-1 1,1 1 0,-1-1 0,0 1-1,1-1 1,-1 1 0,1-1-1,0 1 1,0-1 0,0 0-1,0 0 1,0 1 0,1-1 0,-1 0-1,1 0 1,-1 0 0,4 3-1,6-2 6,-1 1-1,1-1 1,0-1-1,0 0 0,0-1 1,21 1-1,75-7 59,-88 3-67,39-5 27,-1-3 1,62-18 0,-70 14-174,1 2-1,1 3 1,99-6 0,-151 29 312,-3-9-153,0 0 1,0-1-1,-1 1 1,1-1-1,-1 0 1,0 0 0,-1 0-1,1-1 1,0 0-1,-1 0 1,0 0-1,-7 2 1,-13 8 15,-77 36 188,-3-4 0,-125 34 0,76-27-1,143-48-196,-330 111 940,378-119-773,-5 3-199,79-25 13,-71 15 3,-1 3-1,2 0 1,54-2 0,348 13 4,-420 2 121,-22-5-123,0 0 1,0 0 0,0 1 0,0-1 0,0 0-1,0 0 1,0 0 0,0 1 0,0-1 0,0 0-1,0 0 1,0 1 0,0-1 0,0 0 0,0 0-1,0 0 1,0 1 0,0-1 0,-1 0 0,1 0-1,0 0 1,0 1 0,0-1 0,0 0 0,0 0-1,-1 0 1,1 0 0,0 1 0,0-1 0,0 0-1,0 0 1,-1 0 0,1 0 0,0 0 0,0 0 0,0 1-1,-1-1 1,1 0 0,0 0 0,0 0 0,0 0-1,-1 0 1,1 0 0,-41 14 584,32-11-537,-136 41-32,58-19-3,1 4 0,-102 48 0,180-73-19,0-1 0,0 1 0,1 0-1,0 0 1,-1 1 0,2 0-1,-1 0 1,0 1 0,-10 12-1,16-18-2,1 0-1,0 1 0,0-1 0,0 1 0,-1-1 1,1 0-1,0 1 0,0-1 0,0 1 0,0-1 1,0 0-1,0 1 0,0-1 0,0 1 0,0-1 0,0 0 1,0 1-1,0-1 0,0 1 0,0-1 0,0 0 1,0 1-1,1-1 0,-1 1 0,0-1 0,0 0 1,0 1-1,1-1 0,-1 0 0,0 1 0,0-1 1,1 0-1,-1 1 0,0-1 0,1 0 0,-1 0 0,0 1 1,1-1-1,-1 0 0,0 0 0,1 0 0,-1 0 1,1 1-1,-1-1 0,0 0 0,1 0 0,-1 0 1,1 0-1,-1 0 0,0 0 0,1 0 0,-1 0 1,1 0-1,-1 0 0,1-1 0,29 1 47,-25 0-49,22 0 69,14 0 58,47-5-1,-72 3-81,-1-1 1,0-1-1,1 0 1,-2-1-1,1-1 1,19-10-1,149-70 7,-25 13-554,-154 71 481,1-1-1,-1 0 1,1 0 0,-1-1 0,0 1 0,0-1 0,-1 0 0,1 0-1,-1 0 1,0 0 0,0-1 0,3-6 0,23-65 76,-19 45-76,-8 21 28,0 0 0,0 0 0,0 0 0,-1-17-1,-1 19-8,0 0 0,1 0 0,0 0-1,0 0 1,1 0 0,0 0-1,0 1 1,1-1 0,3-7-1,-4 12 8,2-2-23,-1-1-1,0 1 0,0-1 1,-1 0-1,1 1 0,-1-1 1,-1-1-1,1 1 1,-1 0-1,0 0 0,0-1 1,-1-11-1,2 1-67,0 1 0,1-1 0,0 1 0,11-28 0,-4 10-64,-10 39 189,0 0 0,0 0 1,1 0-1,0 0 1,0 0-1,0 0 0,0 0 1,1-1-1,0 1 0,0 0 1,0-1-1,0 1 0,1-1 1,0 0-1,5 7 0,5 6 29,0-1 0,31 30 0,-42-45-75,1 0 0,0 0 0,-1 0 1,1 0-1,0 0 0,-1 0 0,1-1 0,0 0 1,0 1-1,0-1 0,-1 0 0,1 0 1,6-1-1,1 0-154,-8 1 133,-5 38 567,-10-21-414,0-1 0,-1-1-1,-1-1 1,-17 14 0,-12 11 59,-10 16 271,3 2 1,3 2-1,2 2 0,3 2 0,2 2 1,-39 87-1,76-143-429,-1 1 1,0-1 0,0 0-1,-1-1 1,-11 13 0,14-18 26,1 0 1,-1 0 0,0-1 0,-1 0-1,1 1 1,0-1 0,-1 0-1,1-1 1,-1 1 0,0 0 0,1-1-1,-1 0 1,0 0 0,0 0-1,0-1 1,0 1 0,-4-1 0,7 0 184,1-3-300,0 0 49,1 0 0,-1 1 0,1-1 1,0 0-1,0 0 0,0 1 0,1-1 0,-1 1 1,0-1-1,1 1 0,0 0 0,3-5 0,33-31-247,-27 27 223,114-105-14,135-140-637,-260 257 690,0-1 0,0 0 0,0 0 0,0 0 0,0 0-1,0 1 1,1-1 0,-1 0 0,0 0 0,0 0 0,0 0 0,0 0-1,0 1 1,0-1 0,1 0 0,-1 0 0,0 0 0,0 0-1,0 0 1,0 0 0,1 0 0,-1 0 0,0 1 0,0-1 0,0 0-1,0 0 1,1 0 0,-1 0 0,0 0 0,0 0 0,0 0-1,1 0 1,-1 0 0,0 0 0,0 0 0,0 0 0,0 0-1,1 0 1,-1-1 0,-8 23 26,-15 18 8,-2-2 1,-50 59-1,-72 64 82,128-142-64,-231 240 1151,249-257-1224,0-1 0,0 1-1,-1 0 1,1-1 0,-1 1 0,0-1-1,1 0 1,-1 1 0,0-1 0,0 0 0,0 0-1,0 0 1,0 0 0,0-1 0,0 1-1,0-1 1,0 1 0,0-1 0,-3 1-1,4-2-23,0 1 0,0-1-1,0 1 1,0-1-1,0 0 1,-1 1 0,1-1-1,0 0 1,1 0-1,-1 0 1,0 0-1,0 0 1,0 0 0,0 0-1,1 0 1,-1 0-1,1 0 1,-1 0-1,1 0 1,-1-1 0,1 1-1,-1-2 1,-2-11-333,1 0 1,0 0-1,1 0 1,1-17-1,0 24 350,1-13 49,0 0 0,2 0-1,0 0 1,1 0 0,10-30-1,-10 26 143,-4 17-36,-4 16-41,-6 13 80,0-1 1,-2 0-1,-22 31 0,-8 15 20,35-53-176,6-12-6,1 1 0,-1-1 1,0 1-1,0-1 0,-1 0 1,1 1-1,0-1 0,-1 0 0,0 0 1,1 0-1,-1 0 0,0 0 0,0 0 1,0 0-1,0-1 0,0 1 1,0-1-1,-1 0 0,1 1 0,0-1 1,-1 0-1,-3 1 0,3-5-93,0-1 0,1 1 1,0 0-1,-1-1 0,1 0 0,1 1 0,-1-1 0,0 0 0,1 0 0,0 0 0,0 0 1,-1-6-1,-1 0-107,-38-159-767,19 67 965,14 66 122,1 0 1,1 0 0,-1-58-1,3 79 198,-4 22 156,-8 22 23,-22 91 682,-36 191 1,60-237-1064,4 1 0,0 121 0,32-220-652,-15 14 460,9-5 78,1 1 0,0 1 0,1 1-1,1 1 1,0 0 0,0 1 0,1 1 0,0 1 0,28-7 0,-20 6 4,-1-2 0,0 0 1,-1-2-1,44-27 1,-2-9-15,-9 8 13,-2-3 1,77-75 0,-113 95-160,-2-2 0,33-53 0,-24 33-759,62-72 302,-54 77 661,-32 38-44,0 0-1,0-1 1,0 0-1,-1 0 1,1 0-1,-1 0 1,0 0-1,-1-1 1,1 0-1,-1 1 1,1-1-1,-1 0 1,-1 0-1,1 0 1,-1 0-1,0 0 1,0 0-1,0-10 1,-1 14 5,-1-1 1,1 0-1,-1 1 1,1-1 0,-1 1-1,0-1 1,1 1-1,-1-1 1,0 1-1,0-1 1,0 1-1,0 0 1,0 0-1,-1-1 1,1 1-1,0 0 1,-1 0-1,1 0 1,0 0 0,-2 0-1,-41-21 421,19 9-254,-16-15 29,1-1-1,-54-53 0,54 45 206,-72-50-1,104 82-366,0 0 0,-1 1 0,1 0 0,-1 1 1,0 0-1,0 0 0,0 1 0,0 0 0,-1 1 0,1 0 1,0 0-1,-1 1 0,1 0 0,0 1 0,-1 0 0,1 1 1,0-1-1,0 2 0,0-1 0,0 1 0,0 1 0,-12 6 1,-13 9-1,0 1 1,1 2-1,2 1 1,-30 28-1,45-38-54,-72 66-959,87-76 968,1 0 12,0-2-49,-3-1-13,0 1 0,1 0 0,-1 0 0,1 1-1,-1-1 1,1 0 0,0 1 0,0 0 0,-1-1 0,1 1 0,0 0 0,0 0 0,1 0 0,-3 4 0,-5 3-324,3-3 264,0 0 0,0-1 0,-1 0-1,0 0 1,0 0 0,-13 6-1,19-11 211,1-17 174,2 1-240,0 1 1,1 0-1,0 0 0,2 0 1,0 1-1,0-1 1,1 1-1,12-19 1,-9 16 10,0-1 0,-2 0 0,0-1 1,8-35-1,-13 47-54,-1 0 0,1-1 1,-1 1-1,2 0 0,-1 1 1,1-1-1,0 0 0,1 1 1,4-7-1,2 0-8,1 1 0,0 1 0,13-11 0,-17 16 22,26-28 123,18-15-27,-48 46-92,1 1 0,0-1 1,0 1-1,0 0 0,1 0 0,-1 0 0,0 1 0,1-1 0,-1 1 0,1 0 0,-1 0 0,10 0 0,33 3 229,46 8 0,-39-3-95,268 12 851,-315-18-969,0 0 1,-1 0-1,1 1 1,-1 0 0,1 0-1,-1 1 1,1 0 0,-1 0-1,0 0 1,-1 1 0,11 8-1,61 55 146,-68-58-139,17 20 93,-2 0-1,-1 1 1,28 47-1,-41-61 42,2 3-129,52 91 72,-54-93-30,-8-13-78,1 0 1,-1 1-1,0-1 0,0 0 0,0 1 0,-1-1 0,0 1 0,0-1 0,1 10 1,12 43 132,-14-50-108,0-1 0,-1 1 1,0 0-1,-1 0 0,0 0 0,0-1 0,0 1 0,-1-1 0,1 1 0,-2-1 0,1 0 1,-1 0-1,0 0 0,0-1 0,0 1 0,-1-1 0,0 0 0,-9 8 0,-2 0-57,1 0-1,-2-1 0,0 0 0,0-2 0,-21 11 1,-11-11-132,-11 3-711,32-2 510,26-10 420,6-2-200,6-2 116,0-1 0,0-1-1,-1 0 1,0 0 0,0-1-1,0 0 1,0 0 0,-1-1-1,10-11 1,25-17 19,-39 34-547,8-7 1431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27T11:03:31.462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936 0 880,'0'0'2014,"-2"4"-1809,-1 1-75,0 0 0,0 0 0,0-1 0,0 0 0,-1 1 0,0-1 0,0-1-1,0 1 1,0 0 0,-1-1 0,1 0 0,-1 0 0,0 0 0,0-1 0,0 0-1,0 0 1,0 0 0,-1 0 0,1-1 0,-1 0 0,1 0 0,-8 0 0,-15 2 78,-49 14 1,15-3-98,48-9 37,-1 0 1,1 1 0,0 0-1,0 1 1,0 1-1,1 1 1,0-1 0,-11 12-1,-22 13 312,32-23-211,0 1 0,1 1 0,0 1 0,1 0 0,-20 27 0,-19 21-38,28-37-189,0 1-1,1 0 1,2 2 0,0 1 0,-30 59 0,-18 79 34,54-139 47,1 2 0,-10 35 0,-13 68 28,31-117-162,2 0 0,0 1 1,0 0-1,2 0 0,0-1 0,2 29 1,0-6-760,-1-38 798,1 0 12,3 0-20,-1 1 0,-1 0 0,0 0 0,0 1-1,1-1 1,-1 0 0,0 1-1,0-1 1,0 1 0,-1 0-1,1-1 1,0 1 0,-1 0 0,3 4-1,8 7 9,-11-13 7,-1 1 24,41 1 1,-27-2-61,-3 1 25,-1 0 1,0-1 0,0 0-1,0-1 1,1 0-1,-1-1 1,0 0 0,0 0-1,0-1 1,-1 0-1,1-1 1,-1 0 0,0-1-1,13-7 1,6-11-72,-1-1 1,43-49-1,-33 33-171,-29 33 230,1-1 0,-1 2 0,1-1-1,0 1 1,16-7 0,-24 12-39,-10 15 271,-21 15 190,0-2 0,-2-1-1,-61 38 1,-26 21 741,98-67-1024,0 1 0,1 1 0,1 0 0,1 1 0,-23 37 0,40-58-131,1 0 0,0 0 0,0 0 0,0 0-1,0 0 1,-1 0 0,1 0 0,0 0 0,0 0 0,0 0 0,0 1 0,0-1 0,-1 0 0,1 0 0,0 0 0,0 0 0,0 0-1,0 1 1,0-1 0,0 0 0,0 0 0,0 0 0,0 0 0,0 1 0,-1-1 0,1 0 0,0 0 0,0 0 0,0 0 0,0 1-1,0-1 1,0 0 0,0 0 0,0 0 0,0 0 0,1 1 0,-1-1 0,0 0 0,0 0 0,0 0 0,0 0 0,0 1 0,0-1-1,0 0 1,0 0 0,0 0 0,1 0 0,-1 0 0,0 1 0,0-1 0,0 0 0,0 0 0,0 0 0,0 0 0,1 0 0,-1 0-1,0 0 1,10-2 43,-9 1-33,24-11 100,0-2-1,-1-1 1,-1-1 0,23-19-1,2-1-68,96-78 111,27-17-1088,-157 120 720,-12 9 178,0 1 0,0-1 0,0 0 0,0 1 0,1 0 0,-1-1 0,1 1 0,-1 0 0,0 0 0,1 0 0,0 1-1,-1-1 1,1 0 0,4 1 0,-6 0-59,16-5-1071,-11 1 1195,1-1 1,-1 0-1,0 0 1,0-1 0,0 1-1,-1-1 1,0-1-1,0 1 1,-1-1 0,0 1-1,0-1 1,6-14-1,25-38-523,-30 53 436,0 0 0,0 0-1,0-1 1,-1 0-1,0 0 1,-1 0-1,1 0 1,-1-1 0,-1 0-1,0 1 1,0-1-1,0 0 1,-1 0 0,0 0-1,0 0 1,-1-8-1,7-47 84,-6 26-22,2 0-1,15-68 0,4 43 1154,-17 52-1033,-1 1 0,-1 0 1,0-1-1,0 1 0,-1-1 0,0 0 0,0 0 1,-1-13-1,-1 22-225,0 0 124,0 1 1,0 0-1,0-1 1,0 1-1,0 0 1,-1-1-1,1 1 1,0 0-1,0-1 1,0 1-1,0 0 1,0-1-1,0 1 1,0-1-1,0 1 1,0 0-1,1-1 1,-1 1-1,0 0 1,0-1-1,0 1 1,0 0-1,0-1 1,1 1-1,-1 0 1,0 0-1,0-1 1,0 1-1,1 0 1,-1 0-1,0-1 1,0 1-1,1 0 1,-1 0-1,0 0 1,1-1-1,-1 1 1,0 0-1,1 0 1,-1 0-1,0 0 1,1 0-1,2-41 47,2 36-696,-3 18 485,-7 28 150,-3-17-5,-1-1 0,-17 31 0,-4 10 35,-8 27 30,-59 103 1,82-167-43,-2-1 0,0-1 0,-2-1 0,-1 0-1,-1-1 1,-1-2 0,0 0 0,-32 22 0,46-38-21,-1 0 0,1-1 0,-1 0 0,-13 5 0,21-9-6,-1 1-1,1 0 1,-1-1 0,0 1 0,1-1 0,-1 1 0,0-1-1,0 0 1,1 1 0,-1-1 0,0 0 0,0 0 0,0-1 0,1 1-1,-1 0 1,0-1 0,0 1 0,1-1 0,-1 1 0,0-1-1,1 0 1,-1 1 0,1-1 0,-1 0 0,1 0 0,-1 0 0,1 0-1,0-1 1,-1 1 0,1 0 0,0-1 0,-1-1 0,-6-20-317,2 0 1,1 0 0,1-1 0,1 1 0,0-1-1,2-29 1,-1 8 14,-3-63 305,5 106 22,0 1 0,1-1 0,-1 1-1,1-1 1,0 1 0,-1-1-1,1 1 1,0-1 0,0 1-1,0 0 1,0 0 0,0-1-1,0 1 1,0 0 0,0 0-1,1 0 1,-1 0 0,0 0 0,1 0-1,-1 1 1,1-1 0,-1 0-1,1 1 1,-1-1 0,1 1-1,-1-1 1,1 1 0,0 0-1,-1 0 1,4 0 0,57-3 141,-52 3-132,60 0 101,-70 1-114,1-1-1,0 1 1,0-1 0,-1 1-1,1 0 1,0 0-1,-1-1 1,1 1-1,-1 0 1,1 0-1,-1 0 1,1 0 0,-1-1-1,0 1 1,1 0-1,-1 0 1,0 0-1,0 0 1,0 0-1,0 0 1,0 0-1,0 0 1,0 0 0,0 0-1,0 0 1,0 1-1,-2 35 626,2-34-542,-3 16 17,-1 0 0,0-1 1,-1 1-1,-1-1 0,-16 32 0,-51 84-20,66-122-57,-23 26-13,29-38-32,1 1-1,-1 0 0,1-1 1,-1 1-1,0-1 0,1 1 1,-1-1-1,0 1 0,1-1 1,-1 0-1,0 1 0,1-1 1,-1 0-1,0 1 0,0-1 1,0 0-1,1 0 0,-1 0 1,0 0-1,0 0 0,0 0 1,1 0-1,-1 0 0,0 0 1,0 0-1,0 0 0,1 0 1,-1-1-1,0 1 0,0 0 1,1-1-1,-1 1 0,0 0 1,1-1-1,-1 1 1,0-1-1,1 1 0,-1-1 1,1 1-1,-1-1 0,0 1 1,1-1-1,0 0 0,-1 1 1,1-1-1,-1 0 0,1 0 1,0 1-1,-1-1 0,1 0 1,0 0-1,0 1 0,0-1 1,-1 0-1,1 0 0,0 0 1,0 1-1,1-2 0,-4-13-72,0 1-1,1-1 1,1 1-1,1-1 1,0 0-1,1 1 1,0-1-1,2 1 1,-1-1-1,2 1 1,0 0-1,0 0 1,1 0-1,1 1 1,1-1-1,15-23 1,-11 21 65,1 0 0,0 1 0,2 1 0,-1 0-1,2 1 1,-1 0 0,2 1 0,0 1 0,0 0 0,1 2 0,0-1 0,30-10-1,-46 20 11,-1-1-1,1 1 1,-1 0-1,1-1 0,0 1 1,-1 0-1,1 0 1,-1-1-1,1 1 0,-1 0 1,1 0-1,0 0 1,-1 0-1,1 0 0,0 0 1,-1 0-1,1 0 1,0 0-1,-1 0 0,1 0 1,-1 0-1,1 0 0,0 0 1,-1 0-1,1 1 1,-1-1-1,1 0 0,0 1 1,-1-1-1,1 0 1,-1 1-1,1-1 0,-1 0 1,1 1-1,-1-1 1,0 1-1,1-1 0,-1 1 1,1-1-1,-1 1 1,0 0-1,0-1 0,1 1 1,-1-1-1,0 1 1,0 0-1,0-1 0,1 1 1,-1-1-1,0 1 1,0 0-1,0-1 0,0 2 1,-7 30 13,-15 21 3,-54 93-1,61-119-7,4-7-11,3-9 8,2 1 1,-1-1-1,1 1 1,1 1-1,0-1 1,1 1-1,0 0 1,1 0-1,-2 17 1,9-29 12,0 0 1,0 0 0,1 0-1,-1 0 1,0 0 0,0-1-1,1 0 1,-1 0-1,0 0 1,5-1 0,-3 0 46,3 1-31,0-1-1,0-1 1,0 0 0,0 0-1,-1 0 1,1-1-1,-1-1 1,1 1-1,-1-1 1,0-1-1,7-5 1,-3 3-23,1 0 1,0 0 0,0 1-1,0 1 1,21-6 0,-28 11-132,-5 0-42,-3 7 78,-1 0 0,0 0 0,-1 0 0,1 0 0,-1-1 0,0 1 0,-1-1 0,0 0 0,0 0 0,0-1 0,-9 8 0,-13 9 84,-38 24 0,-3 3-381,3-4-104,-9 7 385,74-52 114,-1 1 1,0-1-1,0 1 1,1 0-1,-1-1 1,0 1-1,1-1 1,-1 1-1,0 0 1,1 0 0,-1-1-1,1 1 1,-1 0-1,1 0 1,0 0-1,-1 0 1,1-1-1,0 1 1,-1 0-1,1 0 1,0 0-1,0 0 1,0 1-1,1-1 24,-1-1 0,1 1 0,-1-1 0,1 1 0,-1-1 0,1 1 0,0-1 0,-1 0 0,1 1 0,0-1 0,0 0 0,-1 1 0,1-1 0,0 0 0,0 0 0,-1 0 0,1 0 0,0 0 0,0 0 0,0 0 0,0 0 0,6 0 50,-1-1-1,0 1 1,1-1-1,-1-1 1,0 1-1,8-4 1,277-120 132,-269 113-192,-1-1 0,-1 0-1,0-1 1,36-34-1,-52 45-25,-1-1-1,-1 1 0,1 0 0,0-1 0,-1 0 0,0 0 0,0 0 1,0 0-1,0 0 0,-1 0 0,1 0 0,-1 0 0,0 0 0,-1-1 1,2-8-1,4-19-56,-4 25 18,1 0 0,-1 0 0,2 1 0,-1 0 0,1-1 0,5-5 0,18-38 22,-19 26-7,-1 0 0,-1-1 0,-1 1 0,-1-1 0,-1 0 0,-1-32 0,-2 56 24,1-14-66,-1 0 0,-1 0-1,0 0 1,-1 0 0,0 1-1,-1-1 1,-9-23 0,11 179 707,8 169-333,-7-307-296,0-1-1,0 1 1,-1 0-1,1 0 1,-1 0 0,0-1-1,0 1 1,0 0-1,0-1 1,0 1 0,0-1-1,-1 1 1,1-1-1,-1 0 1,0 1-1,1-1 1,-1 0 0,0 0-1,-1 0 1,1-1-1,0 1 1,0 0 0,-1-1-1,1 0 1,-1 1-1,1-1 1,-1 0-1,0 0 1,1 0 0,-1-1-1,0 1 1,-4 0-1,-11 1-34,-1 0 0,1-1-1,-1-1 1,-19-2 0,2 0-11,-13 1 55,-50 2 36,91 0-52,-1 0-1,1 0 1,-1 1-1,1 1 0,0-1 1,0 1-1,0 1 1,0 0-1,-8 5 1,-99 83 201,0 0 2639,116-92-3118,1 0 0,0 0 0,0-1 0,0 1 0,-1 0-1,1 0 1,0-1 0,-1 1 0,1-1 0,0 0 0,-1 1 0,1-1 0,-1 0-1,2-1 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2-27T11:03:35.522"/>
    </inkml:context>
    <inkml:brush xml:id="br0">
      <inkml:brushProperty name="width" value="0.2" units="cm"/>
      <inkml:brushProperty name="height" value="0.4" units="cm"/>
      <inkml:brushProperty name="color" value="#FFFC00"/>
      <inkml:brushProperty name="tip" value="rectangle"/>
      <inkml:brushProperty name="rasterOp" value="maskPen"/>
    </inkml:brush>
  </inkml:definitions>
  <inkml:trace contextRef="#ctx0" brushRef="#br0">0 107 544,'0'0'1274,"42"28"2644,-37-26-3721,0 1-1,1-1 1,-1 0 0,0 0 0,1-1-1,0 1 1,-1-1 0,1 0 0,10 0 0,62-3 466,-32 0-25,-22 0-499,1 0 1,34-8-1,-35 5-39,0 1 0,35-1-1,-35 3-79,0-1-1,1-1 1,-1 0 0,39-14-1,-35 9 4,1 1 0,40-4 0,10 4-167,186-15 1291,-135 9-984,-76 7-49,60-1-1,291 8-193,-357 3 112,80 14-1,24 1 18,-100-13-49,69 15 0,-32-4-54,-82-15 22,-1 1 1,1 0-1,-1 0 0,0 0 1,0 1-1,0 0 1,0 0-1,6 6 0,35 14-415,-39-20 454,48 19-295,-53-21 267,0 1 0,-1 0 0,1 0 0,0 0 0,0 0 0,-1 1 0,1-1 0,-1 1 0,0-1 0,0 1 0,0 0 0,0 0-1,0 0 1,2 5 0,-3-6 21,0 0 0,1 0-1,-1 0 1,1 0-1,-1 0 1,1 0 0,0 0-1,0-1 1,0 1-1,0-1 1,0 1-1,0-1 1,0 0 0,0 1-1,1-1 1,-1-1-1,0 1 1,4 1 0,53 10-58,-30-8 41,-27-3 9,28 10-21,-29-10 32,0 0-1,0 0 0,0 1 0,0-1 0,-1 1 0,1-1 0,0 0 0,-1 1 0,1-1 0,-1 1 0,1 0 0,-1-1 0,0 1 0,1-1 0,-1 1 0,0 0 0,0-1 0,-1 3 0,0-2-3,0 0-1,0 0 1,-1-1-1,1 1 0,-1-1 1,1 1-1,-1-1 1,0 0-1,1 1 0,-1-1 1,0 0-1,0 0 1,0 0-1,0 0 0,-3 0 1,-37 15-15,30-14 41,-1 0 0,0-1 0,0-1 1,0 0-1,0-1 0,0 0 0,0-1 0,1 0 0,-1-1 0,1-1 1,-1 0-1,-13-6 0,-8 1-27,0 2 0,-1 2 1,0 1-1,0 1 0,0 2 1,-50 5-1,-6-2 218,50 1-157,1 1 0,-62 15 0,54-9-37,-56 4-1,1-13 171,68-2-55,1 2 0,-1 1 0,-44 8 0,-146 23 22,4 0-30,172-24-72,-1-3-1,1-1 1,-1-2-1,-87-8 1,44-8-64,62 8-5,-1 0 0,-37 1 0,-382 4 590,451-1-585,0 1 0,-1 0 0,1 0 0,-1 0 0,1-1-1,-1 1 1,1 0 0,0-1 0,-1 1 0,1-1 0,-1 1 0,1 0 0,0-1 0,0 1 0,-1-1 0,1 1 0,0-1 0,0 1 0,-1-1 0,1 1 0,0-1 0,0 1 0,0-1 0,0 1 0,0-1 0,0 1 0,0-1 0,0 1 0,0-1 0,0 1 0,0-1 0,0 1 0,0-1 0,0 1 0,0-1 0,1 1 0,-1-1 0,0 1-1,0-1 1,1 1 0,-1 0 0,0-1 0,1 1 0,-1-1 0,0 1 0,1 0 0,-1-1 0,1 1 0,-1 0 0,0-1 0,1 1 0,-1 0 0,1 0 0,-1-1 0,1 1 0,-1 0 0,1 0 0,0 0 0,21-13-181,1 2 0,0 1 0,1 1 0,0 1 0,1 1 0,-1 1 0,1 1 0,0 1 0,35-1-1,818-7 486,-848 10-233,0-1 0,39-9 0,29-3 16,61 3 120,209 9 0,-288 12-201,22 0 4,127-9 61,-207-9-474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Note that the sides and angles must correspond but other than that it does not matter which letter is used for which angle/side. </a:t>
            </a:r>
          </a:p>
          <a:p>
            <a:r>
              <a:rPr lang="en-GB" dirty="0"/>
              <a:t>Also emphasise to learners that capital letters are used to represent angles and lower case to represent sides.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85280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 reason for the 2 versions of the formula is only for ease of rearranging.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91602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Note that mistakes can occur by not treating the 2</a:t>
            </a:r>
            <a:r>
              <a:rPr lang="en-GB" i="1" dirty="0"/>
              <a:t>bc</a:t>
            </a:r>
            <a:r>
              <a:rPr lang="en-GB" dirty="0"/>
              <a:t> cos </a:t>
            </a:r>
            <a:r>
              <a:rPr lang="en-GB" i="1" dirty="0"/>
              <a:t>A</a:t>
            </a:r>
            <a:r>
              <a:rPr lang="en-GB" dirty="0"/>
              <a:t> as one term to be subtracted. Encourage learners to use brackets even though they are not in the formula.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70599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Ask students to add the information to the diagram. Express the need to draw a diagram for these types of questions.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4508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Ask students if there is any other information they can work out before they decide whether to use sine or cosine rule. This will mainly involve angles.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23247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165304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ustomXml" Target="../ink/ink3.xml"/><Relationship Id="rId3" Type="http://schemas.openxmlformats.org/officeDocument/2006/relationships/image" Target="../media/image23.png"/><Relationship Id="rId7" Type="http://schemas.openxmlformats.org/officeDocument/2006/relationships/image" Target="../media/image2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2.xml"/><Relationship Id="rId5" Type="http://schemas.openxmlformats.org/officeDocument/2006/relationships/image" Target="../media/image24.png"/><Relationship Id="rId10" Type="http://schemas.openxmlformats.org/officeDocument/2006/relationships/image" Target="../media/image27.png"/><Relationship Id="rId4" Type="http://schemas.openxmlformats.org/officeDocument/2006/relationships/customXml" Target="../ink/ink1.xml"/><Relationship Id="rId9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29.png"/><Relationship Id="rId7" Type="http://schemas.openxmlformats.org/officeDocument/2006/relationships/image" Target="../media/image3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2.png"/><Relationship Id="rId4" Type="http://schemas.openxmlformats.org/officeDocument/2006/relationships/image" Target="../media/image1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90.png"/><Relationship Id="rId4" Type="http://schemas.openxmlformats.org/officeDocument/2006/relationships/image" Target="../media/image8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png"/><Relationship Id="rId7" Type="http://schemas.openxmlformats.org/officeDocument/2006/relationships/image" Target="../media/image1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0.png"/><Relationship Id="rId5" Type="http://schemas.openxmlformats.org/officeDocument/2006/relationships/image" Target="../media/image100.png"/><Relationship Id="rId10" Type="http://schemas.openxmlformats.org/officeDocument/2006/relationships/image" Target="../media/image10.png"/><Relationship Id="rId4" Type="http://schemas.openxmlformats.org/officeDocument/2006/relationships/image" Target="../media/image30.png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11" Type="http://schemas.openxmlformats.org/officeDocument/2006/relationships/hyperlink" Target="https://creativecommons.org/licenses/by-nc/3.0/" TargetMode="External"/><Relationship Id="rId5" Type="http://schemas.openxmlformats.org/officeDocument/2006/relationships/image" Target="../media/image17.png"/><Relationship Id="rId10" Type="http://schemas.openxmlformats.org/officeDocument/2006/relationships/hyperlink" Target="https://www.freepngimg.com/png/29653-airplane-free-download" TargetMode="External"/><Relationship Id="rId4" Type="http://schemas.openxmlformats.org/officeDocument/2006/relationships/image" Target="../media/image160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4. Essential mathematics for engineering and manufacturing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20: Sine and cosine rule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05CE170-4266-4E46-ABFB-0BDFE17A2956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123728" y="1628800"/>
            <a:ext cx="5256584" cy="2905211"/>
          </a:xfr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72CA582-47B5-49BC-8675-03EC8CC327EF}"/>
                  </a:ext>
                </a:extLst>
              </p:cNvPr>
              <p:cNvSpPr txBox="1"/>
              <p:nvPr/>
            </p:nvSpPr>
            <p:spPr>
              <a:xfrm>
                <a:off x="3563888" y="2204864"/>
                <a:ext cx="594715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120</m:t>
                      </m:r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72CA582-47B5-49BC-8675-03EC8CC327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3888" y="2204864"/>
                <a:ext cx="594715" cy="307777"/>
              </a:xfrm>
              <a:prstGeom prst="rect">
                <a:avLst/>
              </a:prstGeom>
              <a:blipFill>
                <a:blip r:embed="rId3"/>
                <a:stretch>
                  <a:fillRect l="-9278" r="-8247" b="-100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96E0D035-EBFD-4228-8947-D1EC31514399}"/>
              </a:ext>
            </a:extLst>
          </p:cNvPr>
          <p:cNvCxnSpPr/>
          <p:nvPr/>
        </p:nvCxnSpPr>
        <p:spPr>
          <a:xfrm flipH="1" flipV="1">
            <a:off x="3059832" y="1844824"/>
            <a:ext cx="504056" cy="360040"/>
          </a:xfrm>
          <a:prstGeom prst="straightConnector1">
            <a:avLst/>
          </a:prstGeom>
          <a:ln>
            <a:solidFill>
              <a:srgbClr val="CC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292D18E8-1271-45B4-B656-B289D69A5AF9}"/>
              </a:ext>
            </a:extLst>
          </p:cNvPr>
          <p:cNvSpPr txBox="1"/>
          <p:nvPr/>
        </p:nvSpPr>
        <p:spPr>
          <a:xfrm>
            <a:off x="683568" y="1268760"/>
            <a:ext cx="28083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The highlighted angles are supplementary so they add up to 180°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616ECEFF-E2C9-4C32-97CD-2FD7B26C0AD9}"/>
                  </a:ext>
                </a:extLst>
              </p14:cNvPr>
              <p14:cNvContentPartPr/>
              <p14:nvPr/>
            </p14:nvContentPartPr>
            <p14:xfrm>
              <a:off x="2519249" y="2974022"/>
              <a:ext cx="466200" cy="53244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616ECEFF-E2C9-4C32-97CD-2FD7B26C0AD9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483609" y="2902022"/>
                <a:ext cx="537840" cy="676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FD31AD69-5027-422B-9E84-02CB58C0973B}"/>
                  </a:ext>
                </a:extLst>
              </p14:cNvPr>
              <p14:cNvContentPartPr/>
              <p14:nvPr/>
            </p14:nvContentPartPr>
            <p14:xfrm>
              <a:off x="3830729" y="2133422"/>
              <a:ext cx="345240" cy="49968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FD31AD69-5027-422B-9E84-02CB58C0973B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794729" y="2061422"/>
                <a:ext cx="416880" cy="643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2EEEAE4D-8421-4D4B-8254-658019593EB5}"/>
                  </a:ext>
                </a:extLst>
              </p14:cNvPr>
              <p14:cNvContentPartPr/>
              <p14:nvPr/>
            </p14:nvContentPartPr>
            <p14:xfrm>
              <a:off x="1599089" y="1349342"/>
              <a:ext cx="989640" cy="15408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2EEEAE4D-8421-4D4B-8254-658019593EB5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563089" y="1277342"/>
                <a:ext cx="1061280" cy="297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39F5C55-7744-46CD-9050-FDC2732583EE}"/>
                  </a:ext>
                </a:extLst>
              </p:cNvPr>
              <p:cNvSpPr txBox="1"/>
              <p:nvPr/>
            </p:nvSpPr>
            <p:spPr>
              <a:xfrm>
                <a:off x="3923928" y="2708920"/>
                <a:ext cx="594715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0077E3"/>
                          </a:solidFill>
                          <a:latin typeface="Cambria Math" panose="02040503050406030204" pitchFamily="18" charset="0"/>
                        </a:rPr>
                        <m:t>120</m:t>
                      </m:r>
                      <m:r>
                        <a:rPr lang="en-GB" b="0" i="1" smtClean="0">
                          <a:solidFill>
                            <a:srgbClr val="0077E3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</m:t>
                      </m:r>
                    </m:oMath>
                  </m:oMathPara>
                </a14:m>
                <a:endParaRPr lang="en-GB" dirty="0">
                  <a:solidFill>
                    <a:srgbClr val="0077E3"/>
                  </a:solidFill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39F5C55-7744-46CD-9050-FDC2732583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3928" y="2708920"/>
                <a:ext cx="594715" cy="307777"/>
              </a:xfrm>
              <a:prstGeom prst="rect">
                <a:avLst/>
              </a:prstGeom>
              <a:blipFill>
                <a:blip r:embed="rId10"/>
                <a:stretch>
                  <a:fillRect l="-9278" r="-8247" b="-980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D6C3DC7F-9A32-4127-A376-710800EDF871}"/>
              </a:ext>
            </a:extLst>
          </p:cNvPr>
          <p:cNvCxnSpPr>
            <a:cxnSpLocks/>
          </p:cNvCxnSpPr>
          <p:nvPr/>
        </p:nvCxnSpPr>
        <p:spPr>
          <a:xfrm flipH="1">
            <a:off x="4355976" y="2099757"/>
            <a:ext cx="1276053" cy="673713"/>
          </a:xfrm>
          <a:prstGeom prst="straightConnector1">
            <a:avLst/>
          </a:prstGeom>
          <a:ln w="38100">
            <a:solidFill>
              <a:srgbClr val="0077E3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3EDDCEE7-49B6-4684-81E5-A2E4E39D6A2F}"/>
              </a:ext>
            </a:extLst>
          </p:cNvPr>
          <p:cNvSpPr txBox="1"/>
          <p:nvPr/>
        </p:nvSpPr>
        <p:spPr>
          <a:xfrm>
            <a:off x="5632029" y="1637522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Angles around a point add up to 360°</a:t>
            </a: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7D71FB29-37C4-4CD6-BD63-F45F21D60568}"/>
              </a:ext>
            </a:extLst>
          </p:cNvPr>
          <p:cNvSpPr txBox="1">
            <a:spLocks/>
          </p:cNvSpPr>
          <p:nvPr/>
        </p:nvSpPr>
        <p:spPr bwMode="auto">
          <a:xfrm>
            <a:off x="755576" y="5085184"/>
            <a:ext cx="8229600" cy="615553"/>
          </a:xfrm>
          <a:custGeom>
            <a:avLst/>
            <a:gdLst>
              <a:gd name="connsiteX0" fmla="*/ 0 w 8229600"/>
              <a:gd name="connsiteY0" fmla="*/ 0 h 615553"/>
              <a:gd name="connsiteX1" fmla="*/ 8229600 w 8229600"/>
              <a:gd name="connsiteY1" fmla="*/ 0 h 615553"/>
              <a:gd name="connsiteX2" fmla="*/ 8229600 w 8229600"/>
              <a:gd name="connsiteY2" fmla="*/ 615553 h 615553"/>
              <a:gd name="connsiteX3" fmla="*/ 0 w 8229600"/>
              <a:gd name="connsiteY3" fmla="*/ 615553 h 615553"/>
              <a:gd name="connsiteX4" fmla="*/ 0 w 8229600"/>
              <a:gd name="connsiteY4" fmla="*/ 0 h 615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29600" h="615553" extrusionOk="0">
                <a:moveTo>
                  <a:pt x="0" y="0"/>
                </a:moveTo>
                <a:cubicBezTo>
                  <a:pt x="2607285" y="-5264"/>
                  <a:pt x="5303255" y="84467"/>
                  <a:pt x="8229600" y="0"/>
                </a:cubicBezTo>
                <a:cubicBezTo>
                  <a:pt x="8238883" y="193525"/>
                  <a:pt x="8259874" y="487280"/>
                  <a:pt x="8229600" y="615553"/>
                </a:cubicBezTo>
                <a:cubicBezTo>
                  <a:pt x="5340424" y="721873"/>
                  <a:pt x="970578" y="607904"/>
                  <a:pt x="0" y="615553"/>
                </a:cubicBezTo>
                <a:cubicBezTo>
                  <a:pt x="41203" y="342100"/>
                  <a:pt x="-48509" y="121501"/>
                  <a:pt x="0" y="0"/>
                </a:cubicBezTo>
                <a:close/>
              </a:path>
            </a:pathLst>
          </a:custGeom>
          <a:noFill/>
          <a:ln w="9525">
            <a:noFill/>
            <a:miter lim="800000"/>
            <a:headEnd/>
            <a:tailEnd/>
            <a:extLst>
              <a:ext uri="{C807C97D-BFC1-408E-A445-0C87EB9F89A2}">
                <ask:lineSketchStyleProps xmlns:ask="http://schemas.microsoft.com/office/drawing/2018/sketchyshapes" sd="2650216993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vert="horz" wrap="square" lIns="48000" tIns="0" rIns="0" bIns="0" numCol="1" rtlCol="0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GB" kern="0" dirty="0">
                <a:solidFill>
                  <a:srgbClr val="000000"/>
                </a:solidFill>
              </a:rPr>
              <a:t>You now have enough information to use the cosine rule to find the unknown side. </a:t>
            </a:r>
          </a:p>
        </p:txBody>
      </p:sp>
    </p:spTree>
    <p:extLst>
      <p:ext uri="{BB962C8B-B14F-4D97-AF65-F5344CB8AC3E}">
        <p14:creationId xmlns:p14="http://schemas.microsoft.com/office/powerpoint/2010/main" val="18269062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3851406-AEE7-47A6-ADDD-37A37E9D0077}"/>
              </a:ext>
            </a:extLst>
          </p:cNvPr>
          <p:cNvCxnSpPr/>
          <p:nvPr/>
        </p:nvCxnSpPr>
        <p:spPr>
          <a:xfrm flipV="1">
            <a:off x="2771800" y="1196752"/>
            <a:ext cx="1728192" cy="108012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898ED65-6943-4BA7-9B62-3091ECA74361}"/>
              </a:ext>
            </a:extLst>
          </p:cNvPr>
          <p:cNvCxnSpPr/>
          <p:nvPr/>
        </p:nvCxnSpPr>
        <p:spPr>
          <a:xfrm>
            <a:off x="4499992" y="1196752"/>
            <a:ext cx="2088232" cy="165618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8F6EEAD7-F523-4FDA-9C58-163E6487B1C8}"/>
              </a:ext>
            </a:extLst>
          </p:cNvPr>
          <p:cNvCxnSpPr/>
          <p:nvPr/>
        </p:nvCxnSpPr>
        <p:spPr>
          <a:xfrm>
            <a:off x="2771800" y="2276872"/>
            <a:ext cx="3816424" cy="576064"/>
          </a:xfrm>
          <a:prstGeom prst="line">
            <a:avLst/>
          </a:prstGeom>
          <a:ln>
            <a:prstDash val="lg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CEE5071B-22CD-4FED-90A8-C20A29DB7DE4}"/>
                  </a:ext>
                </a:extLst>
              </p:cNvPr>
              <p:cNvSpPr txBox="1"/>
              <p:nvPr/>
            </p:nvSpPr>
            <p:spPr>
              <a:xfrm>
                <a:off x="4211960" y="1412776"/>
                <a:ext cx="594715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120</m:t>
                      </m:r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CEE5071B-22CD-4FED-90A8-C20A29DB7D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1960" y="1412776"/>
                <a:ext cx="594715" cy="307777"/>
              </a:xfrm>
              <a:prstGeom prst="rect">
                <a:avLst/>
              </a:prstGeom>
              <a:blipFill>
                <a:blip r:embed="rId2"/>
                <a:stretch>
                  <a:fillRect l="-9278" r="-8247" b="-100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3B6AA28B-55F5-4D08-B3A9-EC60B5FB52C6}"/>
                  </a:ext>
                </a:extLst>
              </p:cNvPr>
              <p:cNvSpPr txBox="1"/>
              <p:nvPr/>
            </p:nvSpPr>
            <p:spPr>
              <a:xfrm>
                <a:off x="2555776" y="1340768"/>
                <a:ext cx="15841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150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3B6AA28B-55F5-4D08-B3A9-EC60B5FB52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5776" y="1340768"/>
                <a:ext cx="1584176" cy="4001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9929B278-45BF-411B-A967-D6390CB96860}"/>
                  </a:ext>
                </a:extLst>
              </p:cNvPr>
              <p:cNvSpPr txBox="1"/>
              <p:nvPr/>
            </p:nvSpPr>
            <p:spPr>
              <a:xfrm>
                <a:off x="5004048" y="1556792"/>
                <a:ext cx="15841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200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9929B278-45BF-411B-A967-D6390CB968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4048" y="1556792"/>
                <a:ext cx="1584176" cy="4001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68F5FA8C-5851-4CF7-8BC2-6373CBA07DC8}"/>
                  </a:ext>
                </a:extLst>
              </p:cNvPr>
              <p:cNvSpPr txBox="1"/>
              <p:nvPr/>
            </p:nvSpPr>
            <p:spPr>
              <a:xfrm>
                <a:off x="3635896" y="2564904"/>
                <a:ext cx="15841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68F5FA8C-5851-4CF7-8BC2-6373CBA07D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5896" y="2564904"/>
                <a:ext cx="1584176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8D214088-9450-46FA-9C6F-1B459437A60A}"/>
                  </a:ext>
                </a:extLst>
              </p:cNvPr>
              <p:cNvSpPr txBox="1"/>
              <p:nvPr/>
            </p:nvSpPr>
            <p:spPr>
              <a:xfrm>
                <a:off x="683568" y="3212976"/>
                <a:ext cx="5436553" cy="281256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−2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𝑏𝑐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func>
                    </m:oMath>
                  </m:oMathPara>
                </a14:m>
                <a:endParaRPr lang="en-GB" b="0" dirty="0"/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200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150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−(2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×200×150×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120</m:t>
                          </m:r>
                        </m:e>
                      </m:func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B" dirty="0"/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=92 500</m:t>
                      </m:r>
                    </m:oMath>
                  </m:oMathPara>
                </a14:m>
                <a:endParaRPr lang="en-GB" dirty="0"/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92 500</m:t>
                          </m:r>
                        </m:e>
                      </m:rad>
                    </m:oMath>
                  </m:oMathPara>
                </a14:m>
                <a:endParaRPr lang="en-GB" dirty="0"/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=304 </m:t>
                      </m:r>
                      <m:r>
                        <m:rPr>
                          <m:sty m:val="p"/>
                        </m:rPr>
                        <a:rPr lang="en-GB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miles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8D214088-9450-46FA-9C6F-1B459437A6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3212976"/>
                <a:ext cx="5436553" cy="2812565"/>
              </a:xfrm>
              <a:prstGeom prst="rect">
                <a:avLst/>
              </a:prstGeom>
              <a:blipFill>
                <a:blip r:embed="rId6"/>
                <a:stretch>
                  <a:fillRect b="-2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852FF949-5F9E-4DCA-A738-2239E70C6EC8}"/>
                  </a:ext>
                </a:extLst>
              </p:cNvPr>
              <p:cNvSpPr txBox="1"/>
              <p:nvPr/>
            </p:nvSpPr>
            <p:spPr>
              <a:xfrm>
                <a:off x="3923928" y="836712"/>
                <a:ext cx="15841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𝐴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852FF949-5F9E-4DCA-A738-2239E70C6E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3928" y="836712"/>
                <a:ext cx="1584176" cy="40011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6A061466-06D3-435D-8271-F8A1D687F856}"/>
                  </a:ext>
                </a:extLst>
              </p:cNvPr>
              <p:cNvSpPr txBox="1"/>
              <p:nvPr/>
            </p:nvSpPr>
            <p:spPr>
              <a:xfrm>
                <a:off x="3923928" y="2636912"/>
                <a:ext cx="15841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6A061466-06D3-435D-8271-F8A1D687F8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3928" y="2636912"/>
                <a:ext cx="1584176" cy="40011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B5DE0243-B621-4193-A891-54532CBB4AC3}"/>
                  </a:ext>
                </a:extLst>
              </p:cNvPr>
              <p:cNvSpPr txBox="1"/>
              <p:nvPr/>
            </p:nvSpPr>
            <p:spPr>
              <a:xfrm>
                <a:off x="5364088" y="1700808"/>
                <a:ext cx="15841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B5DE0243-B621-4193-A891-54532CBB4A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4088" y="1700808"/>
                <a:ext cx="1584176" cy="40011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C6D4397-FDCD-44FC-8CA1-EC997439C0CC}"/>
                  </a:ext>
                </a:extLst>
              </p:cNvPr>
              <p:cNvSpPr txBox="1"/>
              <p:nvPr/>
            </p:nvSpPr>
            <p:spPr>
              <a:xfrm>
                <a:off x="2123728" y="1340768"/>
                <a:ext cx="15841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C6D4397-FDCD-44FC-8CA1-EC997439C0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728" y="1340768"/>
                <a:ext cx="1584176" cy="40011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855637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95736" y="6237312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sine and cosine rules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509288"/>
          </a:xfrm>
        </p:spPr>
        <p:txBody>
          <a:bodyPr/>
          <a:lstStyle/>
          <a:p>
            <a:r>
              <a:rPr lang="en-US" dirty="0"/>
              <a:t>In lesson 17 we used sine and cosine ratios to find unknown angles and sides in right-angled triangles. </a:t>
            </a:r>
          </a:p>
          <a:p>
            <a:r>
              <a:rPr lang="en-US" dirty="0"/>
              <a:t>The sine and cosine rule are trigonometric rules that you can use to find unknown sides and angles in triangles that do not have right angle.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Both rules are based on the triangle above. </a:t>
            </a:r>
          </a:p>
          <a:p>
            <a:endParaRPr lang="en-US" b="1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7ADAF0B-E191-DD4B-C660-A97BCADB5E3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841"/>
          <a:stretch/>
        </p:blipFill>
        <p:spPr>
          <a:xfrm>
            <a:off x="2386108" y="3068960"/>
            <a:ext cx="4371784" cy="234420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sine rule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DDAD4379-C57C-49AD-A399-91412824697D}"/>
                  </a:ext>
                </a:extLst>
              </p:cNvPr>
              <p:cNvSpPr txBox="1"/>
              <p:nvPr/>
            </p:nvSpPr>
            <p:spPr>
              <a:xfrm>
                <a:off x="3347864" y="3356992"/>
                <a:ext cx="2415148" cy="58439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num>
                        <m:den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</m:func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num>
                        <m:den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func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num>
                        <m:den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DDAD4379-C57C-49AD-A399-9141282469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7864" y="3356992"/>
                <a:ext cx="2415148" cy="58439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6">
            <a:extLst>
              <a:ext uri="{FF2B5EF4-FFF2-40B4-BE49-F238E27FC236}">
                <a16:creationId xmlns:a16="http://schemas.microsoft.com/office/drawing/2014/main" id="{E71ABAF2-215A-496E-93F0-7204554DE4D6}"/>
              </a:ext>
            </a:extLst>
          </p:cNvPr>
          <p:cNvSpPr/>
          <p:nvPr/>
        </p:nvSpPr>
        <p:spPr>
          <a:xfrm>
            <a:off x="2915816" y="3212976"/>
            <a:ext cx="3168352" cy="936104"/>
          </a:xfrm>
          <a:prstGeom prst="rect">
            <a:avLst/>
          </a:prstGeom>
          <a:noFill/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8791B292-97F9-46C1-B6C3-DAB6D5FC41AF}"/>
              </a:ext>
            </a:extLst>
          </p:cNvPr>
          <p:cNvCxnSpPr>
            <a:stCxn id="7" idx="1"/>
          </p:cNvCxnSpPr>
          <p:nvPr/>
        </p:nvCxnSpPr>
        <p:spPr>
          <a:xfrm flipH="1">
            <a:off x="2339752" y="3681028"/>
            <a:ext cx="576064" cy="36004"/>
          </a:xfrm>
          <a:prstGeom prst="straightConnector1">
            <a:avLst/>
          </a:prstGeom>
          <a:ln>
            <a:solidFill>
              <a:srgbClr val="CC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F2EE82F0-92ED-4E2B-BEC8-C657BFB6BB5A}"/>
              </a:ext>
            </a:extLst>
          </p:cNvPr>
          <p:cNvSpPr txBox="1"/>
          <p:nvPr/>
        </p:nvSpPr>
        <p:spPr>
          <a:xfrm>
            <a:off x="323528" y="3068960"/>
            <a:ext cx="20162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You will only every need to use two sections of this formula to solve for an unknown. 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11C2626-D387-4C86-B4A6-261AB82F8541}"/>
              </a:ext>
            </a:extLst>
          </p:cNvPr>
          <p:cNvCxnSpPr>
            <a:cxnSpLocks/>
          </p:cNvCxnSpPr>
          <p:nvPr/>
        </p:nvCxnSpPr>
        <p:spPr>
          <a:xfrm flipV="1">
            <a:off x="6084168" y="3573016"/>
            <a:ext cx="648072" cy="144016"/>
          </a:xfrm>
          <a:prstGeom prst="straightConnector1">
            <a:avLst/>
          </a:prstGeom>
          <a:ln>
            <a:solidFill>
              <a:srgbClr val="CC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753D2A05-8B7E-4013-8988-B03D53C296F8}"/>
              </a:ext>
            </a:extLst>
          </p:cNvPr>
          <p:cNvSpPr txBox="1"/>
          <p:nvPr/>
        </p:nvSpPr>
        <p:spPr>
          <a:xfrm>
            <a:off x="6660232" y="2996952"/>
            <a:ext cx="20162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Use this version if you are trying to find an unknown </a:t>
            </a:r>
            <a:r>
              <a:rPr lang="en-GB" sz="1600" dirty="0">
                <a:solidFill>
                  <a:srgbClr val="FF0000"/>
                </a:solidFill>
              </a:rPr>
              <a:t>side</a:t>
            </a:r>
            <a:r>
              <a:rPr lang="en-GB" sz="1600" dirty="0"/>
              <a:t>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6E283DBE-EDEA-4D6E-AE61-6435B2F44799}"/>
                  </a:ext>
                </a:extLst>
              </p:cNvPr>
              <p:cNvSpPr txBox="1"/>
              <p:nvPr/>
            </p:nvSpPr>
            <p:spPr>
              <a:xfrm>
                <a:off x="3275856" y="4869160"/>
                <a:ext cx="2415148" cy="57823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</m:func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</m:func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</m:func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6E283DBE-EDEA-4D6E-AE61-6435B2F447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5856" y="4869160"/>
                <a:ext cx="2415148" cy="57823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ectangle 14">
            <a:extLst>
              <a:ext uri="{FF2B5EF4-FFF2-40B4-BE49-F238E27FC236}">
                <a16:creationId xmlns:a16="http://schemas.microsoft.com/office/drawing/2014/main" id="{1E102DB5-E816-4491-9786-F25567B89E84}"/>
              </a:ext>
            </a:extLst>
          </p:cNvPr>
          <p:cNvSpPr/>
          <p:nvPr/>
        </p:nvSpPr>
        <p:spPr>
          <a:xfrm>
            <a:off x="2915816" y="4653136"/>
            <a:ext cx="3168352" cy="936104"/>
          </a:xfrm>
          <a:prstGeom prst="rect">
            <a:avLst/>
          </a:prstGeom>
          <a:noFill/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567FE2BE-B64F-4BD9-A90C-5E52CE18B442}"/>
              </a:ext>
            </a:extLst>
          </p:cNvPr>
          <p:cNvCxnSpPr>
            <a:cxnSpLocks/>
          </p:cNvCxnSpPr>
          <p:nvPr/>
        </p:nvCxnSpPr>
        <p:spPr>
          <a:xfrm flipV="1">
            <a:off x="6084168" y="5013176"/>
            <a:ext cx="648072" cy="144016"/>
          </a:xfrm>
          <a:prstGeom prst="straightConnector1">
            <a:avLst/>
          </a:prstGeom>
          <a:ln>
            <a:solidFill>
              <a:srgbClr val="CC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363F0AC0-92E7-4BC1-B711-7B1E8C68BB9F}"/>
              </a:ext>
            </a:extLst>
          </p:cNvPr>
          <p:cNvSpPr txBox="1"/>
          <p:nvPr/>
        </p:nvSpPr>
        <p:spPr>
          <a:xfrm>
            <a:off x="6660232" y="4581128"/>
            <a:ext cx="20162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Use this version if you are trying to find an unknown </a:t>
            </a:r>
            <a:r>
              <a:rPr lang="en-GB" sz="1600" dirty="0">
                <a:solidFill>
                  <a:srgbClr val="FF0000"/>
                </a:solidFill>
              </a:rPr>
              <a:t>angle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1343C69-8130-FA8A-8C54-D6E00C1B127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0407"/>
          <a:stretch/>
        </p:blipFill>
        <p:spPr>
          <a:xfrm>
            <a:off x="2680983" y="1008000"/>
            <a:ext cx="3782033" cy="20609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7407688E-E5C1-9159-85AA-F00965995F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7804" y="4138462"/>
            <a:ext cx="4511247" cy="22109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Example</a:t>
            </a:r>
            <a:r>
              <a:rPr lang="en-US" dirty="0"/>
              <a:t>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C984CF2-24CB-401B-957E-4BF386734B12}"/>
              </a:ext>
            </a:extLst>
          </p:cNvPr>
          <p:cNvSpPr txBox="1"/>
          <p:nvPr/>
        </p:nvSpPr>
        <p:spPr>
          <a:xfrm>
            <a:off x="395536" y="3573016"/>
            <a:ext cx="84249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Step 1: </a:t>
            </a:r>
            <a:r>
              <a:rPr lang="en-GB" dirty="0"/>
              <a:t>Label the sides and angles.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17AE076-4C38-4C14-991B-1D220F8D61C0}"/>
              </a:ext>
            </a:extLst>
          </p:cNvPr>
          <p:cNvSpPr txBox="1"/>
          <p:nvPr/>
        </p:nvSpPr>
        <p:spPr>
          <a:xfrm>
            <a:off x="2555776" y="4293096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C46CFD9-1977-4202-A903-3DF7B5AB815B}"/>
              </a:ext>
            </a:extLst>
          </p:cNvPr>
          <p:cNvSpPr txBox="1"/>
          <p:nvPr/>
        </p:nvSpPr>
        <p:spPr>
          <a:xfrm>
            <a:off x="7274566" y="4472431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54793EE-97BC-4093-A7B0-7A762F8D7630}"/>
              </a:ext>
            </a:extLst>
          </p:cNvPr>
          <p:cNvSpPr txBox="1"/>
          <p:nvPr/>
        </p:nvSpPr>
        <p:spPr>
          <a:xfrm>
            <a:off x="2555776" y="5949280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4F0EA08-3C29-458A-AAB0-4978A402D542}"/>
              </a:ext>
            </a:extLst>
          </p:cNvPr>
          <p:cNvSpPr txBox="1"/>
          <p:nvPr/>
        </p:nvSpPr>
        <p:spPr>
          <a:xfrm>
            <a:off x="4997748" y="5555389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83035A8-DFA5-4CED-AB3C-9EB6472B4E7D}"/>
              </a:ext>
            </a:extLst>
          </p:cNvPr>
          <p:cNvSpPr txBox="1"/>
          <p:nvPr/>
        </p:nvSpPr>
        <p:spPr>
          <a:xfrm>
            <a:off x="2483768" y="5013176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0117759-9FF4-4086-9653-93D117D387B8}"/>
              </a:ext>
            </a:extLst>
          </p:cNvPr>
          <p:cNvSpPr txBox="1"/>
          <p:nvPr/>
        </p:nvSpPr>
        <p:spPr>
          <a:xfrm>
            <a:off x="5220072" y="3933056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9906697B-24F7-34F7-1E0F-A4632EE5FB06}"/>
                  </a:ext>
                </a:extLst>
              </p:cNvPr>
              <p:cNvSpPr txBox="1"/>
              <p:nvPr/>
            </p:nvSpPr>
            <p:spPr>
              <a:xfrm>
                <a:off x="356786" y="1390588"/>
                <a:ext cx="243502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dirty="0"/>
                  <a:t>Find the value of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GB" dirty="0"/>
                  <a:t>. </a:t>
                </a: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9906697B-24F7-34F7-1E0F-A4632EE5FB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786" y="1390588"/>
                <a:ext cx="2435026" cy="400110"/>
              </a:xfrm>
              <a:prstGeom prst="rect">
                <a:avLst/>
              </a:prstGeom>
              <a:blipFill>
                <a:blip r:embed="rId3"/>
                <a:stretch>
                  <a:fillRect l="-2757" t="-6061" r="-1504" b="-272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6" name="Picture 25">
            <a:extLst>
              <a:ext uri="{FF2B5EF4-FFF2-40B4-BE49-F238E27FC236}">
                <a16:creationId xmlns:a16="http://schemas.microsoft.com/office/drawing/2014/main" id="{4F40EAA1-AEFE-612F-099E-727B6F3AA5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1812" y="1235882"/>
            <a:ext cx="4549797" cy="222982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C1BF597C-B313-F882-61AE-2E796E8939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3494" y="1142956"/>
            <a:ext cx="3745032" cy="183541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24DD5BA7-040D-491E-8434-6EAAF673CE37}"/>
                  </a:ext>
                </a:extLst>
              </p:cNvPr>
              <p:cNvSpPr txBox="1">
                <a:spLocks noGrp="1"/>
              </p:cNvSpPr>
              <p:nvPr>
                <p:ph sz="quarter" idx="10"/>
              </p:nvPr>
            </p:nvSpPr>
            <p:spPr>
              <a:xfrm>
                <a:off x="-828600" y="2636912"/>
                <a:ext cx="5544616" cy="387285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endParaRPr lang="en-GB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num>
                        <m:den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</m:func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num>
                        <m:den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en-GB" dirty="0"/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num>
                        <m:den>
                          <m:func>
                            <m:func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85</m:t>
                              </m:r>
                            </m:e>
                          </m:func>
                        </m:den>
                      </m:f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func>
                            <m:func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65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en-GB" dirty="0"/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65</m:t>
                              </m:r>
                            </m:e>
                          </m:func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85 </m:t>
                          </m:r>
                        </m:e>
                      </m:func>
                    </m:oMath>
                  </m:oMathPara>
                </a14:m>
                <a:endParaRPr lang="en-GB" dirty="0"/>
              </a:p>
              <a:p>
                <a:endParaRPr lang="en-GB" dirty="0"/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6" name="Content Placeholder 5">
                <a:extLst>
                  <a:ext uri="{FF2B5EF4-FFF2-40B4-BE49-F238E27FC236}">
                    <a16:creationId xmlns:a16="http://schemas.microsoft.com/office/drawing/2014/main" id="{24DD5BA7-040D-491E-8434-6EAAF673CE37}"/>
                  </a:ext>
                </a:extLst>
              </p:cNvPr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-828600" y="2636912"/>
                <a:ext cx="5544616" cy="387285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5B94E1E-F7D4-4696-BC76-113A1305A7F3}"/>
              </a:ext>
            </a:extLst>
          </p:cNvPr>
          <p:cNvCxnSpPr>
            <a:cxnSpLocks/>
            <a:stCxn id="9" idx="1"/>
          </p:cNvCxnSpPr>
          <p:nvPr/>
        </p:nvCxnSpPr>
        <p:spPr>
          <a:xfrm flipH="1" flipV="1">
            <a:off x="2987824" y="3140969"/>
            <a:ext cx="1835696" cy="169276"/>
          </a:xfrm>
          <a:prstGeom prst="straightConnector1">
            <a:avLst/>
          </a:prstGeom>
          <a:ln>
            <a:solidFill>
              <a:srgbClr val="CC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E7E11A2B-B651-4461-95FC-577CDF402849}"/>
              </a:ext>
            </a:extLst>
          </p:cNvPr>
          <p:cNvSpPr txBox="1"/>
          <p:nvPr/>
        </p:nvSpPr>
        <p:spPr>
          <a:xfrm>
            <a:off x="4823520" y="3140968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Step 2: </a:t>
            </a:r>
            <a:r>
              <a:rPr lang="en-GB" sz="1600" dirty="0"/>
              <a:t>Quote the formula.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248391F-DF2B-45FF-A5C7-711ADC385452}"/>
              </a:ext>
            </a:extLst>
          </p:cNvPr>
          <p:cNvSpPr txBox="1"/>
          <p:nvPr/>
        </p:nvSpPr>
        <p:spPr>
          <a:xfrm>
            <a:off x="4823520" y="4077072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Step 3: </a:t>
            </a:r>
            <a:r>
              <a:rPr lang="en-GB" sz="1600" dirty="0"/>
              <a:t>Substitute values.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BCFCD921-52D5-4060-921E-1D3A3D7D9418}"/>
              </a:ext>
            </a:extLst>
          </p:cNvPr>
          <p:cNvCxnSpPr>
            <a:cxnSpLocks/>
            <a:stCxn id="10" idx="1"/>
          </p:cNvCxnSpPr>
          <p:nvPr/>
        </p:nvCxnSpPr>
        <p:spPr>
          <a:xfrm flipH="1" flipV="1">
            <a:off x="3059832" y="4221089"/>
            <a:ext cx="1763688" cy="25260"/>
          </a:xfrm>
          <a:prstGeom prst="straightConnector1">
            <a:avLst/>
          </a:prstGeom>
          <a:ln>
            <a:solidFill>
              <a:srgbClr val="CC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E2B395C-8386-431C-B3AA-1A2DD16A7C8F}"/>
              </a:ext>
            </a:extLst>
          </p:cNvPr>
          <p:cNvCxnSpPr>
            <a:cxnSpLocks/>
            <a:stCxn id="13" idx="1"/>
          </p:cNvCxnSpPr>
          <p:nvPr/>
        </p:nvCxnSpPr>
        <p:spPr>
          <a:xfrm flipH="1" flipV="1">
            <a:off x="3131840" y="5157193"/>
            <a:ext cx="1800200" cy="169276"/>
          </a:xfrm>
          <a:prstGeom prst="straightConnector1">
            <a:avLst/>
          </a:prstGeom>
          <a:ln>
            <a:solidFill>
              <a:srgbClr val="CC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9B9862DB-E001-4B87-A30C-FD2B544AE7AE}"/>
              </a:ext>
            </a:extLst>
          </p:cNvPr>
          <p:cNvSpPr txBox="1"/>
          <p:nvPr/>
        </p:nvSpPr>
        <p:spPr>
          <a:xfrm>
            <a:off x="4932040" y="5157192"/>
            <a:ext cx="43204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Step 4: </a:t>
            </a:r>
            <a:r>
              <a:rPr lang="en-GB" sz="1600" dirty="0"/>
              <a:t>Rearrange the formula and calculate.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1B233E87-C07C-C334-DC6F-CD59003C96E2}"/>
                  </a:ext>
                </a:extLst>
              </p:cNvPr>
              <p:cNvSpPr txBox="1"/>
              <p:nvPr/>
            </p:nvSpPr>
            <p:spPr>
              <a:xfrm>
                <a:off x="755576" y="5762326"/>
                <a:ext cx="1661609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=6.60 </m:t>
                      </m:r>
                      <m:r>
                        <m:rPr>
                          <m:sty m:val="p"/>
                        </m:rPr>
                        <a:rPr lang="en-GB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km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</a:endParaRPr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1B233E87-C07C-C334-DC6F-CD59003C96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5762326"/>
                <a:ext cx="1661609" cy="70788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13">
            <a:extLst>
              <a:ext uri="{FF2B5EF4-FFF2-40B4-BE49-F238E27FC236}">
                <a16:creationId xmlns:a16="http://schemas.microsoft.com/office/drawing/2014/main" id="{4E2AEAF8-39A2-FFED-2BE6-89C26E2D470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22032" y="1380817"/>
            <a:ext cx="365792" cy="147696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9FBA4835-41DA-0DD7-C3A0-DE60736D1400}"/>
              </a:ext>
            </a:extLst>
          </p:cNvPr>
          <p:cNvSpPr txBox="1"/>
          <p:nvPr/>
        </p:nvSpPr>
        <p:spPr>
          <a:xfrm>
            <a:off x="5364088" y="859600"/>
            <a:ext cx="2880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099A983-60A6-7F5B-556A-C51917A259E5}"/>
              </a:ext>
            </a:extLst>
          </p:cNvPr>
          <p:cNvSpPr txBox="1"/>
          <p:nvPr/>
        </p:nvSpPr>
        <p:spPr>
          <a:xfrm>
            <a:off x="6616062" y="1300698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D077A40-D200-F5A2-A8B5-DE4C10D7AEEF}"/>
              </a:ext>
            </a:extLst>
          </p:cNvPr>
          <p:cNvSpPr txBox="1"/>
          <p:nvPr/>
        </p:nvSpPr>
        <p:spPr>
          <a:xfrm>
            <a:off x="5040052" y="2230124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cosine rule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3B9B70B4-E4D1-4E58-B6E4-ACBB8638C941}"/>
                  </a:ext>
                </a:extLst>
              </p:cNvPr>
              <p:cNvSpPr txBox="1"/>
              <p:nvPr/>
            </p:nvSpPr>
            <p:spPr>
              <a:xfrm>
                <a:off x="2915816" y="3284984"/>
                <a:ext cx="2892267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−2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𝑏𝑐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func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3B9B70B4-E4D1-4E58-B6E4-ACBB8638C9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5816" y="3284984"/>
                <a:ext cx="2892267" cy="307777"/>
              </a:xfrm>
              <a:prstGeom prst="rect">
                <a:avLst/>
              </a:prstGeom>
              <a:blipFill>
                <a:blip r:embed="rId4"/>
                <a:stretch>
                  <a:fillRect r="-211" b="-120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5">
            <a:extLst>
              <a:ext uri="{FF2B5EF4-FFF2-40B4-BE49-F238E27FC236}">
                <a16:creationId xmlns:a16="http://schemas.microsoft.com/office/drawing/2014/main" id="{6CEB2418-1CF5-48DF-99FD-E6BBCB6D9443}"/>
              </a:ext>
            </a:extLst>
          </p:cNvPr>
          <p:cNvSpPr/>
          <p:nvPr/>
        </p:nvSpPr>
        <p:spPr>
          <a:xfrm>
            <a:off x="2771800" y="3212976"/>
            <a:ext cx="3168352" cy="504056"/>
          </a:xfrm>
          <a:prstGeom prst="rect">
            <a:avLst/>
          </a:prstGeom>
          <a:noFill/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9921CA7C-E69C-47A8-BE94-C1DABCE19E56}"/>
              </a:ext>
            </a:extLst>
          </p:cNvPr>
          <p:cNvCxnSpPr>
            <a:cxnSpLocks/>
          </p:cNvCxnSpPr>
          <p:nvPr/>
        </p:nvCxnSpPr>
        <p:spPr>
          <a:xfrm flipV="1">
            <a:off x="5940152" y="3284984"/>
            <a:ext cx="648072" cy="144016"/>
          </a:xfrm>
          <a:prstGeom prst="straightConnector1">
            <a:avLst/>
          </a:prstGeom>
          <a:ln>
            <a:solidFill>
              <a:srgbClr val="CC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3BDB7632-9A46-45CB-AC40-A19C0AF2D0C7}"/>
              </a:ext>
            </a:extLst>
          </p:cNvPr>
          <p:cNvSpPr txBox="1"/>
          <p:nvPr/>
        </p:nvSpPr>
        <p:spPr>
          <a:xfrm>
            <a:off x="6516216" y="2852936"/>
            <a:ext cx="20162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Use this version if you are trying to find an unknown </a:t>
            </a:r>
            <a:r>
              <a:rPr lang="en-GB" sz="1600" dirty="0">
                <a:solidFill>
                  <a:srgbClr val="FF0000"/>
                </a:solidFill>
              </a:rPr>
              <a:t>side</a:t>
            </a:r>
            <a:r>
              <a:rPr lang="en-GB" sz="1600" dirty="0"/>
              <a:t>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4AE565B-936B-4458-91BC-3D25B6F1DA8C}"/>
              </a:ext>
            </a:extLst>
          </p:cNvPr>
          <p:cNvSpPr txBox="1"/>
          <p:nvPr/>
        </p:nvSpPr>
        <p:spPr>
          <a:xfrm>
            <a:off x="4114800" y="2971800"/>
            <a:ext cx="6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12FE8362-5520-4A48-BF4C-011A93CBEF34}"/>
                  </a:ext>
                </a:extLst>
              </p:cNvPr>
              <p:cNvSpPr txBox="1"/>
              <p:nvPr/>
            </p:nvSpPr>
            <p:spPr>
              <a:xfrm>
                <a:off x="3131840" y="4437112"/>
                <a:ext cx="2370970" cy="61555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f>
                            <m:f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p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𝑏𝑐</m:t>
                              </m:r>
                            </m:den>
                          </m:f>
                        </m:e>
                      </m:func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12FE8362-5520-4A48-BF4C-011A93CBEF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1840" y="4437112"/>
                <a:ext cx="2370970" cy="61555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>
            <a:extLst>
              <a:ext uri="{FF2B5EF4-FFF2-40B4-BE49-F238E27FC236}">
                <a16:creationId xmlns:a16="http://schemas.microsoft.com/office/drawing/2014/main" id="{B21A3B5A-3A8A-4CDC-A5D6-A663E47C242D}"/>
              </a:ext>
            </a:extLst>
          </p:cNvPr>
          <p:cNvSpPr/>
          <p:nvPr/>
        </p:nvSpPr>
        <p:spPr>
          <a:xfrm>
            <a:off x="2771800" y="4293096"/>
            <a:ext cx="3168352" cy="936104"/>
          </a:xfrm>
          <a:prstGeom prst="rect">
            <a:avLst/>
          </a:prstGeom>
          <a:noFill/>
          <a:ln>
            <a:solidFill>
              <a:srgbClr val="CC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9F04388C-793F-4054-A0B5-175E00D37D84}"/>
              </a:ext>
            </a:extLst>
          </p:cNvPr>
          <p:cNvCxnSpPr>
            <a:cxnSpLocks/>
          </p:cNvCxnSpPr>
          <p:nvPr/>
        </p:nvCxnSpPr>
        <p:spPr>
          <a:xfrm flipV="1">
            <a:off x="5940152" y="4653136"/>
            <a:ext cx="648072" cy="144016"/>
          </a:xfrm>
          <a:prstGeom prst="straightConnector1">
            <a:avLst/>
          </a:prstGeom>
          <a:ln>
            <a:solidFill>
              <a:srgbClr val="CC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0CB2D1EA-0511-4752-9C1B-EA1BE51DBAA1}"/>
              </a:ext>
            </a:extLst>
          </p:cNvPr>
          <p:cNvSpPr txBox="1"/>
          <p:nvPr/>
        </p:nvSpPr>
        <p:spPr>
          <a:xfrm>
            <a:off x="6660232" y="4221088"/>
            <a:ext cx="20882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Use this version if you are trying to find an unknown </a:t>
            </a:r>
            <a:r>
              <a:rPr lang="en-GB" sz="1600" dirty="0">
                <a:solidFill>
                  <a:srgbClr val="FF0000"/>
                </a:solidFill>
              </a:rPr>
              <a:t>angle</a:t>
            </a:r>
            <a:r>
              <a:rPr lang="en-GB" sz="1600" dirty="0"/>
              <a:t>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B19A818-621E-065E-0253-FB90E21C0E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71800" y="1068399"/>
            <a:ext cx="3360887" cy="202398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Example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04CA2D6-3ADF-47FF-94CA-C3C1D6A20833}"/>
              </a:ext>
            </a:extLst>
          </p:cNvPr>
          <p:cNvGrpSpPr/>
          <p:nvPr/>
        </p:nvGrpSpPr>
        <p:grpSpPr>
          <a:xfrm>
            <a:off x="3491880" y="1340768"/>
            <a:ext cx="2247739" cy="1452873"/>
            <a:chOff x="6494223" y="1387038"/>
            <a:chExt cx="2715007" cy="1450330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0454A255-6A06-48DB-8320-A6CA285AB334}"/>
                </a:ext>
              </a:extLst>
            </p:cNvPr>
            <p:cNvGrpSpPr/>
            <p:nvPr/>
          </p:nvGrpSpPr>
          <p:grpSpPr>
            <a:xfrm>
              <a:off x="6534645" y="1387038"/>
              <a:ext cx="2674585" cy="1450330"/>
              <a:chOff x="6604182" y="1415186"/>
              <a:chExt cx="2674585" cy="1450330"/>
            </a:xfrm>
          </p:grpSpPr>
          <p:sp>
            <p:nvSpPr>
              <p:cNvPr id="10" name="Triangle 202">
                <a:extLst>
                  <a:ext uri="{FF2B5EF4-FFF2-40B4-BE49-F238E27FC236}">
                    <a16:creationId xmlns:a16="http://schemas.microsoft.com/office/drawing/2014/main" id="{2270EF05-FADE-4D5E-8648-8FC6C768BEF2}"/>
                  </a:ext>
                </a:extLst>
              </p:cNvPr>
              <p:cNvSpPr/>
              <p:nvPr/>
            </p:nvSpPr>
            <p:spPr>
              <a:xfrm>
                <a:off x="6604182" y="1415186"/>
                <a:ext cx="2266474" cy="1106716"/>
              </a:xfrm>
              <a:prstGeom prst="triangle">
                <a:avLst>
                  <a:gd name="adj" fmla="val 20607"/>
                </a:avLst>
              </a:prstGeom>
              <a:noFill/>
              <a:ln w="19050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 anchorCtr="0"/>
              <a:lstStyle/>
              <a:p>
                <a:pPr algn="ctr"/>
                <a:endParaRPr lang="en-GB" sz="200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11" name="Arc 10">
                <a:extLst>
                  <a:ext uri="{FF2B5EF4-FFF2-40B4-BE49-F238E27FC236}">
                    <a16:creationId xmlns:a16="http://schemas.microsoft.com/office/drawing/2014/main" id="{9435726D-954F-420A-841D-A54E90CBE92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443878" y="2174803"/>
                <a:ext cx="834889" cy="690713"/>
              </a:xfrm>
              <a:prstGeom prst="arc">
                <a:avLst>
                  <a:gd name="adj1" fmla="val 10809643"/>
                  <a:gd name="adj2" fmla="val 13002702"/>
                </a:avLst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0" tIns="0" rIns="0" bIns="0" rtlCol="0" anchor="ctr" anchorCtr="0"/>
              <a:lstStyle/>
              <a:p>
                <a:pPr algn="ctr"/>
                <a:endParaRPr lang="en-GB" sz="200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6" name="Text Box 30">
              <a:extLst>
                <a:ext uri="{FF2B5EF4-FFF2-40B4-BE49-F238E27FC236}">
                  <a16:creationId xmlns:a16="http://schemas.microsoft.com/office/drawing/2014/main" id="{E6F55606-E438-4C11-A3FD-96A22F0A9D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22581" y="2184803"/>
              <a:ext cx="422101" cy="307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 anchorCtr="0">
              <a:spAutoFit/>
            </a:bodyPr>
            <a:lstStyle/>
            <a:p>
              <a:pPr algn="ctr" eaLnBrk="0" hangingPunct="0"/>
              <a:r>
                <a:rPr lang="en-GB" altLang="en-US" sz="2000" dirty="0">
                  <a:latin typeface="Calibri" panose="020F0502020204030204" pitchFamily="34" charset="0"/>
                  <a:cs typeface="Calibri" panose="020F0502020204030204" pitchFamily="34" charset="0"/>
                </a:rPr>
                <a:t>37</a:t>
              </a:r>
              <a:r>
                <a:rPr lang="en-GB" altLang="en-US" sz="2000" baseline="30000" dirty="0">
                  <a:latin typeface="Calibri" panose="020F0502020204030204" pitchFamily="34" charset="0"/>
                  <a:cs typeface="Calibri" panose="020F0502020204030204" pitchFamily="34" charset="0"/>
                </a:rPr>
                <a:t>o</a:t>
              </a:r>
            </a:p>
          </p:txBody>
        </p:sp>
        <p:sp>
          <p:nvSpPr>
            <p:cNvPr id="7" name="Text Box 30">
              <a:extLst>
                <a:ext uri="{FF2B5EF4-FFF2-40B4-BE49-F238E27FC236}">
                  <a16:creationId xmlns:a16="http://schemas.microsoft.com/office/drawing/2014/main" id="{9EF9E88A-A3CB-4BDD-A724-DCAA9F0B46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87728" y="1662630"/>
              <a:ext cx="762879" cy="307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 anchorCtr="0">
              <a:spAutoFit/>
            </a:bodyPr>
            <a:lstStyle/>
            <a:p>
              <a:pPr algn="ctr" eaLnBrk="0" hangingPunct="0"/>
              <a:r>
                <a:rPr lang="en-GB" altLang="en-US" sz="2000" dirty="0">
                  <a:latin typeface="Calibri" panose="020F0502020204030204" pitchFamily="34" charset="0"/>
                  <a:cs typeface="Calibri" panose="020F0502020204030204" pitchFamily="34" charset="0"/>
                </a:rPr>
                <a:t>11 cm</a:t>
              </a:r>
              <a:endParaRPr lang="en-GB" altLang="en-US" sz="2000" baseline="300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8" name="Text Box 30">
              <a:extLst>
                <a:ext uri="{FF2B5EF4-FFF2-40B4-BE49-F238E27FC236}">
                  <a16:creationId xmlns:a16="http://schemas.microsoft.com/office/drawing/2014/main" id="{51B72BD4-2D3A-44BA-9617-228AB5CE60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86441" y="2503759"/>
              <a:ext cx="762879" cy="307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 anchorCtr="0">
              <a:spAutoFit/>
            </a:bodyPr>
            <a:lstStyle/>
            <a:p>
              <a:pPr algn="ctr" eaLnBrk="0" hangingPunct="0"/>
              <a:r>
                <a:rPr lang="en-GB" altLang="en-US" sz="2000" dirty="0">
                  <a:latin typeface="Calibri" panose="020F0502020204030204" pitchFamily="34" charset="0"/>
                  <a:cs typeface="Calibri" panose="020F0502020204030204" pitchFamily="34" charset="0"/>
                </a:rPr>
                <a:t>12 cm</a:t>
              </a:r>
              <a:endParaRPr lang="en-GB" altLang="en-US" sz="2000" baseline="300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 Box 30">
                  <a:extLst>
                    <a:ext uri="{FF2B5EF4-FFF2-40B4-BE49-F238E27FC236}">
                      <a16:creationId xmlns:a16="http://schemas.microsoft.com/office/drawing/2014/main" id="{6BFF6A8E-F71F-4D1D-9209-B56DAF2817D9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6494223" y="1745555"/>
                  <a:ext cx="220422" cy="30013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lIns="0" tIns="0" rIns="0" bIns="0" anchor="ctr" anchorCtr="0">
                  <a:spAutoFit/>
                </a:bodyPr>
                <a:lstStyle/>
                <a:p>
                  <a:pPr algn="ctr" eaLnBrk="0" hangingPunct="0"/>
                  <a14:m>
                    <m:oMath xmlns:m="http://schemas.openxmlformats.org/officeDocument/2006/math">
                      <m:r>
                        <a:rPr lang="en-GB" altLang="en-US" sz="2000" i="1" dirty="0">
                          <a:latin typeface="Cambria Math" panose="02040503050406030204" pitchFamily="18" charset="0"/>
                          <a:cs typeface="Calibri" panose="020F0502020204030204" pitchFamily="34" charset="0"/>
                        </a:rPr>
                        <m:t>𝑥</m:t>
                      </m:r>
                    </m:oMath>
                  </a14:m>
                  <a:r>
                    <a:rPr lang="en-GB" altLang="en-US" sz="2000" baseline="30000" dirty="0">
                      <a:latin typeface="Calibri" panose="020F0502020204030204" pitchFamily="34" charset="0"/>
                      <a:cs typeface="Calibri" panose="020F0502020204030204" pitchFamily="34" charset="0"/>
                    </a:rPr>
                    <a:t> </a:t>
                  </a:r>
                </a:p>
              </p:txBody>
            </p:sp>
          </mc:Choice>
          <mc:Fallback xmlns="">
            <p:sp>
              <p:nvSpPr>
                <p:cNvPr id="81" name="Text Box 30">
                  <a:extLst>
                    <a:ext uri="{FF2B5EF4-FFF2-40B4-BE49-F238E27FC236}">
                      <a16:creationId xmlns:a16="http://schemas.microsoft.com/office/drawing/2014/main" id="{1B2FD238-6F1D-D243-BF40-A1253CB58D7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6494223" y="1745555"/>
                  <a:ext cx="220422" cy="300134"/>
                </a:xfrm>
                <a:prstGeom prst="rect">
                  <a:avLst/>
                </a:prstGeom>
                <a:blipFill>
                  <a:blip r:embed="rId4"/>
                  <a:stretch>
                    <a:fillRect l="-36667" r="-6667" b="-2041"/>
                  </a:stretch>
                </a:blipFill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chemeClr val="bg2">
                            <a:alpha val="74998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DB3827E1-5E30-4E72-BCFD-52BA5E1C3C00}"/>
              </a:ext>
            </a:extLst>
          </p:cNvPr>
          <p:cNvSpPr txBox="1"/>
          <p:nvPr/>
        </p:nvSpPr>
        <p:spPr>
          <a:xfrm>
            <a:off x="5383063" y="218970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EB4FBBC-27BA-4C75-A4B8-597977B8B12B}"/>
              </a:ext>
            </a:extLst>
          </p:cNvPr>
          <p:cNvSpPr txBox="1"/>
          <p:nvPr/>
        </p:nvSpPr>
        <p:spPr>
          <a:xfrm>
            <a:off x="3131840" y="1484784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7C22CF-D705-43FC-BF48-23131B34094C}"/>
              </a:ext>
            </a:extLst>
          </p:cNvPr>
          <p:cNvSpPr txBox="1"/>
          <p:nvPr/>
        </p:nvSpPr>
        <p:spPr>
          <a:xfrm>
            <a:off x="4716016" y="1196752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D79D951-4F37-4C96-B41E-6F014DCEE63F}"/>
              </a:ext>
            </a:extLst>
          </p:cNvPr>
          <p:cNvSpPr txBox="1"/>
          <p:nvPr/>
        </p:nvSpPr>
        <p:spPr>
          <a:xfrm>
            <a:off x="4108831" y="2633673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10682294-BE17-48E3-8D09-4135D6BD4BBB}"/>
                  </a:ext>
                </a:extLst>
              </p:cNvPr>
              <p:cNvSpPr txBox="1"/>
              <p:nvPr/>
            </p:nvSpPr>
            <p:spPr>
              <a:xfrm>
                <a:off x="611560" y="3068960"/>
                <a:ext cx="2892267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−2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𝑏𝑐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</m:func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10682294-BE17-48E3-8D09-4135D6BD4B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3068960"/>
                <a:ext cx="2892267" cy="307777"/>
              </a:xfrm>
              <a:prstGeom prst="rect">
                <a:avLst/>
              </a:prstGeom>
              <a:blipFill>
                <a:blip r:embed="rId5"/>
                <a:stretch>
                  <a:fillRect r="-211" b="-980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D2CE28FE-0920-4B58-8D45-567861CA5D53}"/>
                  </a:ext>
                </a:extLst>
              </p:cNvPr>
              <p:cNvSpPr txBox="1"/>
              <p:nvPr/>
            </p:nvSpPr>
            <p:spPr>
              <a:xfrm>
                <a:off x="611560" y="3789040"/>
                <a:ext cx="4347985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11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×11×12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37</m:t>
                          </m:r>
                        </m:e>
                      </m:func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D2CE28FE-0920-4B58-8D45-567861CA5D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3789040"/>
                <a:ext cx="4347985" cy="307777"/>
              </a:xfrm>
              <a:prstGeom prst="rect">
                <a:avLst/>
              </a:prstGeom>
              <a:blipFill>
                <a:blip r:embed="rId6"/>
                <a:stretch>
                  <a:fillRect l="-140" r="-1401" b="-400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0810BF46-B1DA-49E5-B18B-D6E61AD43378}"/>
                  </a:ext>
                </a:extLst>
              </p:cNvPr>
              <p:cNvSpPr txBox="1"/>
              <p:nvPr/>
            </p:nvSpPr>
            <p:spPr>
              <a:xfrm>
                <a:off x="611560" y="4581128"/>
                <a:ext cx="1732782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=54.160 …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0810BF46-B1DA-49E5-B18B-D6E61AD433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4581128"/>
                <a:ext cx="1732782" cy="307777"/>
              </a:xfrm>
              <a:prstGeom prst="rect">
                <a:avLst/>
              </a:prstGeom>
              <a:blipFill>
                <a:blip r:embed="rId7"/>
                <a:stretch>
                  <a:fillRect l="-1053" b="-980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AB25F30D-EBE6-4684-A013-C91F5FD8DC38}"/>
                  </a:ext>
                </a:extLst>
              </p:cNvPr>
              <p:cNvSpPr txBox="1"/>
              <p:nvPr/>
            </p:nvSpPr>
            <p:spPr>
              <a:xfrm>
                <a:off x="611560" y="5301208"/>
                <a:ext cx="1775294" cy="35035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54.460…</m:t>
                          </m:r>
                        </m:e>
                      </m:rad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AB25F30D-EBE6-4684-A013-C91F5FD8DC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5301208"/>
                <a:ext cx="1775294" cy="350352"/>
              </a:xfrm>
              <a:prstGeom prst="rect">
                <a:avLst/>
              </a:prstGeom>
              <a:blipFill>
                <a:blip r:embed="rId8"/>
                <a:stretch>
                  <a:fillRect b="-877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3930D26D-7B03-4451-98E7-8B1A004F8FAC}"/>
                  </a:ext>
                </a:extLst>
              </p:cNvPr>
              <p:cNvSpPr txBox="1"/>
              <p:nvPr/>
            </p:nvSpPr>
            <p:spPr>
              <a:xfrm>
                <a:off x="611560" y="6021288"/>
                <a:ext cx="1413400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=7.36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cm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3930D26D-7B03-4451-98E7-8B1A004F8F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6021288"/>
                <a:ext cx="1413400" cy="307777"/>
              </a:xfrm>
              <a:prstGeom prst="rect">
                <a:avLst/>
              </a:prstGeom>
              <a:blipFill>
                <a:blip r:embed="rId9"/>
                <a:stretch>
                  <a:fillRect l="-1293" r="-2155" b="-100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B4319E38-C771-4DD6-B564-68AEFAA3D009}"/>
              </a:ext>
            </a:extLst>
          </p:cNvPr>
          <p:cNvCxnSpPr>
            <a:cxnSpLocks/>
          </p:cNvCxnSpPr>
          <p:nvPr/>
        </p:nvCxnSpPr>
        <p:spPr>
          <a:xfrm flipH="1" flipV="1">
            <a:off x="5889989" y="1982081"/>
            <a:ext cx="958069" cy="2253"/>
          </a:xfrm>
          <a:prstGeom prst="straightConnector1">
            <a:avLst/>
          </a:prstGeom>
          <a:ln>
            <a:solidFill>
              <a:srgbClr val="CC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2A4C1587-F46F-4FAC-A297-216F14BD20DF}"/>
              </a:ext>
            </a:extLst>
          </p:cNvPr>
          <p:cNvSpPr txBox="1"/>
          <p:nvPr/>
        </p:nvSpPr>
        <p:spPr>
          <a:xfrm>
            <a:off x="7020272" y="1628800"/>
            <a:ext cx="1656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Step 1: </a:t>
            </a:r>
            <a:r>
              <a:rPr lang="en-GB" sz="1600" dirty="0"/>
              <a:t>Label the diagram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7814FDBE-34B2-42F0-B689-61927B84516B}"/>
              </a:ext>
            </a:extLst>
          </p:cNvPr>
          <p:cNvCxnSpPr>
            <a:cxnSpLocks/>
          </p:cNvCxnSpPr>
          <p:nvPr/>
        </p:nvCxnSpPr>
        <p:spPr>
          <a:xfrm flipH="1">
            <a:off x="5048420" y="3284984"/>
            <a:ext cx="819724" cy="0"/>
          </a:xfrm>
          <a:prstGeom prst="straightConnector1">
            <a:avLst/>
          </a:prstGeom>
          <a:ln>
            <a:solidFill>
              <a:srgbClr val="CC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981E94AA-174B-4CB3-86FB-E069AE0EB51E}"/>
              </a:ext>
            </a:extLst>
          </p:cNvPr>
          <p:cNvCxnSpPr>
            <a:cxnSpLocks/>
          </p:cNvCxnSpPr>
          <p:nvPr/>
        </p:nvCxnSpPr>
        <p:spPr>
          <a:xfrm flipH="1">
            <a:off x="5048420" y="3933056"/>
            <a:ext cx="819724" cy="0"/>
          </a:xfrm>
          <a:prstGeom prst="straightConnector1">
            <a:avLst/>
          </a:prstGeom>
          <a:ln>
            <a:solidFill>
              <a:srgbClr val="CC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61A16F69-7EFA-4C6A-BCCB-DD7C5E66587F}"/>
              </a:ext>
            </a:extLst>
          </p:cNvPr>
          <p:cNvCxnSpPr>
            <a:cxnSpLocks/>
          </p:cNvCxnSpPr>
          <p:nvPr/>
        </p:nvCxnSpPr>
        <p:spPr>
          <a:xfrm flipH="1">
            <a:off x="5048419" y="4581128"/>
            <a:ext cx="819726" cy="0"/>
          </a:xfrm>
          <a:prstGeom prst="straightConnector1">
            <a:avLst/>
          </a:prstGeom>
          <a:ln>
            <a:solidFill>
              <a:srgbClr val="CC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CD6010E5-37D9-43C1-A704-E0A8A9C326E5}"/>
              </a:ext>
            </a:extLst>
          </p:cNvPr>
          <p:cNvSpPr txBox="1"/>
          <p:nvPr/>
        </p:nvSpPr>
        <p:spPr>
          <a:xfrm>
            <a:off x="6012160" y="3068960"/>
            <a:ext cx="28083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Step 2: </a:t>
            </a:r>
            <a:r>
              <a:rPr lang="en-GB" sz="1600" dirty="0"/>
              <a:t>Quote the formula.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00B0C6F-DA28-44DB-91EB-99059742FEA8}"/>
              </a:ext>
            </a:extLst>
          </p:cNvPr>
          <p:cNvSpPr txBox="1"/>
          <p:nvPr/>
        </p:nvSpPr>
        <p:spPr>
          <a:xfrm>
            <a:off x="6012160" y="3789040"/>
            <a:ext cx="28083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Step 3: </a:t>
            </a:r>
            <a:r>
              <a:rPr lang="en-GB" sz="1600" dirty="0"/>
              <a:t>Substitute values.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CD1CEB6-3F4B-4996-831B-0647F3FDA43E}"/>
              </a:ext>
            </a:extLst>
          </p:cNvPr>
          <p:cNvSpPr txBox="1"/>
          <p:nvPr/>
        </p:nvSpPr>
        <p:spPr>
          <a:xfrm>
            <a:off x="6084168" y="4437112"/>
            <a:ext cx="28083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Step 4: </a:t>
            </a:r>
            <a:r>
              <a:rPr lang="en-GB" sz="1600" dirty="0"/>
              <a:t>Calculate.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C71F423C-7C24-74B4-03D2-218373312580}"/>
                  </a:ext>
                </a:extLst>
              </p:cNvPr>
              <p:cNvSpPr txBox="1"/>
              <p:nvPr/>
            </p:nvSpPr>
            <p:spPr>
              <a:xfrm>
                <a:off x="356786" y="1390588"/>
                <a:ext cx="243502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dirty="0"/>
                  <a:t>Find the value of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GB" dirty="0"/>
                  <a:t>. </a:t>
                </a:r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C71F423C-7C24-74B4-03D2-2183733125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786" y="1390588"/>
                <a:ext cx="2435026" cy="400110"/>
              </a:xfrm>
              <a:prstGeom prst="rect">
                <a:avLst/>
              </a:prstGeom>
              <a:blipFill>
                <a:blip r:embed="rId10"/>
                <a:stretch>
                  <a:fillRect l="-2757" t="-6061" r="-1504" b="-272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Contextual example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FBB278C4-B76B-4A95-9CA4-AB44BB56031F}"/>
                  </a:ext>
                </a:extLst>
              </p:cNvPr>
              <p:cNvSpPr txBox="1">
                <a:spLocks noGrp="1"/>
              </p:cNvSpPr>
              <p:nvPr>
                <p:ph sz="quarter" idx="10"/>
              </p:nvPr>
            </p:nvSpPr>
            <p:spPr>
              <a:xfrm>
                <a:off x="457201" y="1556792"/>
                <a:ext cx="8147247" cy="1231106"/>
              </a:xfrm>
              <a:custGeom>
                <a:avLst/>
                <a:gdLst>
                  <a:gd name="connsiteX0" fmla="*/ 0 w 8147247"/>
                  <a:gd name="connsiteY0" fmla="*/ 0 h 1231106"/>
                  <a:gd name="connsiteX1" fmla="*/ 8147247 w 8147247"/>
                  <a:gd name="connsiteY1" fmla="*/ 0 h 1231106"/>
                  <a:gd name="connsiteX2" fmla="*/ 8147247 w 8147247"/>
                  <a:gd name="connsiteY2" fmla="*/ 1231106 h 1231106"/>
                  <a:gd name="connsiteX3" fmla="*/ 0 w 8147247"/>
                  <a:gd name="connsiteY3" fmla="*/ 1231106 h 1231106"/>
                  <a:gd name="connsiteX4" fmla="*/ 0 w 8147247"/>
                  <a:gd name="connsiteY4" fmla="*/ 0 h 1231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47247" h="1231106" extrusionOk="0">
                    <a:moveTo>
                      <a:pt x="0" y="0"/>
                    </a:moveTo>
                    <a:cubicBezTo>
                      <a:pt x="2109490" y="-5264"/>
                      <a:pt x="5176929" y="84467"/>
                      <a:pt x="8147247" y="0"/>
                    </a:cubicBezTo>
                    <a:cubicBezTo>
                      <a:pt x="8101130" y="509210"/>
                      <a:pt x="8232921" y="1042955"/>
                      <a:pt x="8147247" y="1231106"/>
                    </a:cubicBezTo>
                    <a:cubicBezTo>
                      <a:pt x="5167483" y="1337426"/>
                      <a:pt x="3586244" y="1223457"/>
                      <a:pt x="0" y="1231106"/>
                    </a:cubicBezTo>
                    <a:cubicBezTo>
                      <a:pt x="-14196" y="641578"/>
                      <a:pt x="-103909" y="178922"/>
                      <a:pt x="0" y="0"/>
                    </a:cubicBezTo>
                    <a:close/>
                  </a:path>
                </a:pathLst>
              </a:custGeom>
              <a:noFill/>
              <a:ln>
                <a:extLst>
                  <a:ext uri="{C807C97D-BFC1-408E-A445-0C87EB9F89A2}">
                    <ask:lineSketchStyleProps xmlns:ask="http://schemas.microsoft.com/office/drawing/2018/sketchyshapes" sd="2650216993">
                      <a:prstGeom prst="rect">
                        <a:avLst/>
                      </a:prstGeom>
                      <ask:type>
                        <ask:lineSketchCurved/>
                      </ask:type>
                    </ask:lineSketchStyleProps>
                  </a:ext>
                </a:extLst>
              </a:ln>
            </p:spPr>
            <p:txBody>
              <a:bodyPr wrap="square" lIns="48000" tIns="0" rIns="0" bIns="0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GB" dirty="0">
                    <a:solidFill>
                      <a:srgbClr val="000000"/>
                    </a:solidFill>
                  </a:rPr>
                  <a:t>A plane flies from airport </a:t>
                </a:r>
                <a14:m>
                  <m:oMath xmlns:m="http://schemas.openxmlformats.org/officeDocument/2006/math">
                    <m:r>
                      <a:rPr lang="en-GB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GB" dirty="0">
                    <a:solidFill>
                      <a:srgbClr val="000000"/>
                    </a:solidFill>
                  </a:rPr>
                  <a:t> on a bearing of 060</a:t>
                </a:r>
                <a:r>
                  <a:rPr lang="en-GB" baseline="30000" dirty="0">
                    <a:solidFill>
                      <a:srgbClr val="000000"/>
                    </a:solidFill>
                  </a:rPr>
                  <a:t>o</a:t>
                </a:r>
                <a:r>
                  <a:rPr lang="en-GB" dirty="0">
                    <a:solidFill>
                      <a:srgbClr val="000000"/>
                    </a:solidFill>
                  </a:rPr>
                  <a:t> for 150 miles and then on a bearing of 120</a:t>
                </a:r>
                <a:r>
                  <a:rPr lang="en-GB" baseline="30000" dirty="0">
                    <a:solidFill>
                      <a:srgbClr val="000000"/>
                    </a:solidFill>
                  </a:rPr>
                  <a:t>o</a:t>
                </a:r>
                <a:r>
                  <a:rPr lang="en-GB" dirty="0">
                    <a:solidFill>
                      <a:srgbClr val="000000"/>
                    </a:solidFill>
                  </a:rPr>
                  <a:t> for 200 miles. </a:t>
                </a:r>
              </a:p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GB" dirty="0">
                    <a:solidFill>
                      <a:srgbClr val="000000"/>
                    </a:solidFill>
                  </a:rPr>
                  <a:t>Calculate the final distance of the plane from the airport.</a:t>
                </a:r>
                <a:br>
                  <a:rPr lang="en-GB" dirty="0">
                    <a:solidFill>
                      <a:srgbClr val="000000"/>
                    </a:solidFill>
                  </a:rPr>
                </a:br>
                <a:r>
                  <a:rPr lang="en-GB" dirty="0">
                    <a:solidFill>
                      <a:srgbClr val="000000"/>
                    </a:solidFill>
                  </a:rPr>
                  <a:t>Give your answer to the nearest mile.</a:t>
                </a:r>
              </a:p>
            </p:txBody>
          </p:sp>
        </mc:Choice>
        <mc:Fallback xmlns="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FBB278C4-B76B-4A95-9CA4-AB44BB56031F}"/>
                  </a:ext>
                </a:extLst>
              </p:cNvPr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1" y="1556792"/>
                <a:ext cx="8147247" cy="1231106"/>
              </a:xfrm>
              <a:prstGeom prst="rect">
                <a:avLst/>
              </a:prstGeom>
              <a:blipFill>
                <a:blip r:embed="rId3"/>
                <a:stretch>
                  <a:fillRect l="-1347" t="-5941" r="-524" b="-12376"/>
                </a:stretch>
              </a:blipFill>
              <a:ln>
                <a:extLst>
                  <a:ext uri="{C807C97D-BFC1-408E-A445-0C87EB9F89A2}">
                    <ask:lineSketchStyleProps xmlns:ask="http://schemas.microsoft.com/office/drawing/2018/sketchyshapes" sd="2650216993">
                      <a:custGeom>
                        <a:avLst/>
                        <a:gdLst>
                          <a:gd name="connsiteX0" fmla="*/ 0 w 8147247"/>
                          <a:gd name="connsiteY0" fmla="*/ 0 h 1231106"/>
                          <a:gd name="connsiteX1" fmla="*/ 8147247 w 8147247"/>
                          <a:gd name="connsiteY1" fmla="*/ 0 h 1231106"/>
                          <a:gd name="connsiteX2" fmla="*/ 8147247 w 8147247"/>
                          <a:gd name="connsiteY2" fmla="*/ 1231106 h 1231106"/>
                          <a:gd name="connsiteX3" fmla="*/ 0 w 8147247"/>
                          <a:gd name="connsiteY3" fmla="*/ 1231106 h 1231106"/>
                          <a:gd name="connsiteX4" fmla="*/ 0 w 8147247"/>
                          <a:gd name="connsiteY4" fmla="*/ 0 h 123110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8147247" h="1231106" extrusionOk="0">
                            <a:moveTo>
                              <a:pt x="0" y="0"/>
                            </a:moveTo>
                            <a:cubicBezTo>
                              <a:pt x="2109490" y="-5264"/>
                              <a:pt x="5176929" y="84467"/>
                              <a:pt x="8147247" y="0"/>
                            </a:cubicBezTo>
                            <a:cubicBezTo>
                              <a:pt x="8101130" y="509210"/>
                              <a:pt x="8232921" y="1042955"/>
                              <a:pt x="8147247" y="1231106"/>
                            </a:cubicBezTo>
                            <a:cubicBezTo>
                              <a:pt x="5167483" y="1337426"/>
                              <a:pt x="3586244" y="1223457"/>
                              <a:pt x="0" y="1231106"/>
                            </a:cubicBezTo>
                            <a:cubicBezTo>
                              <a:pt x="-14196" y="641578"/>
                              <a:pt x="-103909" y="178922"/>
                              <a:pt x="0" y="0"/>
                            </a:cubicBezTo>
                            <a:close/>
                          </a:path>
                        </a:pathLst>
                      </a:custGeom>
                      <ask:type>
                        <ask:lineSketchCurved/>
                      </ask:type>
                    </ask:lineSketchStyleProps>
                  </a:ext>
                </a:extLst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D080BAB-5199-4F05-9B21-74C8193872F0}"/>
              </a:ext>
            </a:extLst>
          </p:cNvPr>
          <p:cNvCxnSpPr/>
          <p:nvPr/>
        </p:nvCxnSpPr>
        <p:spPr>
          <a:xfrm flipV="1">
            <a:off x="2051720" y="3717032"/>
            <a:ext cx="1728192" cy="108012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8199B7EF-75C0-405A-80AF-C2D0BAD5B9FD}"/>
              </a:ext>
            </a:extLst>
          </p:cNvPr>
          <p:cNvCxnSpPr/>
          <p:nvPr/>
        </p:nvCxnSpPr>
        <p:spPr>
          <a:xfrm flipV="1">
            <a:off x="2051720" y="3717032"/>
            <a:ext cx="0" cy="108012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F10F096D-E89D-447E-B76A-E12BF7B7A296}"/>
              </a:ext>
            </a:extLst>
          </p:cNvPr>
          <p:cNvCxnSpPr/>
          <p:nvPr/>
        </p:nvCxnSpPr>
        <p:spPr>
          <a:xfrm flipV="1">
            <a:off x="3779912" y="3068960"/>
            <a:ext cx="0" cy="64807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CDD5339-4DAB-47AE-8ADB-E66405BC440F}"/>
              </a:ext>
            </a:extLst>
          </p:cNvPr>
          <p:cNvCxnSpPr/>
          <p:nvPr/>
        </p:nvCxnSpPr>
        <p:spPr>
          <a:xfrm>
            <a:off x="3779912" y="3717032"/>
            <a:ext cx="2088232" cy="165618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9BE62D8-E4FA-4E45-8C93-A9FC84A2CF53}"/>
              </a:ext>
            </a:extLst>
          </p:cNvPr>
          <p:cNvCxnSpPr/>
          <p:nvPr/>
        </p:nvCxnSpPr>
        <p:spPr>
          <a:xfrm>
            <a:off x="2051720" y="4797152"/>
            <a:ext cx="3816424" cy="576064"/>
          </a:xfrm>
          <a:prstGeom prst="line">
            <a:avLst/>
          </a:prstGeom>
          <a:ln>
            <a:prstDash val="lg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Contextual example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FBB278C4-B76B-4A95-9CA4-AB44BB56031F}"/>
                  </a:ext>
                </a:extLst>
              </p:cNvPr>
              <p:cNvSpPr txBox="1">
                <a:spLocks noGrp="1"/>
              </p:cNvSpPr>
              <p:nvPr>
                <p:ph sz="quarter" idx="10"/>
              </p:nvPr>
            </p:nvSpPr>
            <p:spPr>
              <a:xfrm>
                <a:off x="467544" y="1556792"/>
                <a:ext cx="8229600" cy="1231106"/>
              </a:xfrm>
              <a:custGeom>
                <a:avLst/>
                <a:gdLst>
                  <a:gd name="connsiteX0" fmla="*/ 0 w 8229600"/>
                  <a:gd name="connsiteY0" fmla="*/ 0 h 1231106"/>
                  <a:gd name="connsiteX1" fmla="*/ 8229600 w 8229600"/>
                  <a:gd name="connsiteY1" fmla="*/ 0 h 1231106"/>
                  <a:gd name="connsiteX2" fmla="*/ 8229600 w 8229600"/>
                  <a:gd name="connsiteY2" fmla="*/ 1231106 h 1231106"/>
                  <a:gd name="connsiteX3" fmla="*/ 0 w 8229600"/>
                  <a:gd name="connsiteY3" fmla="*/ 1231106 h 1231106"/>
                  <a:gd name="connsiteX4" fmla="*/ 0 w 8229600"/>
                  <a:gd name="connsiteY4" fmla="*/ 0 h 1231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229600" h="1231106" extrusionOk="0">
                    <a:moveTo>
                      <a:pt x="0" y="0"/>
                    </a:moveTo>
                    <a:cubicBezTo>
                      <a:pt x="2607285" y="-5264"/>
                      <a:pt x="5303255" y="84467"/>
                      <a:pt x="8229600" y="0"/>
                    </a:cubicBezTo>
                    <a:cubicBezTo>
                      <a:pt x="8183483" y="509210"/>
                      <a:pt x="8315274" y="1042955"/>
                      <a:pt x="8229600" y="1231106"/>
                    </a:cubicBezTo>
                    <a:cubicBezTo>
                      <a:pt x="5340424" y="1337426"/>
                      <a:pt x="970578" y="1223457"/>
                      <a:pt x="0" y="1231106"/>
                    </a:cubicBezTo>
                    <a:cubicBezTo>
                      <a:pt x="-14196" y="641578"/>
                      <a:pt x="-103909" y="178922"/>
                      <a:pt x="0" y="0"/>
                    </a:cubicBezTo>
                    <a:close/>
                  </a:path>
                </a:pathLst>
              </a:custGeom>
              <a:noFill/>
              <a:ln>
                <a:extLst>
                  <a:ext uri="{C807C97D-BFC1-408E-A445-0C87EB9F89A2}">
                    <ask:lineSketchStyleProps xmlns:ask="http://schemas.microsoft.com/office/drawing/2018/sketchyshapes" sd="2650216993">
                      <a:prstGeom prst="rect">
                        <a:avLst/>
                      </a:prstGeom>
                      <ask:type>
                        <ask:lineSketchCurved/>
                      </ask:type>
                    </ask:lineSketchStyleProps>
                  </a:ext>
                </a:extLst>
              </a:ln>
            </p:spPr>
            <p:txBody>
              <a:bodyPr wrap="square" lIns="48000" tIns="0" rIns="0" bIns="0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GB" dirty="0">
                    <a:solidFill>
                      <a:srgbClr val="000000"/>
                    </a:solidFill>
                  </a:rPr>
                  <a:t>A plane flies from airport </a:t>
                </a:r>
                <a14:m>
                  <m:oMath xmlns:m="http://schemas.openxmlformats.org/officeDocument/2006/math">
                    <m:r>
                      <a:rPr lang="en-GB" i="1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GB" dirty="0">
                    <a:solidFill>
                      <a:srgbClr val="000000"/>
                    </a:solidFill>
                  </a:rPr>
                  <a:t> on a bearing of 060</a:t>
                </a:r>
                <a:r>
                  <a:rPr lang="en-GB" baseline="30000" dirty="0">
                    <a:solidFill>
                      <a:srgbClr val="000000"/>
                    </a:solidFill>
                  </a:rPr>
                  <a:t>o</a:t>
                </a:r>
                <a:r>
                  <a:rPr lang="en-GB" dirty="0">
                    <a:solidFill>
                      <a:srgbClr val="000000"/>
                    </a:solidFill>
                  </a:rPr>
                  <a:t> for 150 miles and then on a bearing of 120</a:t>
                </a:r>
                <a:r>
                  <a:rPr lang="en-GB" baseline="30000" dirty="0">
                    <a:solidFill>
                      <a:srgbClr val="000000"/>
                    </a:solidFill>
                  </a:rPr>
                  <a:t>o</a:t>
                </a:r>
                <a:r>
                  <a:rPr lang="en-GB" dirty="0">
                    <a:solidFill>
                      <a:srgbClr val="000000"/>
                    </a:solidFill>
                  </a:rPr>
                  <a:t> for 200 miles. </a:t>
                </a:r>
              </a:p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GB" dirty="0">
                    <a:solidFill>
                      <a:srgbClr val="000000"/>
                    </a:solidFill>
                  </a:rPr>
                  <a:t>Calculate the final distance of the plane from the airport.</a:t>
                </a:r>
                <a:br>
                  <a:rPr lang="en-GB" dirty="0">
                    <a:solidFill>
                      <a:srgbClr val="000000"/>
                    </a:solidFill>
                  </a:rPr>
                </a:br>
                <a:r>
                  <a:rPr lang="en-GB" dirty="0">
                    <a:solidFill>
                      <a:srgbClr val="000000"/>
                    </a:solidFill>
                  </a:rPr>
                  <a:t>Give your answer to the nearest mile.</a:t>
                </a:r>
              </a:p>
            </p:txBody>
          </p:sp>
        </mc:Choice>
        <mc:Fallback xmlns="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FBB278C4-B76B-4A95-9CA4-AB44BB56031F}"/>
                  </a:ext>
                </a:extLst>
              </p:cNvPr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67544" y="1556792"/>
                <a:ext cx="8229600" cy="1231106"/>
              </a:xfrm>
              <a:prstGeom prst="rect">
                <a:avLst/>
              </a:prstGeom>
              <a:blipFill>
                <a:blip r:embed="rId3"/>
                <a:stretch>
                  <a:fillRect l="-1333" t="-5941" b="-12376"/>
                </a:stretch>
              </a:blipFill>
              <a:ln>
                <a:extLst>
                  <a:ext uri="{C807C97D-BFC1-408E-A445-0C87EB9F89A2}">
                    <ask:lineSketchStyleProps xmlns:ask="http://schemas.microsoft.com/office/drawing/2018/sketchyshapes" sd="2650216993">
                      <a:custGeom>
                        <a:avLst/>
                        <a:gdLst>
                          <a:gd name="connsiteX0" fmla="*/ 0 w 8229600"/>
                          <a:gd name="connsiteY0" fmla="*/ 0 h 1231106"/>
                          <a:gd name="connsiteX1" fmla="*/ 8229600 w 8229600"/>
                          <a:gd name="connsiteY1" fmla="*/ 0 h 1231106"/>
                          <a:gd name="connsiteX2" fmla="*/ 8229600 w 8229600"/>
                          <a:gd name="connsiteY2" fmla="*/ 1231106 h 1231106"/>
                          <a:gd name="connsiteX3" fmla="*/ 0 w 8229600"/>
                          <a:gd name="connsiteY3" fmla="*/ 1231106 h 1231106"/>
                          <a:gd name="connsiteX4" fmla="*/ 0 w 8229600"/>
                          <a:gd name="connsiteY4" fmla="*/ 0 h 123110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8229600" h="1231106" extrusionOk="0">
                            <a:moveTo>
                              <a:pt x="0" y="0"/>
                            </a:moveTo>
                            <a:cubicBezTo>
                              <a:pt x="2607285" y="-5264"/>
                              <a:pt x="5303255" y="84467"/>
                              <a:pt x="8229600" y="0"/>
                            </a:cubicBezTo>
                            <a:cubicBezTo>
                              <a:pt x="8183483" y="509210"/>
                              <a:pt x="8315274" y="1042955"/>
                              <a:pt x="8229600" y="1231106"/>
                            </a:cubicBezTo>
                            <a:cubicBezTo>
                              <a:pt x="5340424" y="1337426"/>
                              <a:pt x="970578" y="1223457"/>
                              <a:pt x="0" y="1231106"/>
                            </a:cubicBezTo>
                            <a:cubicBezTo>
                              <a:pt x="-14196" y="641578"/>
                              <a:pt x="-103909" y="178922"/>
                              <a:pt x="0" y="0"/>
                            </a:cubicBezTo>
                            <a:close/>
                          </a:path>
                        </a:pathLst>
                      </a:custGeom>
                      <ask:type>
                        <ask:lineSketchCurved/>
                      </ask:type>
                    </ask:lineSketchStyleProps>
                  </a:ext>
                </a:extLst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D080BAB-5199-4F05-9B21-74C8193872F0}"/>
              </a:ext>
            </a:extLst>
          </p:cNvPr>
          <p:cNvCxnSpPr/>
          <p:nvPr/>
        </p:nvCxnSpPr>
        <p:spPr>
          <a:xfrm flipV="1">
            <a:off x="2051720" y="3717032"/>
            <a:ext cx="1728192" cy="108012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8199B7EF-75C0-405A-80AF-C2D0BAD5B9FD}"/>
              </a:ext>
            </a:extLst>
          </p:cNvPr>
          <p:cNvCxnSpPr/>
          <p:nvPr/>
        </p:nvCxnSpPr>
        <p:spPr>
          <a:xfrm flipV="1">
            <a:off x="2051720" y="3717032"/>
            <a:ext cx="0" cy="108012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F10F096D-E89D-447E-B76A-E12BF7B7A296}"/>
              </a:ext>
            </a:extLst>
          </p:cNvPr>
          <p:cNvCxnSpPr/>
          <p:nvPr/>
        </p:nvCxnSpPr>
        <p:spPr>
          <a:xfrm flipV="1">
            <a:off x="3779912" y="3068960"/>
            <a:ext cx="0" cy="64807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CDD5339-4DAB-47AE-8ADB-E66405BC440F}"/>
              </a:ext>
            </a:extLst>
          </p:cNvPr>
          <p:cNvCxnSpPr/>
          <p:nvPr/>
        </p:nvCxnSpPr>
        <p:spPr>
          <a:xfrm>
            <a:off x="3779912" y="3717032"/>
            <a:ext cx="2088232" cy="1656184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9BE62D8-E4FA-4E45-8C93-A9FC84A2CF53}"/>
              </a:ext>
            </a:extLst>
          </p:cNvPr>
          <p:cNvCxnSpPr/>
          <p:nvPr/>
        </p:nvCxnSpPr>
        <p:spPr>
          <a:xfrm>
            <a:off x="2051720" y="4797152"/>
            <a:ext cx="3816424" cy="576064"/>
          </a:xfrm>
          <a:prstGeom prst="line">
            <a:avLst/>
          </a:prstGeom>
          <a:ln>
            <a:prstDash val="lg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946DA4AD-66D7-463D-8097-A3B47E73A96C}"/>
                  </a:ext>
                </a:extLst>
              </p:cNvPr>
              <p:cNvSpPr txBox="1"/>
              <p:nvPr/>
            </p:nvSpPr>
            <p:spPr>
              <a:xfrm>
                <a:off x="1547664" y="4149080"/>
                <a:ext cx="15841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60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946DA4AD-66D7-463D-8097-A3B47E73A9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4" y="4149080"/>
                <a:ext cx="1584176" cy="4001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532D6865-29DD-4D7C-A0A3-DF5A67E5A336}"/>
                  </a:ext>
                </a:extLst>
              </p:cNvPr>
              <p:cNvSpPr txBox="1"/>
              <p:nvPr/>
            </p:nvSpPr>
            <p:spPr>
              <a:xfrm>
                <a:off x="3347864" y="3356992"/>
                <a:ext cx="15841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120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532D6865-29DD-4D7C-A0A3-DF5A67E5A3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7864" y="3356992"/>
                <a:ext cx="1584176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29C4497E-2DD6-4148-AA98-A3EC675C097C}"/>
                  </a:ext>
                </a:extLst>
              </p:cNvPr>
              <p:cNvSpPr txBox="1"/>
              <p:nvPr/>
            </p:nvSpPr>
            <p:spPr>
              <a:xfrm>
                <a:off x="2005878" y="3592470"/>
                <a:ext cx="15841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150 </m:t>
                      </m:r>
                      <m:r>
                        <m:rPr>
                          <m:sty m:val="p"/>
                        </m:rPr>
                        <a:rPr lang="en-GB">
                          <a:latin typeface="Cambria Math" panose="02040503050406030204" pitchFamily="18" charset="0"/>
                        </a:rPr>
                        <m:t>miles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29C4497E-2DD6-4148-AA98-A3EC675C09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5878" y="3592470"/>
                <a:ext cx="1584176" cy="40011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E7D7F8E8-42CF-420D-ADCC-489EF3723B67}"/>
                  </a:ext>
                </a:extLst>
              </p:cNvPr>
              <p:cNvSpPr txBox="1"/>
              <p:nvPr/>
            </p:nvSpPr>
            <p:spPr>
              <a:xfrm>
                <a:off x="4473826" y="4026819"/>
                <a:ext cx="15841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200 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miles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E7D7F8E8-42CF-420D-ADCC-489EF3723B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73826" y="4026819"/>
                <a:ext cx="1584176" cy="40011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0C7ADF15-26E2-44A1-A524-BD7F276A5ACD}"/>
                  </a:ext>
                </a:extLst>
              </p:cNvPr>
              <p:cNvSpPr txBox="1"/>
              <p:nvPr/>
            </p:nvSpPr>
            <p:spPr>
              <a:xfrm>
                <a:off x="3059832" y="5085184"/>
                <a:ext cx="15841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0C7ADF15-26E2-44A1-A524-BD7F276A5A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9832" y="5085184"/>
                <a:ext cx="1584176" cy="40011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Picture 16" descr="A picture containing plane, outdoor, transport, airplane&#10;&#10;Description automatically generated">
            <a:extLst>
              <a:ext uri="{FF2B5EF4-FFF2-40B4-BE49-F238E27FC236}">
                <a16:creationId xmlns:a16="http://schemas.microsoft.com/office/drawing/2014/main" id="{396ABBC9-F585-4955-A69F-F9A65185412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5724128" y="5085184"/>
            <a:ext cx="1218081" cy="81181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8D8E42F-71E8-486F-9590-8228ED1742F1}"/>
              </a:ext>
            </a:extLst>
          </p:cNvPr>
          <p:cNvSpPr txBox="1"/>
          <p:nvPr/>
        </p:nvSpPr>
        <p:spPr>
          <a:xfrm>
            <a:off x="5796136" y="8460471"/>
            <a:ext cx="1152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>
                <a:hlinkClick r:id="rId10" tooltip="https://www.freepngimg.com/png/29653-airplane-free-download"/>
              </a:rPr>
              <a:t>This Photo</a:t>
            </a:r>
            <a:r>
              <a:rPr lang="en-GB" sz="900"/>
              <a:t> by Unknown Author is licensed under </a:t>
            </a:r>
            <a:r>
              <a:rPr lang="en-GB" sz="900">
                <a:hlinkClick r:id="rId11" tooltip="https://creativecommons.org/licenses/by-nc/3.0/"/>
              </a:rPr>
              <a:t>CC BY-NC</a:t>
            </a:r>
            <a:endParaRPr lang="en-GB" sz="900"/>
          </a:p>
        </p:txBody>
      </p:sp>
    </p:spTree>
    <p:extLst>
      <p:ext uri="{BB962C8B-B14F-4D97-AF65-F5344CB8AC3E}">
        <p14:creationId xmlns:p14="http://schemas.microsoft.com/office/powerpoint/2010/main" val="209203044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61a341-6040-4841-94a8-bc3e8908b0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688</Words>
  <Application>Microsoft Office PowerPoint</Application>
  <PresentationFormat>On-screen Show (4:3)</PresentationFormat>
  <Paragraphs>113</Paragraphs>
  <Slides>12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Cambria Math</vt:lpstr>
      <vt:lpstr>Lucida Grande</vt:lpstr>
      <vt:lpstr>Times New Roman</vt:lpstr>
      <vt:lpstr>Default Design</vt:lpstr>
      <vt:lpstr>PowerPoint 20: Sine and cosine rule </vt:lpstr>
      <vt:lpstr>The sine and cosine rules</vt:lpstr>
      <vt:lpstr>The sine rule</vt:lpstr>
      <vt:lpstr>Example </vt:lpstr>
      <vt:lpstr>PowerPoint Presentation</vt:lpstr>
      <vt:lpstr>The cosine rule</vt:lpstr>
      <vt:lpstr>Example</vt:lpstr>
      <vt:lpstr>Contextual example</vt:lpstr>
      <vt:lpstr>Contextual example</vt:lpstr>
      <vt:lpstr>PowerPoint Presentation</vt:lpstr>
      <vt:lpstr>PowerPoint Presentation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158</cp:revision>
  <dcterms:created xsi:type="dcterms:W3CDTF">2013-05-28T00:38:54Z</dcterms:created>
  <dcterms:modified xsi:type="dcterms:W3CDTF">2022-09-07T11:33:09Z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