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256" r:id="rId5"/>
    <p:sldId id="328" r:id="rId6"/>
    <p:sldId id="331" r:id="rId7"/>
    <p:sldId id="345" r:id="rId8"/>
    <p:sldId id="330" r:id="rId9"/>
    <p:sldId id="334" r:id="rId10"/>
    <p:sldId id="335" r:id="rId11"/>
    <p:sldId id="336" r:id="rId12"/>
    <p:sldId id="342" r:id="rId13"/>
    <p:sldId id="337" r:id="rId14"/>
    <p:sldId id="338" r:id="rId15"/>
    <p:sldId id="339" r:id="rId16"/>
    <p:sldId id="340" r:id="rId17"/>
    <p:sldId id="343" r:id="rId18"/>
    <p:sldId id="344" r:id="rId19"/>
    <p:sldId id="267" r:id="rId20"/>
  </p:sldIdLst>
  <p:sldSz cx="9144000" cy="6858000" type="screen4x3"/>
  <p:notesSz cx="6858000" cy="9144000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EFC485-21F4-46A9-A556-4C9764B30BFC}" v="18" dt="2022-08-25T13:33:23.7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1EFC485-21F4-46A9-A556-4C9764B30BFC}"/>
    <pc:docChg chg="custSel addSld delSld modSld">
      <pc:chgData name="Caroline Prodger" userId="e4ef2e75-b60b-401b-8ebe-291bdcf405f4" providerId="ADAL" clId="{A1EFC485-21F4-46A9-A556-4C9764B30BFC}" dt="2022-08-25T13:34:35.969" v="126"/>
      <pc:docMkLst>
        <pc:docMk/>
      </pc:docMkLst>
      <pc:sldChg chg="addSp delSp modSp mod delCm modCm">
        <pc:chgData name="Caroline Prodger" userId="e4ef2e75-b60b-401b-8ebe-291bdcf405f4" providerId="ADAL" clId="{A1EFC485-21F4-46A9-A556-4C9764B30BFC}" dt="2022-08-24T22:51:51.066" v="89"/>
        <pc:sldMkLst>
          <pc:docMk/>
          <pc:sldMk cId="0" sldId="328"/>
        </pc:sldMkLst>
        <pc:picChg chg="del">
          <ac:chgData name="Caroline Prodger" userId="e4ef2e75-b60b-401b-8ebe-291bdcf405f4" providerId="ADAL" clId="{A1EFC485-21F4-46A9-A556-4C9764B30BFC}" dt="2022-08-24T22:51:41.114" v="85" actId="478"/>
          <ac:picMkLst>
            <pc:docMk/>
            <pc:sldMk cId="0" sldId="328"/>
            <ac:picMk id="3" creationId="{372F7DD6-4E39-1139-DFC5-4E94C4277A9A}"/>
          </ac:picMkLst>
        </pc:picChg>
        <pc:picChg chg="add mod">
          <ac:chgData name="Caroline Prodger" userId="e4ef2e75-b60b-401b-8ebe-291bdcf405f4" providerId="ADAL" clId="{A1EFC485-21F4-46A9-A556-4C9764B30BFC}" dt="2022-08-24T22:51:46.874" v="88" actId="1076"/>
          <ac:picMkLst>
            <pc:docMk/>
            <pc:sldMk cId="0" sldId="328"/>
            <ac:picMk id="4" creationId="{C0C5AE9F-B6FC-283C-BC96-DF4EAED9FBA4}"/>
          </ac:picMkLst>
        </pc:picChg>
      </pc:sldChg>
      <pc:sldChg chg="addSp delSp modSp mod delCm modCm">
        <pc:chgData name="Caroline Prodger" userId="e4ef2e75-b60b-401b-8ebe-291bdcf405f4" providerId="ADAL" clId="{A1EFC485-21F4-46A9-A556-4C9764B30BFC}" dt="2022-08-24T22:53:48.764" v="94"/>
        <pc:sldMkLst>
          <pc:docMk/>
          <pc:sldMk cId="0" sldId="330"/>
        </pc:sldMkLst>
        <pc:spChg chg="mod">
          <ac:chgData name="Caroline Prodger" userId="e4ef2e75-b60b-401b-8ebe-291bdcf405f4" providerId="ADAL" clId="{A1EFC485-21F4-46A9-A556-4C9764B30BFC}" dt="2022-08-24T17:41:01.659" v="50" actId="207"/>
          <ac:spMkLst>
            <pc:docMk/>
            <pc:sldMk cId="0" sldId="330"/>
            <ac:spMk id="6" creationId="{3407FAB6-B40F-4150-8AE8-9E1EB3C5CE0E}"/>
          </ac:spMkLst>
        </pc:spChg>
        <pc:picChg chg="del">
          <ac:chgData name="Caroline Prodger" userId="e4ef2e75-b60b-401b-8ebe-291bdcf405f4" providerId="ADAL" clId="{A1EFC485-21F4-46A9-A556-4C9764B30BFC}" dt="2022-08-24T22:53:40.331" v="90" actId="478"/>
          <ac:picMkLst>
            <pc:docMk/>
            <pc:sldMk cId="0" sldId="330"/>
            <ac:picMk id="3" creationId="{EF75A8E4-CF50-B3A7-F486-194F7F04BABF}"/>
          </ac:picMkLst>
        </pc:picChg>
        <pc:picChg chg="add mod">
          <ac:chgData name="Caroline Prodger" userId="e4ef2e75-b60b-401b-8ebe-291bdcf405f4" providerId="ADAL" clId="{A1EFC485-21F4-46A9-A556-4C9764B30BFC}" dt="2022-08-24T22:53:44.986" v="93" actId="1076"/>
          <ac:picMkLst>
            <pc:docMk/>
            <pc:sldMk cId="0" sldId="330"/>
            <ac:picMk id="4" creationId="{8969F736-FC60-1254-B96F-C955E0FFB170}"/>
          </ac:picMkLst>
        </pc:picChg>
      </pc:sldChg>
      <pc:sldChg chg="addSp delSp modSp mod delCm">
        <pc:chgData name="Caroline Prodger" userId="e4ef2e75-b60b-401b-8ebe-291bdcf405f4" providerId="ADAL" clId="{A1EFC485-21F4-46A9-A556-4C9764B30BFC}" dt="2022-08-24T17:36:43.371" v="14" actId="1076"/>
        <pc:sldMkLst>
          <pc:docMk/>
          <pc:sldMk cId="0" sldId="331"/>
        </pc:sldMkLst>
        <pc:spChg chg="del">
          <ac:chgData name="Caroline Prodger" userId="e4ef2e75-b60b-401b-8ebe-291bdcf405f4" providerId="ADAL" clId="{A1EFC485-21F4-46A9-A556-4C9764B30BFC}" dt="2022-08-24T17:36:30.015" v="9" actId="478"/>
          <ac:spMkLst>
            <pc:docMk/>
            <pc:sldMk cId="0" sldId="331"/>
            <ac:spMk id="4" creationId="{AE87079D-D693-4CFD-B00A-4E04A61DD3F1}"/>
          </ac:spMkLst>
        </pc:spChg>
        <pc:spChg chg="del">
          <ac:chgData name="Caroline Prodger" userId="e4ef2e75-b60b-401b-8ebe-291bdcf405f4" providerId="ADAL" clId="{A1EFC485-21F4-46A9-A556-4C9764B30BFC}" dt="2022-08-24T17:36:34.280" v="11" actId="478"/>
          <ac:spMkLst>
            <pc:docMk/>
            <pc:sldMk cId="0" sldId="331"/>
            <ac:spMk id="5" creationId="{076BF538-F94F-4E15-B40B-697A0020A5A1}"/>
          </ac:spMkLst>
        </pc:spChg>
        <pc:spChg chg="del mod">
          <ac:chgData name="Caroline Prodger" userId="e4ef2e75-b60b-401b-8ebe-291bdcf405f4" providerId="ADAL" clId="{A1EFC485-21F4-46A9-A556-4C9764B30BFC}" dt="2022-08-24T17:36:23.045" v="6" actId="478"/>
          <ac:spMkLst>
            <pc:docMk/>
            <pc:sldMk cId="0" sldId="331"/>
            <ac:spMk id="6" creationId="{8D32BE3B-6276-481B-B393-516D6928CFCF}"/>
          </ac:spMkLst>
        </pc:spChg>
        <pc:spChg chg="del mod">
          <ac:chgData name="Caroline Prodger" userId="e4ef2e75-b60b-401b-8ebe-291bdcf405f4" providerId="ADAL" clId="{A1EFC485-21F4-46A9-A556-4C9764B30BFC}" dt="2022-08-24T17:36:28.133" v="8" actId="478"/>
          <ac:spMkLst>
            <pc:docMk/>
            <pc:sldMk cId="0" sldId="331"/>
            <ac:spMk id="7" creationId="{F23597D7-3A77-4B2B-8F5D-79A7A6B0B1EF}"/>
          </ac:spMkLst>
        </pc:spChg>
        <pc:spChg chg="del">
          <ac:chgData name="Caroline Prodger" userId="e4ef2e75-b60b-401b-8ebe-291bdcf405f4" providerId="ADAL" clId="{A1EFC485-21F4-46A9-A556-4C9764B30BFC}" dt="2022-08-24T17:36:26.319" v="7" actId="478"/>
          <ac:spMkLst>
            <pc:docMk/>
            <pc:sldMk cId="0" sldId="331"/>
            <ac:spMk id="8" creationId="{42DE2B87-7E78-4EBF-B87F-6F5C238E19AB}"/>
          </ac:spMkLst>
        </pc:spChg>
        <pc:spChg chg="del">
          <ac:chgData name="Caroline Prodger" userId="e4ef2e75-b60b-401b-8ebe-291bdcf405f4" providerId="ADAL" clId="{A1EFC485-21F4-46A9-A556-4C9764B30BFC}" dt="2022-08-24T17:36:32.881" v="10" actId="478"/>
          <ac:spMkLst>
            <pc:docMk/>
            <pc:sldMk cId="0" sldId="331"/>
            <ac:spMk id="9" creationId="{481A6F24-10FB-4135-97D9-A14F33E26354}"/>
          </ac:spMkLst>
        </pc:spChg>
        <pc:picChg chg="add mod">
          <ac:chgData name="Caroline Prodger" userId="e4ef2e75-b60b-401b-8ebe-291bdcf405f4" providerId="ADAL" clId="{A1EFC485-21F4-46A9-A556-4C9764B30BFC}" dt="2022-08-24T17:36:43.371" v="14" actId="1076"/>
          <ac:picMkLst>
            <pc:docMk/>
            <pc:sldMk cId="0" sldId="331"/>
            <ac:picMk id="11" creationId="{AD4C0676-65B7-9EF0-C680-C9D397898495}"/>
          </ac:picMkLst>
        </pc:picChg>
      </pc:sldChg>
      <pc:sldChg chg="addSp delSp modSp mod">
        <pc:chgData name="Caroline Prodger" userId="e4ef2e75-b60b-401b-8ebe-291bdcf405f4" providerId="ADAL" clId="{A1EFC485-21F4-46A9-A556-4C9764B30BFC}" dt="2022-08-25T13:32:19.044" v="114" actId="1076"/>
        <pc:sldMkLst>
          <pc:docMk/>
          <pc:sldMk cId="0" sldId="337"/>
        </pc:sldMkLst>
        <pc:spChg chg="add del mod">
          <ac:chgData name="Caroline Prodger" userId="e4ef2e75-b60b-401b-8ebe-291bdcf405f4" providerId="ADAL" clId="{A1EFC485-21F4-46A9-A556-4C9764B30BFC}" dt="2022-08-25T13:31:54.191" v="106" actId="931"/>
          <ac:spMkLst>
            <pc:docMk/>
            <pc:sldMk cId="0" sldId="337"/>
            <ac:spMk id="5" creationId="{3FD4DE8D-3209-2487-BDE2-C009011EE7E8}"/>
          </ac:spMkLst>
        </pc:spChg>
        <pc:picChg chg="add mod">
          <ac:chgData name="Caroline Prodger" userId="e4ef2e75-b60b-401b-8ebe-291bdcf405f4" providerId="ADAL" clId="{A1EFC485-21F4-46A9-A556-4C9764B30BFC}" dt="2022-08-25T13:29:43.838" v="101" actId="1076"/>
          <ac:picMkLst>
            <pc:docMk/>
            <pc:sldMk cId="0" sldId="337"/>
            <ac:picMk id="4" creationId="{54C7997B-B642-1AF2-7F90-EE65F4EE9478}"/>
          </ac:picMkLst>
        </pc:picChg>
        <pc:picChg chg="add mod modCrop">
          <ac:chgData name="Caroline Prodger" userId="e4ef2e75-b60b-401b-8ebe-291bdcf405f4" providerId="ADAL" clId="{A1EFC485-21F4-46A9-A556-4C9764B30BFC}" dt="2022-08-25T13:32:19.044" v="114" actId="1076"/>
          <ac:picMkLst>
            <pc:docMk/>
            <pc:sldMk cId="0" sldId="337"/>
            <ac:picMk id="7" creationId="{A9396C95-B9E6-C379-5B5A-334958F04F0A}"/>
          </ac:picMkLst>
        </pc:picChg>
        <pc:picChg chg="del mod">
          <ac:chgData name="Caroline Prodger" userId="e4ef2e75-b60b-401b-8ebe-291bdcf405f4" providerId="ADAL" clId="{A1EFC485-21F4-46A9-A556-4C9764B30BFC}" dt="2022-08-25T13:31:44.612" v="105" actId="478"/>
          <ac:picMkLst>
            <pc:docMk/>
            <pc:sldMk cId="0" sldId="337"/>
            <ac:picMk id="1026" creationId="{2C0577F4-3F24-4215-8CC9-B9D8634BDB77}"/>
          </ac:picMkLst>
        </pc:picChg>
        <pc:picChg chg="del">
          <ac:chgData name="Caroline Prodger" userId="e4ef2e75-b60b-401b-8ebe-291bdcf405f4" providerId="ADAL" clId="{A1EFC485-21F4-46A9-A556-4C9764B30BFC}" dt="2022-08-25T13:29:00.449" v="95" actId="478"/>
          <ac:picMkLst>
            <pc:docMk/>
            <pc:sldMk cId="0" sldId="337"/>
            <ac:picMk id="1028" creationId="{1D684CF1-A36A-4A30-BA06-B6B62DB92D97}"/>
          </ac:picMkLst>
        </pc:picChg>
      </pc:sldChg>
      <pc:sldChg chg="addSp delSp modSp mod delCm modCm">
        <pc:chgData name="Caroline Prodger" userId="e4ef2e75-b60b-401b-8ebe-291bdcf405f4" providerId="ADAL" clId="{A1EFC485-21F4-46A9-A556-4C9764B30BFC}" dt="2022-08-24T17:43:01.873" v="61"/>
        <pc:sldMkLst>
          <pc:docMk/>
          <pc:sldMk cId="0" sldId="338"/>
        </pc:sldMkLst>
        <pc:spChg chg="mod">
          <ac:chgData name="Caroline Prodger" userId="e4ef2e75-b60b-401b-8ebe-291bdcf405f4" providerId="ADAL" clId="{A1EFC485-21F4-46A9-A556-4C9764B30BFC}" dt="2022-08-24T17:42:19.315" v="54"/>
          <ac:spMkLst>
            <pc:docMk/>
            <pc:sldMk cId="0" sldId="338"/>
            <ac:spMk id="10" creationId="{49BB7914-5DB7-B2E9-CBF7-A7CAED25F82A}"/>
          </ac:spMkLst>
        </pc:spChg>
        <pc:spChg chg="mod">
          <ac:chgData name="Caroline Prodger" userId="e4ef2e75-b60b-401b-8ebe-291bdcf405f4" providerId="ADAL" clId="{A1EFC485-21F4-46A9-A556-4C9764B30BFC}" dt="2022-08-24T17:42:37.017" v="57" actId="1076"/>
          <ac:spMkLst>
            <pc:docMk/>
            <pc:sldMk cId="0" sldId="338"/>
            <ac:spMk id="12" creationId="{F98C6DC7-1735-4BBA-B85F-4611687409B1}"/>
          </ac:spMkLst>
        </pc:spChg>
        <pc:spChg chg="mod">
          <ac:chgData name="Caroline Prodger" userId="e4ef2e75-b60b-401b-8ebe-291bdcf405f4" providerId="ADAL" clId="{A1EFC485-21F4-46A9-A556-4C9764B30BFC}" dt="2022-08-24T17:42:40.867" v="58" actId="1076"/>
          <ac:spMkLst>
            <pc:docMk/>
            <pc:sldMk cId="0" sldId="338"/>
            <ac:spMk id="13" creationId="{351CBC9B-B8C8-4E81-A01F-141C7D0BCE9C}"/>
          </ac:spMkLst>
        </pc:spChg>
        <pc:spChg chg="mod">
          <ac:chgData name="Caroline Prodger" userId="e4ef2e75-b60b-401b-8ebe-291bdcf405f4" providerId="ADAL" clId="{A1EFC485-21F4-46A9-A556-4C9764B30BFC}" dt="2022-08-24T17:42:19.315" v="54"/>
          <ac:spMkLst>
            <pc:docMk/>
            <pc:sldMk cId="0" sldId="338"/>
            <ac:spMk id="14" creationId="{3BABA618-4D2A-F353-2AF6-E9471F5B6BD2}"/>
          </ac:spMkLst>
        </pc:spChg>
        <pc:spChg chg="mod">
          <ac:chgData name="Caroline Prodger" userId="e4ef2e75-b60b-401b-8ebe-291bdcf405f4" providerId="ADAL" clId="{A1EFC485-21F4-46A9-A556-4C9764B30BFC}" dt="2022-08-24T17:42:32.152" v="56" actId="1076"/>
          <ac:spMkLst>
            <pc:docMk/>
            <pc:sldMk cId="0" sldId="338"/>
            <ac:spMk id="15" creationId="{2D5723D7-DD51-8FF1-0939-E0E1B6EF6757}"/>
          </ac:spMkLst>
        </pc:spChg>
        <pc:spChg chg="add mod">
          <ac:chgData name="Caroline Prodger" userId="e4ef2e75-b60b-401b-8ebe-291bdcf405f4" providerId="ADAL" clId="{A1EFC485-21F4-46A9-A556-4C9764B30BFC}" dt="2022-08-24T17:42:53.599" v="60" actId="1076"/>
          <ac:spMkLst>
            <pc:docMk/>
            <pc:sldMk cId="0" sldId="338"/>
            <ac:spMk id="16" creationId="{8E14D38F-9EBA-2351-9F17-A8FD24340803}"/>
          </ac:spMkLst>
        </pc:spChg>
        <pc:grpChg chg="add mod">
          <ac:chgData name="Caroline Prodger" userId="e4ef2e75-b60b-401b-8ebe-291bdcf405f4" providerId="ADAL" clId="{A1EFC485-21F4-46A9-A556-4C9764B30BFC}" dt="2022-08-24T17:42:26.987" v="55" actId="1076"/>
          <ac:grpSpMkLst>
            <pc:docMk/>
            <pc:sldMk cId="0" sldId="338"/>
            <ac:grpSpMk id="3" creationId="{10320ECF-5466-1E50-01D0-CE53CEE2F0F7}"/>
          </ac:grpSpMkLst>
        </pc:grpChg>
        <pc:picChg chg="del">
          <ac:chgData name="Caroline Prodger" userId="e4ef2e75-b60b-401b-8ebe-291bdcf405f4" providerId="ADAL" clId="{A1EFC485-21F4-46A9-A556-4C9764B30BFC}" dt="2022-08-24T17:42:18.159" v="52" actId="478"/>
          <ac:picMkLst>
            <pc:docMk/>
            <pc:sldMk cId="0" sldId="338"/>
            <ac:picMk id="11" creationId="{60E820F4-C4A2-4E25-820C-99AB8331E37F}"/>
          </ac:picMkLst>
        </pc:picChg>
      </pc:sldChg>
      <pc:sldChg chg="addSp delSp modSp mod addCm delCm">
        <pc:chgData name="Caroline Prodger" userId="e4ef2e75-b60b-401b-8ebe-291bdcf405f4" providerId="ADAL" clId="{A1EFC485-21F4-46A9-A556-4C9764B30BFC}" dt="2022-08-25T13:32:47.560" v="117"/>
        <pc:sldMkLst>
          <pc:docMk/>
          <pc:sldMk cId="0" sldId="339"/>
        </pc:sldMkLst>
        <pc:picChg chg="add mod">
          <ac:chgData name="Caroline Prodger" userId="e4ef2e75-b60b-401b-8ebe-291bdcf405f4" providerId="ADAL" clId="{A1EFC485-21F4-46A9-A556-4C9764B30BFC}" dt="2022-08-25T13:32:41.171" v="116"/>
          <ac:picMkLst>
            <pc:docMk/>
            <pc:sldMk cId="0" sldId="339"/>
            <ac:picMk id="2" creationId="{423DD950-82B4-9CFD-521D-55826504B866}"/>
          </ac:picMkLst>
        </pc:picChg>
        <pc:picChg chg="add mod">
          <ac:chgData name="Caroline Prodger" userId="e4ef2e75-b60b-401b-8ebe-291bdcf405f4" providerId="ADAL" clId="{A1EFC485-21F4-46A9-A556-4C9764B30BFC}" dt="2022-08-24T17:43:26.506" v="64" actId="1076"/>
          <ac:picMkLst>
            <pc:docMk/>
            <pc:sldMk cId="0" sldId="339"/>
            <ac:picMk id="4" creationId="{B3E7CC06-D04D-1026-044F-729A30F621DA}"/>
          </ac:picMkLst>
        </pc:picChg>
        <pc:picChg chg="del">
          <ac:chgData name="Caroline Prodger" userId="e4ef2e75-b60b-401b-8ebe-291bdcf405f4" providerId="ADAL" clId="{A1EFC485-21F4-46A9-A556-4C9764B30BFC}" dt="2022-08-24T17:43:11.155" v="62" actId="478"/>
          <ac:picMkLst>
            <pc:docMk/>
            <pc:sldMk cId="0" sldId="339"/>
            <ac:picMk id="5" creationId="{52C3D7B2-DC11-4E79-A6F0-529B33A3A2D8}"/>
          </ac:picMkLst>
        </pc:picChg>
        <pc:picChg chg="del">
          <ac:chgData name="Caroline Prodger" userId="e4ef2e75-b60b-401b-8ebe-291bdcf405f4" providerId="ADAL" clId="{A1EFC485-21F4-46A9-A556-4C9764B30BFC}" dt="2022-08-25T13:32:40.471" v="115" actId="478"/>
          <ac:picMkLst>
            <pc:docMk/>
            <pc:sldMk cId="0" sldId="339"/>
            <ac:picMk id="6" creationId="{9663BFEA-7F3A-4AE1-9831-00D3B86B8D56}"/>
          </ac:picMkLst>
        </pc:picChg>
      </pc:sldChg>
      <pc:sldChg chg="addSp delSp modSp mod addCm delCm">
        <pc:chgData name="Caroline Prodger" userId="e4ef2e75-b60b-401b-8ebe-291bdcf405f4" providerId="ADAL" clId="{A1EFC485-21F4-46A9-A556-4C9764B30BFC}" dt="2022-08-25T13:34:35.969" v="126"/>
        <pc:sldMkLst>
          <pc:docMk/>
          <pc:sldMk cId="0" sldId="340"/>
        </pc:sldMkLst>
        <pc:picChg chg="add mod modCrop">
          <ac:chgData name="Caroline Prodger" userId="e4ef2e75-b60b-401b-8ebe-291bdcf405f4" providerId="ADAL" clId="{A1EFC485-21F4-46A9-A556-4C9764B30BFC}" dt="2022-08-25T13:33:15.626" v="121" actId="1076"/>
          <ac:picMkLst>
            <pc:docMk/>
            <pc:sldMk cId="0" sldId="340"/>
            <ac:picMk id="2" creationId="{D57C8FC3-0EEE-0638-1496-94961280082D}"/>
          </ac:picMkLst>
        </pc:picChg>
        <pc:picChg chg="del">
          <ac:chgData name="Caroline Prodger" userId="e4ef2e75-b60b-401b-8ebe-291bdcf405f4" providerId="ADAL" clId="{A1EFC485-21F4-46A9-A556-4C9764B30BFC}" dt="2022-08-24T17:43:52.224" v="67" actId="478"/>
          <ac:picMkLst>
            <pc:docMk/>
            <pc:sldMk cId="0" sldId="340"/>
            <ac:picMk id="4" creationId="{821F1F9F-D536-4BF3-BDF3-AF90FDD65223}"/>
          </ac:picMkLst>
        </pc:picChg>
        <pc:picChg chg="add mod">
          <ac:chgData name="Caroline Prodger" userId="e4ef2e75-b60b-401b-8ebe-291bdcf405f4" providerId="ADAL" clId="{A1EFC485-21F4-46A9-A556-4C9764B30BFC}" dt="2022-08-24T17:43:57.232" v="69" actId="1076"/>
          <ac:picMkLst>
            <pc:docMk/>
            <pc:sldMk cId="0" sldId="340"/>
            <ac:picMk id="5" creationId="{F33F2284-711F-FBB8-86D1-B7C378998BD0}"/>
          </ac:picMkLst>
        </pc:picChg>
        <pc:picChg chg="del">
          <ac:chgData name="Caroline Prodger" userId="e4ef2e75-b60b-401b-8ebe-291bdcf405f4" providerId="ADAL" clId="{A1EFC485-21F4-46A9-A556-4C9764B30BFC}" dt="2022-08-25T13:33:11.002" v="120" actId="478"/>
          <ac:picMkLst>
            <pc:docMk/>
            <pc:sldMk cId="0" sldId="340"/>
            <ac:picMk id="6" creationId="{5E3C5CC6-F054-49F7-B664-B8FF5D9ED67F}"/>
          </ac:picMkLst>
        </pc:picChg>
      </pc:sldChg>
      <pc:sldChg chg="addSp delSp modSp del mod">
        <pc:chgData name="Caroline Prodger" userId="e4ef2e75-b60b-401b-8ebe-291bdcf405f4" providerId="ADAL" clId="{A1EFC485-21F4-46A9-A556-4C9764B30BFC}" dt="2022-08-24T17:40:07.424" v="49" actId="2696"/>
        <pc:sldMkLst>
          <pc:docMk/>
          <pc:sldMk cId="3820339510" sldId="341"/>
        </pc:sldMkLst>
        <pc:spChg chg="del">
          <ac:chgData name="Caroline Prodger" userId="e4ef2e75-b60b-401b-8ebe-291bdcf405f4" providerId="ADAL" clId="{A1EFC485-21F4-46A9-A556-4C9764B30BFC}" dt="2022-08-24T17:37:07.526" v="15" actId="478"/>
          <ac:spMkLst>
            <pc:docMk/>
            <pc:sldMk cId="3820339510" sldId="341"/>
            <ac:spMk id="4" creationId="{AE87079D-D693-4CFD-B00A-4E04A61DD3F1}"/>
          </ac:spMkLst>
        </pc:spChg>
        <pc:spChg chg="del">
          <ac:chgData name="Caroline Prodger" userId="e4ef2e75-b60b-401b-8ebe-291bdcf405f4" providerId="ADAL" clId="{A1EFC485-21F4-46A9-A556-4C9764B30BFC}" dt="2022-08-24T17:37:10.702" v="16" actId="478"/>
          <ac:spMkLst>
            <pc:docMk/>
            <pc:sldMk cId="3820339510" sldId="341"/>
            <ac:spMk id="5" creationId="{076BF538-F94F-4E15-B40B-697A0020A5A1}"/>
          </ac:spMkLst>
        </pc:spChg>
        <pc:spChg chg="del">
          <ac:chgData name="Caroline Prodger" userId="e4ef2e75-b60b-401b-8ebe-291bdcf405f4" providerId="ADAL" clId="{A1EFC485-21F4-46A9-A556-4C9764B30BFC}" dt="2022-08-24T17:37:42.547" v="21" actId="478"/>
          <ac:spMkLst>
            <pc:docMk/>
            <pc:sldMk cId="3820339510" sldId="341"/>
            <ac:spMk id="6" creationId="{8D32BE3B-6276-481B-B393-516D6928CFCF}"/>
          </ac:spMkLst>
        </pc:spChg>
        <pc:spChg chg="del">
          <ac:chgData name="Caroline Prodger" userId="e4ef2e75-b60b-401b-8ebe-291bdcf405f4" providerId="ADAL" clId="{A1EFC485-21F4-46A9-A556-4C9764B30BFC}" dt="2022-08-24T17:37:46.270" v="22" actId="478"/>
          <ac:spMkLst>
            <pc:docMk/>
            <pc:sldMk cId="3820339510" sldId="341"/>
            <ac:spMk id="7" creationId="{F23597D7-3A77-4B2B-8F5D-79A7A6B0B1EF}"/>
          </ac:spMkLst>
        </pc:spChg>
        <pc:spChg chg="del">
          <ac:chgData name="Caroline Prodger" userId="e4ef2e75-b60b-401b-8ebe-291bdcf405f4" providerId="ADAL" clId="{A1EFC485-21F4-46A9-A556-4C9764B30BFC}" dt="2022-08-24T17:37:50.671" v="23" actId="478"/>
          <ac:spMkLst>
            <pc:docMk/>
            <pc:sldMk cId="3820339510" sldId="341"/>
            <ac:spMk id="8" creationId="{42DE2B87-7E78-4EBF-B87F-6F5C238E19AB}"/>
          </ac:spMkLst>
        </pc:spChg>
        <pc:spChg chg="del">
          <ac:chgData name="Caroline Prodger" userId="e4ef2e75-b60b-401b-8ebe-291bdcf405f4" providerId="ADAL" clId="{A1EFC485-21F4-46A9-A556-4C9764B30BFC}" dt="2022-08-24T17:37:16.792" v="17" actId="478"/>
          <ac:spMkLst>
            <pc:docMk/>
            <pc:sldMk cId="3820339510" sldId="341"/>
            <ac:spMk id="9" creationId="{481A6F24-10FB-4135-97D9-A14F33E26354}"/>
          </ac:spMkLst>
        </pc:spChg>
        <pc:picChg chg="add mod ord">
          <ac:chgData name="Caroline Prodger" userId="e4ef2e75-b60b-401b-8ebe-291bdcf405f4" providerId="ADAL" clId="{A1EFC485-21F4-46A9-A556-4C9764B30BFC}" dt="2022-08-24T17:38:57.526" v="29" actId="1076"/>
          <ac:picMkLst>
            <pc:docMk/>
            <pc:sldMk cId="3820339510" sldId="341"/>
            <ac:picMk id="22" creationId="{0C51A32A-4339-CE24-FC7A-293BF2858F99}"/>
          </ac:picMkLst>
        </pc:picChg>
      </pc:sldChg>
      <pc:sldChg chg="addSp delSp modSp mod delCm">
        <pc:chgData name="Caroline Prodger" userId="e4ef2e75-b60b-401b-8ebe-291bdcf405f4" providerId="ADAL" clId="{A1EFC485-21F4-46A9-A556-4C9764B30BFC}" dt="2022-08-24T17:45:34.723" v="81"/>
        <pc:sldMkLst>
          <pc:docMk/>
          <pc:sldMk cId="966368482" sldId="343"/>
        </pc:sldMkLst>
        <pc:spChg chg="mod">
          <ac:chgData name="Caroline Prodger" userId="e4ef2e75-b60b-401b-8ebe-291bdcf405f4" providerId="ADAL" clId="{A1EFC485-21F4-46A9-A556-4C9764B30BFC}" dt="2022-08-24T17:45:14.002" v="78" actId="1076"/>
          <ac:spMkLst>
            <pc:docMk/>
            <pc:sldMk cId="966368482" sldId="343"/>
            <ac:spMk id="11" creationId="{DDA5E7D3-23DE-4E57-868F-601F12B2CAA8}"/>
          </ac:spMkLst>
        </pc:spChg>
        <pc:spChg chg="mod">
          <ac:chgData name="Caroline Prodger" userId="e4ef2e75-b60b-401b-8ebe-291bdcf405f4" providerId="ADAL" clId="{A1EFC485-21F4-46A9-A556-4C9764B30BFC}" dt="2022-08-24T17:45:23.392" v="80" actId="1076"/>
          <ac:spMkLst>
            <pc:docMk/>
            <pc:sldMk cId="966368482" sldId="343"/>
            <ac:spMk id="12" creationId="{13EB81B6-908B-41CC-8575-28E363735B43}"/>
          </ac:spMkLst>
        </pc:spChg>
        <pc:picChg chg="del">
          <ac:chgData name="Caroline Prodger" userId="e4ef2e75-b60b-401b-8ebe-291bdcf405f4" providerId="ADAL" clId="{A1EFC485-21F4-46A9-A556-4C9764B30BFC}" dt="2022-08-24T17:44:40.564" v="71" actId="478"/>
          <ac:picMkLst>
            <pc:docMk/>
            <pc:sldMk cId="966368482" sldId="343"/>
            <ac:picMk id="10" creationId="{E92D77C2-CA23-4668-8290-5863EF4AA9EF}"/>
          </ac:picMkLst>
        </pc:picChg>
        <pc:picChg chg="add mod ord">
          <ac:chgData name="Caroline Prodger" userId="e4ef2e75-b60b-401b-8ebe-291bdcf405f4" providerId="ADAL" clId="{A1EFC485-21F4-46A9-A556-4C9764B30BFC}" dt="2022-08-24T17:45:18.192" v="79" actId="167"/>
          <ac:picMkLst>
            <pc:docMk/>
            <pc:sldMk cId="966368482" sldId="343"/>
            <ac:picMk id="13" creationId="{91E42B3B-EED0-C20F-1CB8-2B8FFECDF9D5}"/>
          </ac:picMkLst>
        </pc:picChg>
      </pc:sldChg>
      <pc:sldChg chg="addSp delSp modSp mod">
        <pc:chgData name="Caroline Prodger" userId="e4ef2e75-b60b-401b-8ebe-291bdcf405f4" providerId="ADAL" clId="{A1EFC485-21F4-46A9-A556-4C9764B30BFC}" dt="2022-08-25T13:33:41.671" v="125" actId="1076"/>
        <pc:sldMkLst>
          <pc:docMk/>
          <pc:sldMk cId="2258667406" sldId="344"/>
        </pc:sldMkLst>
        <pc:picChg chg="add mod modCrop">
          <ac:chgData name="Caroline Prodger" userId="e4ef2e75-b60b-401b-8ebe-291bdcf405f4" providerId="ADAL" clId="{A1EFC485-21F4-46A9-A556-4C9764B30BFC}" dt="2022-08-25T13:33:41.671" v="125" actId="1076"/>
          <ac:picMkLst>
            <pc:docMk/>
            <pc:sldMk cId="2258667406" sldId="344"/>
            <ac:picMk id="2" creationId="{1F5403A3-3786-68E4-4F60-411E72A984E6}"/>
          </ac:picMkLst>
        </pc:picChg>
        <pc:picChg chg="add mod">
          <ac:chgData name="Caroline Prodger" userId="e4ef2e75-b60b-401b-8ebe-291bdcf405f4" providerId="ADAL" clId="{A1EFC485-21F4-46A9-A556-4C9764B30BFC}" dt="2022-08-24T17:46:02.062" v="84" actId="1076"/>
          <ac:picMkLst>
            <pc:docMk/>
            <pc:sldMk cId="2258667406" sldId="344"/>
            <ac:picMk id="4" creationId="{D9B761F3-2C4A-824A-F846-5688D523C1DA}"/>
          </ac:picMkLst>
        </pc:picChg>
        <pc:picChg chg="del">
          <ac:chgData name="Caroline Prodger" userId="e4ef2e75-b60b-401b-8ebe-291bdcf405f4" providerId="ADAL" clId="{A1EFC485-21F4-46A9-A556-4C9764B30BFC}" dt="2022-08-24T17:45:42.547" v="82" actId="478"/>
          <ac:picMkLst>
            <pc:docMk/>
            <pc:sldMk cId="2258667406" sldId="344"/>
            <ac:picMk id="5" creationId="{B23A888F-F28D-45DF-8433-EA021729A702}"/>
          </ac:picMkLst>
        </pc:picChg>
        <pc:picChg chg="del">
          <ac:chgData name="Caroline Prodger" userId="e4ef2e75-b60b-401b-8ebe-291bdcf405f4" providerId="ADAL" clId="{A1EFC485-21F4-46A9-A556-4C9764B30BFC}" dt="2022-08-25T13:33:37.222" v="124" actId="478"/>
          <ac:picMkLst>
            <pc:docMk/>
            <pc:sldMk cId="2258667406" sldId="344"/>
            <ac:picMk id="7" creationId="{E4C0FE9E-67E0-4FA3-A872-6ECB3DF4E3BC}"/>
          </ac:picMkLst>
        </pc:picChg>
      </pc:sldChg>
      <pc:sldChg chg="addSp delSp modSp new mod">
        <pc:chgData name="Caroline Prodger" userId="e4ef2e75-b60b-401b-8ebe-291bdcf405f4" providerId="ADAL" clId="{A1EFC485-21F4-46A9-A556-4C9764B30BFC}" dt="2022-08-24T17:39:53.860" v="48" actId="1076"/>
        <pc:sldMkLst>
          <pc:docMk/>
          <pc:sldMk cId="2855677421" sldId="345"/>
        </pc:sldMkLst>
        <pc:spChg chg="mod">
          <ac:chgData name="Caroline Prodger" userId="e4ef2e75-b60b-401b-8ebe-291bdcf405f4" providerId="ADAL" clId="{A1EFC485-21F4-46A9-A556-4C9764B30BFC}" dt="2022-08-24T17:39:47.359" v="47" actId="20577"/>
          <ac:spMkLst>
            <pc:docMk/>
            <pc:sldMk cId="2855677421" sldId="345"/>
            <ac:spMk id="2" creationId="{4520BD4D-285B-816A-F629-75EB135C4C91}"/>
          </ac:spMkLst>
        </pc:spChg>
        <pc:spChg chg="del">
          <ac:chgData name="Caroline Prodger" userId="e4ef2e75-b60b-401b-8ebe-291bdcf405f4" providerId="ADAL" clId="{A1EFC485-21F4-46A9-A556-4C9764B30BFC}" dt="2022-08-24T17:38:24.598" v="26" actId="22"/>
          <ac:spMkLst>
            <pc:docMk/>
            <pc:sldMk cId="2855677421" sldId="345"/>
            <ac:spMk id="3" creationId="{EA0B4EC1-F4E3-1E04-7BB4-D02B20D9E0CA}"/>
          </ac:spMkLst>
        </pc:spChg>
        <pc:spChg chg="add mod">
          <ac:chgData name="Caroline Prodger" userId="e4ef2e75-b60b-401b-8ebe-291bdcf405f4" providerId="ADAL" clId="{A1EFC485-21F4-46A9-A556-4C9764B30BFC}" dt="2022-08-24T17:39:41.745" v="34"/>
          <ac:spMkLst>
            <pc:docMk/>
            <pc:sldMk cId="2855677421" sldId="345"/>
            <ac:spMk id="7" creationId="{55981760-33C0-C48C-5B39-3BE0136CB8DC}"/>
          </ac:spMkLst>
        </pc:spChg>
        <pc:picChg chg="add del mod ord">
          <ac:chgData name="Caroline Prodger" userId="e4ef2e75-b60b-401b-8ebe-291bdcf405f4" providerId="ADAL" clId="{A1EFC485-21F4-46A9-A556-4C9764B30BFC}" dt="2022-08-24T17:39:19.557" v="30" actId="478"/>
          <ac:picMkLst>
            <pc:docMk/>
            <pc:sldMk cId="2855677421" sldId="345"/>
            <ac:picMk id="5" creationId="{D29E9D93-3866-AC31-2FF4-3EC0FB9A5C3E}"/>
          </ac:picMkLst>
        </pc:picChg>
        <pc:picChg chg="add mod">
          <ac:chgData name="Caroline Prodger" userId="e4ef2e75-b60b-401b-8ebe-291bdcf405f4" providerId="ADAL" clId="{A1EFC485-21F4-46A9-A556-4C9764B30BFC}" dt="2022-08-24T17:39:53.860" v="48" actId="1076"/>
          <ac:picMkLst>
            <pc:docMk/>
            <pc:sldMk cId="2855677421" sldId="345"/>
            <ac:picMk id="9" creationId="{2D03B01F-029E-C19C-3B2D-D66F42505EF5}"/>
          </ac:picMkLst>
        </pc:picChg>
      </pc:sldChg>
    </pc:docChg>
  </pc:docChgLst>
  <pc:docChgLst>
    <pc:chgData name="Caroline Prodger" userId="e4ef2e75-b60b-401b-8ebe-291bdcf405f4" providerId="ADAL" clId="{58CC1A0A-9D99-4853-8F74-D09062760FFC}"/>
    <pc:docChg chg="custSel modSld">
      <pc:chgData name="Caroline Prodger" userId="e4ef2e75-b60b-401b-8ebe-291bdcf405f4" providerId="ADAL" clId="{58CC1A0A-9D99-4853-8F74-D09062760FFC}" dt="2022-07-22T19:54:25.153" v="26"/>
      <pc:docMkLst>
        <pc:docMk/>
      </pc:docMkLst>
      <pc:sldChg chg="addSp delSp modSp mod addCm">
        <pc:chgData name="Caroline Prodger" userId="e4ef2e75-b60b-401b-8ebe-291bdcf405f4" providerId="ADAL" clId="{58CC1A0A-9D99-4853-8F74-D09062760FFC}" dt="2022-07-22T19:54:25.153" v="26"/>
        <pc:sldMkLst>
          <pc:docMk/>
          <pc:sldMk cId="0" sldId="328"/>
        </pc:sldMkLst>
        <pc:spChg chg="del">
          <ac:chgData name="Caroline Prodger" userId="e4ef2e75-b60b-401b-8ebe-291bdcf405f4" providerId="ADAL" clId="{58CC1A0A-9D99-4853-8F74-D09062760FFC}" dt="2022-07-22T19:49:16.495" v="0" actId="478"/>
          <ac:spMkLst>
            <pc:docMk/>
            <pc:sldMk cId="0" sldId="328"/>
            <ac:spMk id="4" creationId="{2589B8D8-D6F9-42C4-8E68-A30F9A98FA55}"/>
          </ac:spMkLst>
        </pc:spChg>
        <pc:spChg chg="del">
          <ac:chgData name="Caroline Prodger" userId="e4ef2e75-b60b-401b-8ebe-291bdcf405f4" providerId="ADAL" clId="{58CC1A0A-9D99-4853-8F74-D09062760FFC}" dt="2022-07-22T19:49:18.668" v="1" actId="478"/>
          <ac:spMkLst>
            <pc:docMk/>
            <pc:sldMk cId="0" sldId="328"/>
            <ac:spMk id="5" creationId="{C9853470-6D83-446F-AE8C-8498F8C33559}"/>
          </ac:spMkLst>
        </pc:spChg>
        <pc:spChg chg="del mod">
          <ac:chgData name="Caroline Prodger" userId="e4ef2e75-b60b-401b-8ebe-291bdcf405f4" providerId="ADAL" clId="{58CC1A0A-9D99-4853-8F74-D09062760FFC}" dt="2022-07-22T19:49:33.950" v="7" actId="478"/>
          <ac:spMkLst>
            <pc:docMk/>
            <pc:sldMk cId="0" sldId="328"/>
            <ac:spMk id="6" creationId="{492F8F9B-E572-4AC5-9CFC-A745109B598E}"/>
          </ac:spMkLst>
        </pc:spChg>
        <pc:spChg chg="del">
          <ac:chgData name="Caroline Prodger" userId="e4ef2e75-b60b-401b-8ebe-291bdcf405f4" providerId="ADAL" clId="{58CC1A0A-9D99-4853-8F74-D09062760FFC}" dt="2022-07-22T19:49:28" v="4" actId="478"/>
          <ac:spMkLst>
            <pc:docMk/>
            <pc:sldMk cId="0" sldId="328"/>
            <ac:spMk id="7" creationId="{667C05F7-A25C-4DA7-A1CB-7D92528DD9B4}"/>
          </ac:spMkLst>
        </pc:spChg>
        <pc:spChg chg="del">
          <ac:chgData name="Caroline Prodger" userId="e4ef2e75-b60b-401b-8ebe-291bdcf405f4" providerId="ADAL" clId="{58CC1A0A-9D99-4853-8F74-D09062760FFC}" dt="2022-07-22T19:49:22.060" v="2" actId="478"/>
          <ac:spMkLst>
            <pc:docMk/>
            <pc:sldMk cId="0" sldId="328"/>
            <ac:spMk id="8" creationId="{9434E072-97AD-4A1E-8B4F-ED4C303BDA2A}"/>
          </ac:spMkLst>
        </pc:spChg>
        <pc:spChg chg="del">
          <ac:chgData name="Caroline Prodger" userId="e4ef2e75-b60b-401b-8ebe-291bdcf405f4" providerId="ADAL" clId="{58CC1A0A-9D99-4853-8F74-D09062760FFC}" dt="2022-07-22T19:49:36.818" v="8" actId="478"/>
          <ac:spMkLst>
            <pc:docMk/>
            <pc:sldMk cId="0" sldId="328"/>
            <ac:spMk id="11" creationId="{51081C82-7DDD-4E09-8CA1-915A765B16F2}"/>
          </ac:spMkLst>
        </pc:spChg>
        <pc:spChg chg="del">
          <ac:chgData name="Caroline Prodger" userId="e4ef2e75-b60b-401b-8ebe-291bdcf405f4" providerId="ADAL" clId="{58CC1A0A-9D99-4853-8F74-D09062760FFC}" dt="2022-07-22T19:49:43.769" v="10" actId="478"/>
          <ac:spMkLst>
            <pc:docMk/>
            <pc:sldMk cId="0" sldId="328"/>
            <ac:spMk id="12" creationId="{C1B40047-D272-413A-8A95-44E4A83C2AA7}"/>
          </ac:spMkLst>
        </pc:spChg>
        <pc:spChg chg="del">
          <ac:chgData name="Caroline Prodger" userId="e4ef2e75-b60b-401b-8ebe-291bdcf405f4" providerId="ADAL" clId="{58CC1A0A-9D99-4853-8F74-D09062760FFC}" dt="2022-07-22T19:49:24.896" v="3" actId="478"/>
          <ac:spMkLst>
            <pc:docMk/>
            <pc:sldMk cId="0" sldId="328"/>
            <ac:spMk id="13" creationId="{A84AA3F7-BC6C-403B-B167-B19441F73D09}"/>
          </ac:spMkLst>
        </pc:spChg>
        <pc:spChg chg="del">
          <ac:chgData name="Caroline Prodger" userId="e4ef2e75-b60b-401b-8ebe-291bdcf405f4" providerId="ADAL" clId="{58CC1A0A-9D99-4853-8F74-D09062760FFC}" dt="2022-07-22T19:49:39.935" v="9" actId="478"/>
          <ac:spMkLst>
            <pc:docMk/>
            <pc:sldMk cId="0" sldId="328"/>
            <ac:spMk id="14" creationId="{DECBCAF6-6087-47FD-B8BE-FCE8E8ADFECF}"/>
          </ac:spMkLst>
        </pc:spChg>
        <pc:spChg chg="del">
          <ac:chgData name="Caroline Prodger" userId="e4ef2e75-b60b-401b-8ebe-291bdcf405f4" providerId="ADAL" clId="{58CC1A0A-9D99-4853-8F74-D09062760FFC}" dt="2022-07-22T19:49:47.260" v="11" actId="478"/>
          <ac:spMkLst>
            <pc:docMk/>
            <pc:sldMk cId="0" sldId="328"/>
            <ac:spMk id="15" creationId="{1F898A4F-F773-4381-B8A7-F4797C59D276}"/>
          </ac:spMkLst>
        </pc:spChg>
        <pc:picChg chg="add mod">
          <ac:chgData name="Caroline Prodger" userId="e4ef2e75-b60b-401b-8ebe-291bdcf405f4" providerId="ADAL" clId="{58CC1A0A-9D99-4853-8F74-D09062760FFC}" dt="2022-07-22T19:49:54.502" v="14" actId="1076"/>
          <ac:picMkLst>
            <pc:docMk/>
            <pc:sldMk cId="0" sldId="328"/>
            <ac:picMk id="3" creationId="{372F7DD6-4E39-1139-DFC5-4E94C4277A9A}"/>
          </ac:picMkLst>
        </pc:picChg>
      </pc:sldChg>
      <pc:sldChg chg="addSp delSp modSp mod addCm">
        <pc:chgData name="Caroline Prodger" userId="e4ef2e75-b60b-401b-8ebe-291bdcf405f4" providerId="ADAL" clId="{58CC1A0A-9D99-4853-8F74-D09062760FFC}" dt="2022-07-22T19:53:52.199" v="25"/>
        <pc:sldMkLst>
          <pc:docMk/>
          <pc:sldMk cId="0" sldId="330"/>
        </pc:sldMkLst>
        <pc:spChg chg="del">
          <ac:chgData name="Caroline Prodger" userId="e4ef2e75-b60b-401b-8ebe-291bdcf405f4" providerId="ADAL" clId="{58CC1A0A-9D99-4853-8F74-D09062760FFC}" dt="2022-07-22T19:52:04.974" v="17" actId="478"/>
          <ac:spMkLst>
            <pc:docMk/>
            <pc:sldMk cId="0" sldId="330"/>
            <ac:spMk id="7" creationId="{AA6E9440-D4EC-4678-AEB7-B1602BDCDAA2}"/>
          </ac:spMkLst>
        </pc:spChg>
        <pc:spChg chg="del">
          <ac:chgData name="Caroline Prodger" userId="e4ef2e75-b60b-401b-8ebe-291bdcf405f4" providerId="ADAL" clId="{58CC1A0A-9D99-4853-8F74-D09062760FFC}" dt="2022-07-22T19:52:14.353" v="21" actId="478"/>
          <ac:spMkLst>
            <pc:docMk/>
            <pc:sldMk cId="0" sldId="330"/>
            <ac:spMk id="8" creationId="{F546EE81-23BA-4368-BA41-9A0E60A4111F}"/>
          </ac:spMkLst>
        </pc:spChg>
        <pc:spChg chg="del mod">
          <ac:chgData name="Caroline Prodger" userId="e4ef2e75-b60b-401b-8ebe-291bdcf405f4" providerId="ADAL" clId="{58CC1A0A-9D99-4853-8F74-D09062760FFC}" dt="2022-07-22T19:52:08.061" v="19" actId="478"/>
          <ac:spMkLst>
            <pc:docMk/>
            <pc:sldMk cId="0" sldId="330"/>
            <ac:spMk id="14" creationId="{92877A2D-F421-4B40-8F2B-6065A8709883}"/>
          </ac:spMkLst>
        </pc:spChg>
        <pc:spChg chg="del">
          <ac:chgData name="Caroline Prodger" userId="e4ef2e75-b60b-401b-8ebe-291bdcf405f4" providerId="ADAL" clId="{58CC1A0A-9D99-4853-8F74-D09062760FFC}" dt="2022-07-22T19:52:12.661" v="20" actId="478"/>
          <ac:spMkLst>
            <pc:docMk/>
            <pc:sldMk cId="0" sldId="330"/>
            <ac:spMk id="15" creationId="{93BB83E5-5021-4F1B-9F15-95EA6EEECBBF}"/>
          </ac:spMkLst>
        </pc:spChg>
        <pc:spChg chg="del">
          <ac:chgData name="Caroline Prodger" userId="e4ef2e75-b60b-401b-8ebe-291bdcf405f4" providerId="ADAL" clId="{58CC1A0A-9D99-4853-8F74-D09062760FFC}" dt="2022-07-22T19:52:16.918" v="22" actId="478"/>
          <ac:spMkLst>
            <pc:docMk/>
            <pc:sldMk cId="0" sldId="330"/>
            <ac:spMk id="16" creationId="{E206B6D3-7ECC-4E14-81DA-BC4B34E45077}"/>
          </ac:spMkLst>
        </pc:spChg>
        <pc:picChg chg="add mod">
          <ac:chgData name="Caroline Prodger" userId="e4ef2e75-b60b-401b-8ebe-291bdcf405f4" providerId="ADAL" clId="{58CC1A0A-9D99-4853-8F74-D09062760FFC}" dt="2022-07-22T19:52:22.566" v="24" actId="1076"/>
          <ac:picMkLst>
            <pc:docMk/>
            <pc:sldMk cId="0" sldId="330"/>
            <ac:picMk id="3" creationId="{EF75A8E4-CF50-B3A7-F486-194F7F04BABF}"/>
          </ac:picMkLst>
        </pc:picChg>
      </pc:sldChg>
      <pc:sldChg chg="modSp mod addCm">
        <pc:chgData name="Caroline Prodger" userId="e4ef2e75-b60b-401b-8ebe-291bdcf405f4" providerId="ADAL" clId="{58CC1A0A-9D99-4853-8F74-D09062760FFC}" dt="2022-07-22T19:51:35.433" v="16"/>
        <pc:sldMkLst>
          <pc:docMk/>
          <pc:sldMk cId="0" sldId="331"/>
        </pc:sldMkLst>
        <pc:spChg chg="mod">
          <ac:chgData name="Caroline Prodger" userId="e4ef2e75-b60b-401b-8ebe-291bdcf405f4" providerId="ADAL" clId="{58CC1A0A-9D99-4853-8F74-D09062760FFC}" dt="2022-07-22T19:51:08.411" v="15" actId="1076"/>
          <ac:spMkLst>
            <pc:docMk/>
            <pc:sldMk cId="0" sldId="331"/>
            <ac:spMk id="7" creationId="{F23597D7-3A77-4B2B-8F5D-79A7A6B0B1E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It may be useful for students to have a copy of this slide to test their understanding. The answers are on the next slide.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2855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74154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– ensure that students get this down somewhere prominent so they can refer to it when doing questions.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030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6572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17: Right-angled triangles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SOHCAHTOA Trigonometry</a:t>
            </a: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54C7997B-B642-1AF2-7F90-EE65F4EE9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92" y="3429000"/>
            <a:ext cx="6516216" cy="2220859"/>
          </a:xfrm>
          <a:prstGeom prst="rect">
            <a:avLst/>
          </a:prstGeom>
        </p:spPr>
      </p:pic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A9396C95-B9E6-C379-5B5A-334958F04F0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 rotWithShape="1">
          <a:blip r:embed="rId4"/>
          <a:srcRect t="24411" b="23339"/>
          <a:stretch/>
        </p:blipFill>
        <p:spPr>
          <a:xfrm>
            <a:off x="2896990" y="1390588"/>
            <a:ext cx="3350019" cy="175038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an unknown side 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0D17284C-814A-43EB-A53A-AEE96C35AF51}"/>
              </a:ext>
            </a:extLst>
          </p:cNvPr>
          <p:cNvGrpSpPr>
            <a:grpSpLocks/>
          </p:cNvGrpSpPr>
          <p:nvPr/>
        </p:nvGrpSpPr>
        <p:grpSpPr bwMode="auto">
          <a:xfrm>
            <a:off x="2483769" y="1772816"/>
            <a:ext cx="3788207" cy="1720850"/>
            <a:chOff x="4461386" y="1855094"/>
            <a:chExt cx="3787545" cy="1720362"/>
          </a:xfrm>
          <a:noFill/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1BC4256E-5B1E-4900-B629-3FAC6540176B}"/>
                </a:ext>
              </a:extLst>
            </p:cNvPr>
            <p:cNvSpPr/>
            <p:nvPr/>
          </p:nvSpPr>
          <p:spPr>
            <a:xfrm>
              <a:off x="5406215" y="1855094"/>
              <a:ext cx="2842716" cy="1720362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TextBox 7">
                  <a:extLst>
                    <a:ext uri="{FF2B5EF4-FFF2-40B4-BE49-F238E27FC236}">
                      <a16:creationId xmlns:a16="http://schemas.microsoft.com/office/drawing/2014/main" id="{555FA3C8-E2DE-4C51-BF5C-7F095C53BFB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6" name="TextBox 7">
                  <a:extLst>
                    <a:ext uri="{FF2B5EF4-FFF2-40B4-BE49-F238E27FC236}">
                      <a16:creationId xmlns:a16="http://schemas.microsoft.com/office/drawing/2014/main" id="{555FA3C8-E2DE-4C51-BF5C-7F095C53BF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13">
                  <a:extLst>
                    <a:ext uri="{FF2B5EF4-FFF2-40B4-BE49-F238E27FC236}">
                      <a16:creationId xmlns:a16="http://schemas.microsoft.com/office/drawing/2014/main" id="{B5A9DECD-B921-4BC8-82BD-C022B1E97EC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461386" y="2502982"/>
                  <a:ext cx="867240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18</m:t>
                        </m:r>
                        <m:r>
                          <a:rPr lang="en-GB" altLang="en-US" sz="24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altLang="en-US" sz="2400" i="0" dirty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7" name="TextBox 13">
                  <a:extLst>
                    <a:ext uri="{FF2B5EF4-FFF2-40B4-BE49-F238E27FC236}">
                      <a16:creationId xmlns:a16="http://schemas.microsoft.com/office/drawing/2014/main" id="{B5A9DECD-B921-4BC8-82BD-C022B1E97EC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461386" y="2502982"/>
                  <a:ext cx="867240" cy="461534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8" name="TextBox 4">
            <a:extLst>
              <a:ext uri="{FF2B5EF4-FFF2-40B4-BE49-F238E27FC236}">
                <a16:creationId xmlns:a16="http://schemas.microsoft.com/office/drawing/2014/main" id="{34B36FED-2BAC-41A1-A393-388DADD9B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0912" y="3136479"/>
            <a:ext cx="6474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/>
              <a:t>24</a:t>
            </a:r>
            <a:r>
              <a:rPr lang="en-GB" altLang="en-US" baseline="30000" dirty="0"/>
              <a:t>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55854D-E834-4DB8-9218-357D0D015219}"/>
              </a:ext>
            </a:extLst>
          </p:cNvPr>
          <p:cNvSpPr txBox="1"/>
          <p:nvPr/>
        </p:nvSpPr>
        <p:spPr>
          <a:xfrm>
            <a:off x="467544" y="3789040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Step 1:</a:t>
            </a:r>
            <a:r>
              <a:rPr lang="en-GB" dirty="0"/>
              <a:t> Label the two sides indicated by a value or unknown on the diagram.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8C6DC7-1735-4BBA-B85F-4611687409B1}"/>
              </a:ext>
            </a:extLst>
          </p:cNvPr>
          <p:cNvSpPr txBox="1"/>
          <p:nvPr/>
        </p:nvSpPr>
        <p:spPr>
          <a:xfrm>
            <a:off x="2482399" y="5491008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opposite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1CBC9B-B8C8-4E81-A01F-141C7D0BCE9C}"/>
              </a:ext>
            </a:extLst>
          </p:cNvPr>
          <p:cNvSpPr txBox="1"/>
          <p:nvPr/>
        </p:nvSpPr>
        <p:spPr>
          <a:xfrm>
            <a:off x="5542071" y="4742099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hypotenuse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320ECF-5466-1E50-01D0-CE53CEE2F0F7}"/>
              </a:ext>
            </a:extLst>
          </p:cNvPr>
          <p:cNvGrpSpPr>
            <a:grpSpLocks/>
          </p:cNvGrpSpPr>
          <p:nvPr/>
        </p:nvGrpSpPr>
        <p:grpSpPr bwMode="auto">
          <a:xfrm>
            <a:off x="2644144" y="4341243"/>
            <a:ext cx="3987871" cy="1720850"/>
            <a:chOff x="4261757" y="1855094"/>
            <a:chExt cx="3987174" cy="1720362"/>
          </a:xfrm>
          <a:noFill/>
        </p:grpSpPr>
        <p:sp>
          <p:nvSpPr>
            <p:cNvPr id="10" name="Right Triangle 9">
              <a:extLst>
                <a:ext uri="{FF2B5EF4-FFF2-40B4-BE49-F238E27FC236}">
                  <a16:creationId xmlns:a16="http://schemas.microsoft.com/office/drawing/2014/main" id="{49BB7914-5DB7-B2E9-CBF7-A7CAED25F82A}"/>
                </a:ext>
              </a:extLst>
            </p:cNvPr>
            <p:cNvSpPr/>
            <p:nvPr/>
          </p:nvSpPr>
          <p:spPr>
            <a:xfrm>
              <a:off x="5406215" y="1855094"/>
              <a:ext cx="2842716" cy="1720362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40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4" name="TextBox 7">
                  <a:extLst>
                    <a:ext uri="{FF2B5EF4-FFF2-40B4-BE49-F238E27FC236}">
                      <a16:creationId xmlns:a16="http://schemas.microsoft.com/office/drawing/2014/main" id="{3BABA618-4D2A-F353-2AF6-E9471F5B6BD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6" name="TextBox 7">
                  <a:extLst>
                    <a:ext uri="{FF2B5EF4-FFF2-40B4-BE49-F238E27FC236}">
                      <a16:creationId xmlns:a16="http://schemas.microsoft.com/office/drawing/2014/main" id="{555FA3C8-E2DE-4C51-BF5C-7F095C53BFB5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827890" y="2315111"/>
                  <a:ext cx="544405" cy="46153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TextBox 13">
                  <a:extLst>
                    <a:ext uri="{FF2B5EF4-FFF2-40B4-BE49-F238E27FC236}">
                      <a16:creationId xmlns:a16="http://schemas.microsoft.com/office/drawing/2014/main" id="{2D5723D7-DD51-8FF1-0939-E0E1B6EF675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4261757" y="2484507"/>
                  <a:ext cx="867240" cy="461534"/>
                </a:xfrm>
                <a:prstGeom prst="rect">
                  <a:avLst/>
                </a:prstGeom>
                <a:grp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altLang="en-US" sz="2400" i="1" dirty="0" smtClean="0">
                            <a:latin typeface="Cambria Math" panose="02040503050406030204" pitchFamily="18" charset="0"/>
                          </a:rPr>
                          <m:t>18</m:t>
                        </m:r>
                        <m:r>
                          <a:rPr lang="en-GB" altLang="en-US" sz="2400" b="0" i="1" dirty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altLang="en-US" sz="2400" i="0" dirty="0" smtClean="0">
                            <a:latin typeface="Cambria Math" panose="02040503050406030204" pitchFamily="18" charset="0"/>
                          </a:rPr>
                          <m:t>m</m:t>
                        </m:r>
                      </m:oMath>
                    </m:oMathPara>
                  </a14:m>
                  <a:endParaRPr lang="en-GB" altLang="en-US" sz="2400" dirty="0"/>
                </a:p>
              </p:txBody>
            </p:sp>
          </mc:Choice>
          <mc:Fallback xmlns="">
            <p:sp>
              <p:nvSpPr>
                <p:cNvPr id="15" name="TextBox 13">
                  <a:extLst>
                    <a:ext uri="{FF2B5EF4-FFF2-40B4-BE49-F238E27FC236}">
                      <a16:creationId xmlns:a16="http://schemas.microsoft.com/office/drawing/2014/main" id="{2D5723D7-DD51-8FF1-0939-E0E1B6EF675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4261757" y="2484507"/>
                  <a:ext cx="867240" cy="461534"/>
                </a:xfrm>
                <a:prstGeom prst="rect">
                  <a:avLst/>
                </a:prstGeom>
                <a:blipFill>
                  <a:blip r:embed="rId5"/>
                  <a:stretch>
                    <a:fillRect l="-704"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6" name="TextBox 4">
            <a:extLst>
              <a:ext uri="{FF2B5EF4-FFF2-40B4-BE49-F238E27FC236}">
                <a16:creationId xmlns:a16="http://schemas.microsoft.com/office/drawing/2014/main" id="{8E14D38F-9EBA-2351-9F17-A8FD243408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00752" y="5649945"/>
            <a:ext cx="6474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dirty="0"/>
              <a:t>24</a:t>
            </a:r>
            <a:r>
              <a:rPr lang="en-GB" altLang="en-US" baseline="30000" dirty="0"/>
              <a:t>o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052736"/>
            <a:ext cx="8229600" cy="4707264"/>
          </a:xfrm>
        </p:spPr>
        <p:txBody>
          <a:bodyPr/>
          <a:lstStyle/>
          <a:p>
            <a:r>
              <a:rPr lang="en-US" b="1" dirty="0"/>
              <a:t>Step 2:</a:t>
            </a:r>
            <a:r>
              <a:rPr lang="en-US" dirty="0"/>
              <a:t> Use these two sides to decide which trig function to use.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E7CC06-D04D-1026-044F-729A30F62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669" y="1573672"/>
            <a:ext cx="3475021" cy="1478408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423DD950-82B4-9CFD-521D-55826504B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3892" y="3429000"/>
            <a:ext cx="6516216" cy="222085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92494" y="2852936"/>
                <a:ext cx="8229600" cy="3051080"/>
              </a:xfrm>
            </p:spPr>
            <p:txBody>
              <a:bodyPr/>
              <a:lstStyle/>
              <a:p>
                <a:r>
                  <a:rPr lang="en-US" b="1" dirty="0"/>
                  <a:t>Step 3: </a:t>
                </a:r>
                <a:r>
                  <a:rPr lang="en-US" dirty="0"/>
                  <a:t>Substitute what you know and calculate.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opposite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𝜃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           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24</m:t>
                              </m:r>
                            </m:e>
                          </m:func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=44.3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92494" y="2852936"/>
                <a:ext cx="8229600" cy="3051080"/>
              </a:xfrm>
              <a:blipFill>
                <a:blip r:embed="rId3"/>
                <a:stretch>
                  <a:fillRect l="-1852" t="-239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33F2284-711F-FBB8-86D1-B7C378998B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0730" y="1145141"/>
            <a:ext cx="3475021" cy="1478408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D57C8FC3-0EEE-0638-1496-94961280082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69891"/>
          <a:stretch/>
        </p:blipFill>
        <p:spPr>
          <a:xfrm>
            <a:off x="6648806" y="1340768"/>
            <a:ext cx="1961964" cy="222085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1E42B3B-EED0-C20F-1CB8-2B8FFECDF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146" y="4134718"/>
            <a:ext cx="3578014" cy="22349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an unknown angle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3861048"/>
            <a:ext cx="8229600" cy="1898952"/>
          </a:xfrm>
        </p:spPr>
        <p:txBody>
          <a:bodyPr/>
          <a:lstStyle/>
          <a:p>
            <a:r>
              <a:rPr lang="en-US" dirty="0"/>
              <a:t>Follow the same steps as for finding a missing side. </a:t>
            </a:r>
          </a:p>
          <a:p>
            <a:endParaRPr lang="en-US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1883D80D-277D-40DB-8C90-026DE17F3CED}"/>
              </a:ext>
            </a:extLst>
          </p:cNvPr>
          <p:cNvGrpSpPr>
            <a:grpSpLocks/>
          </p:cNvGrpSpPr>
          <p:nvPr/>
        </p:nvGrpSpPr>
        <p:grpSpPr bwMode="auto">
          <a:xfrm>
            <a:off x="2411760" y="1556792"/>
            <a:ext cx="3482975" cy="2221188"/>
            <a:chOff x="4766170" y="1855094"/>
            <a:chExt cx="3482761" cy="2221287"/>
          </a:xfrm>
          <a:noFill/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2ACE634E-B9E3-4A71-84D5-FDBD2ED2580F}"/>
                </a:ext>
              </a:extLst>
            </p:cNvPr>
            <p:cNvSpPr/>
            <p:nvPr/>
          </p:nvSpPr>
          <p:spPr>
            <a:xfrm>
              <a:off x="5407481" y="1855094"/>
              <a:ext cx="2841450" cy="1720927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 sz="2800"/>
            </a:p>
          </p:txBody>
        </p:sp>
        <p:sp>
          <p:nvSpPr>
            <p:cNvPr id="6" name="TextBox 7">
              <a:extLst>
                <a:ext uri="{FF2B5EF4-FFF2-40B4-BE49-F238E27FC236}">
                  <a16:creationId xmlns:a16="http://schemas.microsoft.com/office/drawing/2014/main" id="{1784A897-87A9-424E-8995-6C5D156ACB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6170" y="2545998"/>
              <a:ext cx="641311" cy="4616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sz="2400" dirty="0"/>
                <a:t>41</a:t>
              </a:r>
            </a:p>
          </p:txBody>
        </p:sp>
        <p:sp>
          <p:nvSpPr>
            <p:cNvPr id="7" name="TextBox 13">
              <a:extLst>
                <a:ext uri="{FF2B5EF4-FFF2-40B4-BE49-F238E27FC236}">
                  <a16:creationId xmlns:a16="http://schemas.microsoft.com/office/drawing/2014/main" id="{9383D6E3-3828-4B96-BA89-E78D3001A7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60650" y="3614695"/>
              <a:ext cx="571599" cy="4616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n-GB" altLang="en-US" sz="2400" dirty="0"/>
                <a:t>30</a:t>
              </a:r>
            </a:p>
          </p:txBody>
        </p:sp>
        <p:sp>
          <p:nvSpPr>
            <p:cNvPr id="8" name="TextBox 18">
              <a:extLst>
                <a:ext uri="{FF2B5EF4-FFF2-40B4-BE49-F238E27FC236}">
                  <a16:creationId xmlns:a16="http://schemas.microsoft.com/office/drawing/2014/main" id="{D551CF76-04BF-4050-9E00-5C5B41924A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24592" y="3189893"/>
              <a:ext cx="497934" cy="4616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/>
              <a:r>
                <a:rPr lang="el-GR" altLang="en-US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θ</a:t>
              </a:r>
              <a:endParaRPr lang="en-GB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DDA5E7D3-23DE-4E57-868F-601F12B2CAA8}"/>
              </a:ext>
            </a:extLst>
          </p:cNvPr>
          <p:cNvSpPr txBox="1"/>
          <p:nvPr/>
        </p:nvSpPr>
        <p:spPr>
          <a:xfrm>
            <a:off x="1874096" y="5347992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opposite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3EB81B6-908B-41CC-8575-28E363735B43}"/>
              </a:ext>
            </a:extLst>
          </p:cNvPr>
          <p:cNvSpPr txBox="1"/>
          <p:nvPr/>
        </p:nvSpPr>
        <p:spPr>
          <a:xfrm>
            <a:off x="4654352" y="5994870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adjacent</a:t>
            </a:r>
          </a:p>
        </p:txBody>
      </p:sp>
    </p:spTree>
    <p:extLst>
      <p:ext uri="{BB962C8B-B14F-4D97-AF65-F5344CB8AC3E}">
        <p14:creationId xmlns:p14="http://schemas.microsoft.com/office/powerpoint/2010/main" val="966368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3140968"/>
                <a:ext cx="8229600" cy="3024336"/>
              </a:xfrm>
            </p:spPr>
            <p:txBody>
              <a:bodyPr/>
              <a:lstStyle/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m:rPr>
                                  <m:sty m:val="p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opposite</m:t>
                              </m:r>
                            </m:num>
                            <m:den>
                              <m:r>
                                <m:rPr>
                                  <m:sty m:val="p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adjacent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tan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</m:t>
                          </m:r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30</m:t>
                              </m:r>
                            </m:den>
                          </m:f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tan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30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=53.8°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3140968"/>
                <a:ext cx="8229600" cy="3024336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D9B761F3-2C4A-824A-F846-5688D523C1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373689"/>
            <a:ext cx="3292125" cy="1554615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1F5403A3-3786-68E4-4F60-411E72A984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786"/>
          <a:stretch/>
        </p:blipFill>
        <p:spPr>
          <a:xfrm>
            <a:off x="6516216" y="1241209"/>
            <a:ext cx="2033972" cy="2220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6674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242411" y="613075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Right-angled triangles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89D27D-CAE3-497C-9F0E-D1F7CA8F3743}"/>
              </a:ext>
            </a:extLst>
          </p:cNvPr>
          <p:cNvSpPr txBox="1"/>
          <p:nvPr/>
        </p:nvSpPr>
        <p:spPr>
          <a:xfrm>
            <a:off x="611560" y="4725144"/>
            <a:ext cx="8136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It is important that you can label the sides of a right-angled triangle correctly.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C5AE9F-B6FC-283C-BC96-DF4EAED9F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368" y="1700808"/>
            <a:ext cx="5347263" cy="28716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332824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Label the sides of each triangle. </a:t>
            </a:r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4C0676-65B7-9EF0-C680-C9D3978984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77" y="2276872"/>
            <a:ext cx="8401923" cy="31440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20BD4D-285B-816A-F629-75EB135C4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yourself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5981760-33C0-C48C-5B39-3BE0136CB8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Label the sides of each triangle. </a:t>
            </a:r>
          </a:p>
          <a:p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03B01F-029E-C19C-3B2D-D66F42505E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53" y="2132856"/>
            <a:ext cx="8248147" cy="351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774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Pythagoras’ theorem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8">
                <a:extLst>
                  <a:ext uri="{FF2B5EF4-FFF2-40B4-BE49-F238E27FC236}">
                    <a16:creationId xmlns:a16="http://schemas.microsoft.com/office/drawing/2014/main" id="{3407FAB6-B40F-4150-8AE8-9E1EB3C5CE0E}"/>
                  </a:ext>
                </a:extLst>
              </p:cNvPr>
              <p:cNvSpPr>
                <a:spLocks noGrp="1" noChangeArrowheads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4248150"/>
              </a:xfrm>
            </p:spPr>
            <p:txBody>
              <a:bodyPr/>
              <a:lstStyle/>
              <a:p>
                <a:pPr eaLnBrk="1" hangingPunct="1">
                  <a:defRPr/>
                </a:pPr>
                <a:r>
                  <a:rPr lang="en-US" dirty="0">
                    <a:ea typeface="MS PGothic" pitchFamily="34" charset="-128"/>
                  </a:rPr>
                  <a:t>Pythagoras was a Greek mathematician who lived from 580 to 500BC.</a:t>
                </a:r>
              </a:p>
              <a:p>
                <a:pPr eaLnBrk="1" hangingPunct="1">
                  <a:defRPr/>
                </a:pPr>
                <a:r>
                  <a:rPr lang="en-US" dirty="0">
                    <a:ea typeface="MS PGothic" pitchFamily="34" charset="-128"/>
                  </a:rPr>
                  <a:t>He discovered an important rule about right-angled triangles (his theorem).</a:t>
                </a:r>
              </a:p>
              <a:p>
                <a:pPr eaLnBrk="1" hangingPunct="1">
                  <a:defRPr/>
                </a:pPr>
                <a:r>
                  <a:rPr lang="en-US" dirty="0">
                    <a:ea typeface="MS PGothic" pitchFamily="34" charset="-128"/>
                  </a:rPr>
                  <a:t>Pythagoras’ theorem:</a:t>
                </a:r>
                <a:endParaRPr lang="en-US" sz="1600" dirty="0">
                  <a:ea typeface="MS PGothic" pitchFamily="34" charset="-128"/>
                </a:endParaRPr>
              </a:p>
              <a:p>
                <a:pPr algn="ctr" eaLnBrk="1" hangingPunct="1">
                  <a:defRPr/>
                </a:pPr>
                <a14:m>
                  <m:oMath xmlns:m="http://schemas.openxmlformats.org/officeDocument/2006/math">
                    <m:r>
                      <a:rPr lang="en-GB" sz="4000" b="1" i="1" kern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PGothic" pitchFamily="34" charset="-128"/>
                      </a:rPr>
                      <m:t>𝒂</m:t>
                    </m:r>
                  </m:oMath>
                </a14:m>
                <a:r>
                  <a:rPr lang="en-US" sz="4000" b="1" baseline="30000" dirty="0">
                    <a:solidFill>
                      <a:srgbClr val="FF0000"/>
                    </a:solidFill>
                    <a:ea typeface="MS PGothic" pitchFamily="34" charset="-128"/>
                  </a:rPr>
                  <a:t>2</a:t>
                </a:r>
                <a:r>
                  <a:rPr lang="en-US" sz="4000" b="1" dirty="0">
                    <a:solidFill>
                      <a:srgbClr val="FF0000"/>
                    </a:solidFill>
                    <a:ea typeface="MS PGothic" pitchFamily="34" charset="-128"/>
                  </a:rPr>
                  <a:t> + </a:t>
                </a:r>
                <a14:m>
                  <m:oMath xmlns:m="http://schemas.openxmlformats.org/officeDocument/2006/math">
                    <m:r>
                      <a:rPr lang="en-GB" sz="40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PGothic" pitchFamily="34" charset="-128"/>
                      </a:rPr>
                      <m:t>𝒃</m:t>
                    </m:r>
                  </m:oMath>
                </a14:m>
                <a:r>
                  <a:rPr lang="en-US" sz="4000" b="1" baseline="30000" dirty="0">
                    <a:solidFill>
                      <a:srgbClr val="FF0000"/>
                    </a:solidFill>
                    <a:ea typeface="MS PGothic" pitchFamily="34" charset="-128"/>
                  </a:rPr>
                  <a:t>2</a:t>
                </a:r>
                <a:r>
                  <a:rPr lang="en-US" sz="4000" b="1" dirty="0">
                    <a:solidFill>
                      <a:srgbClr val="FF0000"/>
                    </a:solidFill>
                    <a:ea typeface="MS PGothic" pitchFamily="34" charset="-128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4000" b="1" i="1" dirty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MS PGothic" pitchFamily="34" charset="-128"/>
                      </a:rPr>
                      <m:t>𝒄</m:t>
                    </m:r>
                  </m:oMath>
                </a14:m>
                <a:r>
                  <a:rPr lang="en-US" sz="4000" b="1" baseline="30000" dirty="0">
                    <a:solidFill>
                      <a:srgbClr val="FF0000"/>
                    </a:solidFill>
                    <a:ea typeface="MS PGothic" pitchFamily="34" charset="-128"/>
                  </a:rPr>
                  <a:t>2</a:t>
                </a:r>
              </a:p>
            </p:txBody>
          </p:sp>
        </mc:Choice>
        <mc:Fallback xmlns="">
          <p:sp>
            <p:nvSpPr>
              <p:cNvPr id="6" name="Rectangle 8">
                <a:extLst>
                  <a:ext uri="{FF2B5EF4-FFF2-40B4-BE49-F238E27FC236}">
                    <a16:creationId xmlns:a16="http://schemas.microsoft.com/office/drawing/2014/main" id="{3407FAB6-B40F-4150-8AE8-9E1EB3C5CE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4248150"/>
              </a:xfrm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8969F736-FC60-1254-B96F-C955E0FFB1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3861048"/>
            <a:ext cx="3985605" cy="231668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unknown side </a:t>
            </a:r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37D4A251-C990-4D06-9DFD-8EADE92E3C3E}"/>
              </a:ext>
            </a:extLst>
          </p:cNvPr>
          <p:cNvGrpSpPr>
            <a:grpSpLocks/>
          </p:cNvGrpSpPr>
          <p:nvPr/>
        </p:nvGrpSpPr>
        <p:grpSpPr bwMode="auto">
          <a:xfrm>
            <a:off x="539552" y="2204864"/>
            <a:ext cx="4896544" cy="3190290"/>
            <a:chOff x="1066800" y="2303463"/>
            <a:chExt cx="2425700" cy="1577975"/>
          </a:xfrm>
          <a:solidFill>
            <a:schemeClr val="bg1"/>
          </a:solidFill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1916635A-1C21-4DFA-BC83-5ABFF70F6146}"/>
                </a:ext>
              </a:extLst>
            </p:cNvPr>
            <p:cNvSpPr/>
            <p:nvPr/>
          </p:nvSpPr>
          <p:spPr>
            <a:xfrm>
              <a:off x="1476375" y="2303463"/>
              <a:ext cx="2016125" cy="1150937"/>
            </a:xfrm>
            <a:prstGeom prst="rtTriangl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826B59B0-30CB-46BF-8A4F-C5A138186A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6800" y="2781300"/>
              <a:ext cx="43338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dirty="0"/>
                <a:t>6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CF14CA-18D0-4A9C-8FAA-8A15E625D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8688" y="3481388"/>
              <a:ext cx="431800" cy="400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dirty="0"/>
                <a:t>8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6B2F1CE3-011B-41F6-B257-A9A28C523DB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381315" y="2548820"/>
                  <a:ext cx="431800" cy="197902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i="1" kern="0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PGothic" pitchFamily="34" charset="-128"/>
                          </a:rPr>
                          <m:t>𝑐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6B2F1CE3-011B-41F6-B257-A9A28C523DB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381315" y="2548820"/>
                  <a:ext cx="431800" cy="197902"/>
                </a:xfrm>
                <a:prstGeom prst="rect">
                  <a:avLst/>
                </a:prstGeom>
                <a:blipFill>
                  <a:blip r:embed="rId2"/>
                  <a:stretch>
                    <a:fillRect/>
                  </a:stretch>
                </a:blip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843AC39E-B372-421F-873C-074794637AF2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436096" y="2132856"/>
                <a:ext cx="3322637" cy="3600400"/>
              </a:xfrm>
              <a:prstGeom prst="rect">
                <a:avLst/>
              </a:prstGeom>
            </p:spPr>
            <p:txBody>
              <a:bodyPr/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          </m:t>
                          </m:r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𝑐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𝑎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+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𝑏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 6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+  8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</m:oMath>
                  </m:oMathPara>
                </a14:m>
                <a:endParaRPr lang="en-US" kern="0" baseline="3000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=  36  +  64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=  100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 </m:t>
                      </m:r>
                      <m:rad>
                        <m:radPr>
                          <m:degHide m:val="on"/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radPr>
                        <m:deg/>
                        <m:e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100</m:t>
                          </m:r>
                        </m:e>
                      </m:rad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</m:t>
                      </m:r>
                    </m:oMath>
                  </m:oMathPara>
                </a14:m>
                <a:endParaRPr lang="en-GB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   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𝑐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 =   10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</p:txBody>
          </p:sp>
        </mc:Choice>
        <mc:Fallback xmlns="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843AC39E-B372-421F-873C-074794637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132856"/>
                <a:ext cx="3322637" cy="360040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AF3621-C2BB-4596-8A7B-ABC508E77AC0}"/>
                  </a:ext>
                </a:extLst>
              </p:cNvPr>
              <p:cNvSpPr txBox="1"/>
              <p:nvPr/>
            </p:nvSpPr>
            <p:spPr>
              <a:xfrm>
                <a:off x="3628864" y="3048788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kern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AF3621-C2BB-4596-8A7B-ABC508E77A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8864" y="3048788"/>
                <a:ext cx="122413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5B538D3-5549-402F-85A3-2C1B96F29973}"/>
                  </a:ext>
                </a:extLst>
              </p:cNvPr>
              <p:cNvSpPr txBox="1"/>
              <p:nvPr/>
            </p:nvSpPr>
            <p:spPr>
              <a:xfrm>
                <a:off x="364905" y="3489447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𝑎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35B538D3-5549-402F-85A3-2C1B96F299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905" y="3489447"/>
                <a:ext cx="122413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80760E-1BBA-4F59-9D7D-CC140533B804}"/>
                  </a:ext>
                </a:extLst>
              </p:cNvPr>
              <p:cNvSpPr txBox="1"/>
              <p:nvPr/>
            </p:nvSpPr>
            <p:spPr>
              <a:xfrm>
                <a:off x="3095837" y="4988358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980760E-1BBA-4F59-9D7D-CC140533B8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5837" y="4988358"/>
                <a:ext cx="122413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Calculate the unknown side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3C04A4E0-B6C7-4BEB-B3F7-AA6C66FF9C46}"/>
              </a:ext>
            </a:extLst>
          </p:cNvPr>
          <p:cNvGrpSpPr>
            <a:grpSpLocks/>
          </p:cNvGrpSpPr>
          <p:nvPr/>
        </p:nvGrpSpPr>
        <p:grpSpPr bwMode="auto">
          <a:xfrm>
            <a:off x="395536" y="2348881"/>
            <a:ext cx="4716016" cy="2796119"/>
            <a:chOff x="899592" y="2303028"/>
            <a:chExt cx="2592288" cy="1641300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C6756B51-A8F0-4944-94E6-4A831BE8FF27}"/>
                </a:ext>
              </a:extLst>
            </p:cNvPr>
            <p:cNvSpPr/>
            <p:nvPr/>
          </p:nvSpPr>
          <p:spPr>
            <a:xfrm>
              <a:off x="1475833" y="2303028"/>
              <a:ext cx="2016047" cy="1151884"/>
            </a:xfrm>
            <a:prstGeom prst="rt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GB"/>
            </a:p>
          </p:txBody>
        </p: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85BF673C-0BA5-48FF-A3E3-B4A6AD7CD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9592" y="2708920"/>
              <a:ext cx="576064" cy="216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800" dirty="0"/>
                <a:t>0.79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6A1BC57-321B-47E6-982C-866C50E9AAD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090325" y="3528804"/>
                  <a:ext cx="432048" cy="4155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1pPr>
                  <a:lvl2pPr marL="742950" indent="-28575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2pPr>
                  <a:lvl3pPr marL="11430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3pPr>
                  <a:lvl4pPr marL="16002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4pPr>
                  <a:lvl5pPr marL="2057400" indent="-228600" eaLnBrk="0" hangingPunct="0"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34" charset="-128"/>
                    </a:defRPr>
                  </a:lvl9pPr>
                </a:lstStyle>
                <a:p>
                  <a:pPr algn="ctr" eaLnBrk="1" hangingPunct="1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b="0" i="1" kern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MS PGothic" pitchFamily="34" charset="-128"/>
                          </a:rPr>
                          <m:t>𝑏</m:t>
                        </m:r>
                      </m:oMath>
                    </m:oMathPara>
                  </a14:m>
                  <a:endParaRPr lang="en-GB" dirty="0">
                    <a:solidFill>
                      <a:schemeClr val="tx1"/>
                    </a:solidFill>
                  </a:endParaRPr>
                </a:p>
                <a:p>
                  <a:pPr algn="ctr" eaLnBrk="1" hangingPunct="1"/>
                  <a:endParaRPr lang="en-GB" altLang="en-US" i="1" dirty="0"/>
                </a:p>
              </p:txBody>
            </p:sp>
          </mc:Choice>
          <mc:Fallback xmlns="">
            <p:sp>
              <p:nvSpPr>
                <p:cNvPr id="7" name="TextBox 6">
                  <a:extLst>
                    <a:ext uri="{FF2B5EF4-FFF2-40B4-BE49-F238E27FC236}">
                      <a16:creationId xmlns:a16="http://schemas.microsoft.com/office/drawing/2014/main" id="{66A1BC57-321B-47E6-982C-866C50E9AAD7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090325" y="3528804"/>
                  <a:ext cx="432048" cy="415524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021B3DC-09E4-4374-8E2F-AC57B5A5F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5756" y="2493401"/>
              <a:ext cx="648072" cy="2167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r>
                <a:rPr lang="en-GB" altLang="en-US" sz="1800" dirty="0"/>
                <a:t>2.7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A31E857B-AF94-4B81-9CC2-D25A585E5129}"/>
                  </a:ext>
                </a:extLst>
              </p:cNvPr>
              <p:cNvSpPr txBox="1">
                <a:spLocks noChangeArrowheads="1"/>
              </p:cNvSpPr>
              <p:nvPr/>
            </p:nvSpPr>
            <p:spPr>
              <a:xfrm>
                <a:off x="5364088" y="1988840"/>
                <a:ext cx="3667690" cy="3600400"/>
              </a:xfrm>
              <a:prstGeom prst="rect">
                <a:avLst/>
              </a:prstGeom>
            </p:spPr>
            <p:txBody>
              <a:bodyPr/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𝑐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=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𝑎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+</m:t>
                      </m:r>
                      <m:sSup>
                        <m:sSupPr>
                          <m:ctrlP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𝑏</m:t>
                          </m:r>
                        </m:e>
                        <m:sup>
                          <m:r>
                            <a:rPr lang="en-GB" b="0" i="1" kern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2.7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0.79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+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</m:oMath>
                  </m:oMathPara>
                </a14:m>
                <a:endParaRPr lang="en-US" kern="0" baseline="3000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  7.29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=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0.6241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+  </m:t>
                      </m:r>
                      <m:sSup>
                        <m:sSupPr>
                          <m:ctrlP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</m:ctrlPr>
                        </m:sSupPr>
                        <m:e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𝑏</m:t>
                          </m:r>
                        </m:e>
                        <m:sup>
                          <m:r>
                            <a:rPr lang="en-GB" b="0" i="1" kern="0" dirty="0" smtClean="0">
                              <a:latin typeface="Cambria Math" panose="02040503050406030204" pitchFamily="18" charset="0"/>
                              <a:ea typeface="MS PGothic" pitchFamily="34" charset="-128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             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  <m:r>
                        <a:rPr lang="en-US" i="1" kern="0" baseline="3000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2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 =  </m:t>
                      </m:r>
                      <m:r>
                        <a:rPr lang="en-GB" b="0" i="1" kern="0" dirty="0" smtClean="0">
                          <a:latin typeface="Cambria Math" panose="02040503050406030204" pitchFamily="18" charset="0"/>
                          <a:ea typeface="MS PGothic" pitchFamily="34" charset="-128"/>
                        </a:rPr>
                        <m:t>7.29−0.6241</m:t>
                      </m:r>
                    </m:oMath>
                  </m:oMathPara>
                </a14:m>
                <a:endParaRPr lang="en-GB" b="0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:r>
                  <a:rPr lang="en-US" kern="0" dirty="0">
                    <a:ea typeface="MS PGothic" pitchFamily="34" charset="-128"/>
                  </a:rPr>
                  <a:t> </a:t>
                </a:r>
                <a14:m>
                  <m:oMath xmlns:m="http://schemas.openxmlformats.org/officeDocument/2006/math">
                    <m:r>
                      <a:rPr lang="en-GB" b="0" i="0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                    </m:t>
                    </m:r>
                    <m:r>
                      <a:rPr lang="en-GB" i="1" kern="0" dirty="0">
                        <a:latin typeface="Cambria Math" panose="02040503050406030204" pitchFamily="18" charset="0"/>
                        <a:ea typeface="MS PGothic" pitchFamily="34" charset="-128"/>
                      </a:rPr>
                      <m:t>𝑏</m:t>
                    </m:r>
                    <m:r>
                      <a:rPr lang="en-US" i="1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=</m:t>
                    </m:r>
                  </m:oMath>
                </a14:m>
                <a:r>
                  <a:rPr lang="en-GB" i="1" kern="0" dirty="0">
                    <a:latin typeface="Cambria Math" panose="02040503050406030204" pitchFamily="18" charset="0"/>
                    <a:ea typeface="MS PGothic" pitchFamily="34" charset="-128"/>
                  </a:rPr>
                  <a:t> </a:t>
                </a:r>
                <a:r>
                  <a:rPr lang="en-GB" kern="0" dirty="0">
                    <a:latin typeface="Cambria Math" panose="02040503050406030204" pitchFamily="18" charset="0"/>
                    <a:ea typeface="MS PGothic" pitchFamily="34" charset="-128"/>
                  </a:rPr>
                  <a:t>6.6659</a:t>
                </a:r>
                <a:endParaRPr lang="en-GB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spcAft>
                    <a:spcPts val="1200"/>
                  </a:spcAft>
                  <a:defRPr/>
                </a:pPr>
                <a:r>
                  <a:rPr lang="en-GB" kern="0" dirty="0">
                    <a:ea typeface="MS PGothic" pitchFamily="34" charset="-128"/>
                  </a:rPr>
                  <a:t>                 </a:t>
                </a:r>
                <a14:m>
                  <m:oMath xmlns:m="http://schemas.openxmlformats.org/officeDocument/2006/math">
                    <m:r>
                      <a:rPr lang="en-GB" i="1" kern="0" dirty="0">
                        <a:latin typeface="Cambria Math" panose="02040503050406030204" pitchFamily="18" charset="0"/>
                        <a:ea typeface="MS PGothic" pitchFamily="34" charset="-128"/>
                      </a:rPr>
                      <m:t>𝑏</m:t>
                    </m:r>
                    <m:r>
                      <a:rPr lang="en-US" i="1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n-GB" b="0" i="1" kern="0" dirty="0" smtClean="0">
                            <a:latin typeface="Cambria Math" panose="02040503050406030204" pitchFamily="18" charset="0"/>
                            <a:ea typeface="MS PGothic" pitchFamily="34" charset="-128"/>
                          </a:rPr>
                        </m:ctrlPr>
                      </m:radPr>
                      <m:deg/>
                      <m:e>
                        <m:r>
                          <a:rPr lang="en-GB" b="0" i="1" kern="0" dirty="0" smtClean="0">
                            <a:latin typeface="Cambria Math" panose="02040503050406030204" pitchFamily="18" charset="0"/>
                            <a:ea typeface="MS PGothic" pitchFamily="34" charset="-128"/>
                          </a:rPr>
                          <m:t>6.6659</m:t>
                        </m:r>
                      </m:e>
                    </m:rad>
                    <m:r>
                      <a:rPr lang="en-US" i="1" kern="0" dirty="0" smtClean="0">
                        <a:latin typeface="Cambria Math" panose="02040503050406030204" pitchFamily="18" charset="0"/>
                        <a:ea typeface="MS PGothic" pitchFamily="34" charset="-128"/>
                      </a:rPr>
                      <m:t>  </m:t>
                    </m:r>
                  </m:oMath>
                </a14:m>
                <a:endParaRPr lang="en-GB" i="1" kern="0" dirty="0">
                  <a:latin typeface="Cambria Math" panose="02040503050406030204" pitchFamily="18" charset="0"/>
                  <a:ea typeface="MS PGothic" pitchFamily="34" charset="-128"/>
                </a:endParaRPr>
              </a:p>
              <a:p>
                <a:pPr eaLnBrk="1" hangingPunct="1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kern="0" dirty="0"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  <m:r>
                        <a:rPr lang="en-US" i="1" kern="0" dirty="0" smtClean="0">
                          <a:latin typeface="Cambria Math" panose="02040503050406030204" pitchFamily="18" charset="0"/>
                          <a:ea typeface="MS PGothic" pitchFamily="34" charset="-128"/>
                          <a:sym typeface="Symbol"/>
                        </a:rPr>
                        <m:t> =   2.58</m:t>
                      </m:r>
                    </m:oMath>
                  </m:oMathPara>
                </a14:m>
                <a:endParaRPr lang="en-US" kern="0" dirty="0">
                  <a:ea typeface="MS PGothic" pitchFamily="34" charset="-128"/>
                </a:endParaRPr>
              </a:p>
            </p:txBody>
          </p:sp>
        </mc:Choice>
        <mc:Fallback xmlns="">
          <p:sp>
            <p:nvSpPr>
              <p:cNvPr id="14" name="Rectangle 6">
                <a:extLst>
                  <a:ext uri="{FF2B5EF4-FFF2-40B4-BE49-F238E27FC236}">
                    <a16:creationId xmlns:a16="http://schemas.microsoft.com/office/drawing/2014/main" id="{A31E857B-AF94-4B81-9CC2-D25A585E51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988840"/>
                <a:ext cx="3667690" cy="360040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1D85AEA-2C8F-43C0-A064-E5351B6DD844}"/>
                  </a:ext>
                </a:extLst>
              </p:cNvPr>
              <p:cNvSpPr txBox="1"/>
              <p:nvPr/>
            </p:nvSpPr>
            <p:spPr>
              <a:xfrm>
                <a:off x="3556905" y="2966741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kern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𝑐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1D85AEA-2C8F-43C0-A064-E5351B6DD8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6905" y="2966741"/>
                <a:ext cx="122413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5B493A9-8D0B-47B4-B39A-32F3A8875DF7}"/>
                  </a:ext>
                </a:extLst>
              </p:cNvPr>
              <p:cNvSpPr txBox="1"/>
              <p:nvPr/>
            </p:nvSpPr>
            <p:spPr>
              <a:xfrm>
                <a:off x="695586" y="3354444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𝑎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C5B493A9-8D0B-47B4-B39A-32F3A8875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586" y="3354444"/>
                <a:ext cx="122413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2864B40-F78B-4523-B72C-D5EC489151AB}"/>
                  </a:ext>
                </a:extLst>
              </p:cNvPr>
              <p:cNvSpPr txBox="1"/>
              <p:nvPr/>
            </p:nvSpPr>
            <p:spPr>
              <a:xfrm>
                <a:off x="2843808" y="4863329"/>
                <a:ext cx="122413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MS PGothic" pitchFamily="34" charset="-128"/>
                        </a:rPr>
                        <m:t>𝑏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2864B40-F78B-4523-B72C-D5EC489151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4863329"/>
                <a:ext cx="1224136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Pythagoras’ theorem – calculate the unknown side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2617419-DA9B-44F8-B7B2-3980FBBD43EF}"/>
              </a:ext>
            </a:extLst>
          </p:cNvPr>
          <p:cNvSpPr/>
          <p:nvPr/>
        </p:nvSpPr>
        <p:spPr>
          <a:xfrm>
            <a:off x="971600" y="2636912"/>
            <a:ext cx="180020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CDC3E1-94AD-40E8-AC6F-4690BB0168A5}"/>
              </a:ext>
            </a:extLst>
          </p:cNvPr>
          <p:cNvSpPr/>
          <p:nvPr/>
        </p:nvSpPr>
        <p:spPr>
          <a:xfrm>
            <a:off x="971600" y="4437112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5305D863-3558-45D0-9E4B-9B1DCC1256F0}"/>
              </a:ext>
            </a:extLst>
          </p:cNvPr>
          <p:cNvSpPr/>
          <p:nvPr/>
        </p:nvSpPr>
        <p:spPr>
          <a:xfrm rot="7900334">
            <a:off x="3871559" y="2262045"/>
            <a:ext cx="2245657" cy="1111852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54B19-D6C4-4765-AF43-40C29EF1A922}"/>
              </a:ext>
            </a:extLst>
          </p:cNvPr>
          <p:cNvSpPr/>
          <p:nvPr/>
        </p:nvSpPr>
        <p:spPr>
          <a:xfrm rot="7900334">
            <a:off x="5187024" y="1661821"/>
            <a:ext cx="254596" cy="2185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99D30928-8A79-402C-83F5-6D02394BEBEE}"/>
              </a:ext>
            </a:extLst>
          </p:cNvPr>
          <p:cNvSpPr/>
          <p:nvPr/>
        </p:nvSpPr>
        <p:spPr>
          <a:xfrm rot="18443571">
            <a:off x="5166080" y="3026148"/>
            <a:ext cx="252028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C65F8C-E4E1-4A23-84CF-E36A73982F5C}"/>
              </a:ext>
            </a:extLst>
          </p:cNvPr>
          <p:cNvSpPr/>
          <p:nvPr/>
        </p:nvSpPr>
        <p:spPr>
          <a:xfrm rot="18535939">
            <a:off x="6282203" y="530108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/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1.2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blipFill>
                <a:blip r:embed="rId2"/>
                <a:stretch>
                  <a:fillRect r="-1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/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.7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blipFill>
                <a:blip r:embed="rId3"/>
                <a:stretch>
                  <a:fillRect r="-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/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2.5 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/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/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blipFill>
                <a:blip r:embed="rId6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/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0 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blipFill>
                <a:blip r:embed="rId7"/>
                <a:stretch>
                  <a:fillRect r="-6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Pythagoras’ theorem – calculate the unknown side</a:t>
            </a:r>
          </a:p>
        </p:txBody>
      </p:sp>
      <p:sp>
        <p:nvSpPr>
          <p:cNvPr id="4" name="Right Triangle 3">
            <a:extLst>
              <a:ext uri="{FF2B5EF4-FFF2-40B4-BE49-F238E27FC236}">
                <a16:creationId xmlns:a16="http://schemas.microsoft.com/office/drawing/2014/main" id="{F2617419-DA9B-44F8-B7B2-3980FBBD43EF}"/>
              </a:ext>
            </a:extLst>
          </p:cNvPr>
          <p:cNvSpPr/>
          <p:nvPr/>
        </p:nvSpPr>
        <p:spPr>
          <a:xfrm>
            <a:off x="971600" y="2636912"/>
            <a:ext cx="180020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CDC3E1-94AD-40E8-AC6F-4690BB0168A5}"/>
              </a:ext>
            </a:extLst>
          </p:cNvPr>
          <p:cNvSpPr/>
          <p:nvPr/>
        </p:nvSpPr>
        <p:spPr>
          <a:xfrm>
            <a:off x="971600" y="4437112"/>
            <a:ext cx="21602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5305D863-3558-45D0-9E4B-9B1DCC1256F0}"/>
              </a:ext>
            </a:extLst>
          </p:cNvPr>
          <p:cNvSpPr/>
          <p:nvPr/>
        </p:nvSpPr>
        <p:spPr>
          <a:xfrm rot="7900334">
            <a:off x="3871559" y="2262045"/>
            <a:ext cx="2245657" cy="1111852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E54B19-D6C4-4765-AF43-40C29EF1A922}"/>
              </a:ext>
            </a:extLst>
          </p:cNvPr>
          <p:cNvSpPr/>
          <p:nvPr/>
        </p:nvSpPr>
        <p:spPr>
          <a:xfrm rot="7900334">
            <a:off x="5199132" y="1678669"/>
            <a:ext cx="254596" cy="21854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99D30928-8A79-402C-83F5-6D02394BEBEE}"/>
              </a:ext>
            </a:extLst>
          </p:cNvPr>
          <p:cNvSpPr/>
          <p:nvPr/>
        </p:nvSpPr>
        <p:spPr>
          <a:xfrm rot="18443571">
            <a:off x="5166080" y="3026148"/>
            <a:ext cx="2520280" cy="2016224"/>
          </a:xfrm>
          <a:prstGeom prst="rt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CC65F8C-E4E1-4A23-84CF-E36A73982F5C}"/>
              </a:ext>
            </a:extLst>
          </p:cNvPr>
          <p:cNvSpPr/>
          <p:nvPr/>
        </p:nvSpPr>
        <p:spPr>
          <a:xfrm rot="18447637">
            <a:off x="6284621" y="5285638"/>
            <a:ext cx="28803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/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1.2 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CAB2424-932E-46A5-8D81-E3DC25BF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1916832"/>
                <a:ext cx="864096" cy="400110"/>
              </a:xfrm>
              <a:prstGeom prst="rect">
                <a:avLst/>
              </a:prstGeom>
              <a:blipFill>
                <a:blip r:embed="rId2"/>
                <a:stretch>
                  <a:fillRect r="-1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/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.7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0DFC716-3214-47C8-B4C4-9970213359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1628800"/>
                <a:ext cx="864096" cy="400110"/>
              </a:xfrm>
              <a:prstGeom prst="rect">
                <a:avLst/>
              </a:prstGeom>
              <a:blipFill>
                <a:blip r:embed="rId3"/>
                <a:stretch>
                  <a:fillRect r="-70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/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2.5 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D125D6AC-AEAF-4183-9F7B-D7716EF93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3140968"/>
                <a:ext cx="864096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/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D3982F0-6A1B-47C3-9DDE-4C94E160BC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3648" y="4725144"/>
                <a:ext cx="86409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/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58 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26D272F-5385-4965-8594-E17D2F7BF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68144" y="3573016"/>
                <a:ext cx="864096" cy="400110"/>
              </a:xfrm>
              <a:prstGeom prst="rect">
                <a:avLst/>
              </a:prstGeom>
              <a:blipFill>
                <a:blip r:embed="rId6"/>
                <a:stretch>
                  <a:fillRect r="-638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/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0 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75F6595-E79C-435B-A738-0AB8CDE961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4725144"/>
                <a:ext cx="864096" cy="400110"/>
              </a:xfrm>
              <a:prstGeom prst="rect">
                <a:avLst/>
              </a:prstGeom>
              <a:blipFill>
                <a:blip r:embed="rId7"/>
                <a:stretch>
                  <a:fillRect r="-6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0E24A2-5C7E-4AFC-9931-AA2C15FEB72D}"/>
                  </a:ext>
                </a:extLst>
              </p:cNvPr>
              <p:cNvSpPr txBox="1"/>
              <p:nvPr/>
            </p:nvSpPr>
            <p:spPr>
              <a:xfrm>
                <a:off x="5076056" y="2780928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1.4</m:t>
                      </m:r>
                      <m: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cm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0E24A2-5C7E-4AFC-9931-AA2C15FEB7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6056" y="2780928"/>
                <a:ext cx="864096" cy="400110"/>
              </a:xfrm>
              <a:prstGeom prst="rect">
                <a:avLst/>
              </a:prstGeom>
              <a:blipFill>
                <a:blip r:embed="rId8"/>
                <a:stretch>
                  <a:fillRect r="-14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BACF381-A27F-4A4F-95AB-113453DB229D}"/>
                  </a:ext>
                </a:extLst>
              </p:cNvPr>
              <p:cNvSpPr txBox="1"/>
              <p:nvPr/>
            </p:nvSpPr>
            <p:spPr>
              <a:xfrm>
                <a:off x="31643" y="3573016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1.7 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8BACF381-A27F-4A4F-95AB-113453DB22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43" y="3573016"/>
                <a:ext cx="864096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7AF29E-8555-4218-AF7E-B944CB114EF9}"/>
                  </a:ext>
                </a:extLst>
              </p:cNvPr>
              <p:cNvSpPr txBox="1"/>
              <p:nvPr/>
            </p:nvSpPr>
            <p:spPr>
              <a:xfrm>
                <a:off x="4932040" y="508518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54 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87AF29E-8555-4218-AF7E-B944CB114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5085184"/>
                <a:ext cx="864096" cy="400110"/>
              </a:xfrm>
              <a:prstGeom prst="rect">
                <a:avLst/>
              </a:prstGeom>
              <a:blipFill>
                <a:blip r:embed="rId10"/>
                <a:stretch>
                  <a:fillRect r="-63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80553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405</Words>
  <Application>Microsoft Office PowerPoint</Application>
  <PresentationFormat>On-screen Show (4:3)</PresentationFormat>
  <Paragraphs>98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Cambria Math</vt:lpstr>
      <vt:lpstr>Lucida Grande</vt:lpstr>
      <vt:lpstr>Times New Roman</vt:lpstr>
      <vt:lpstr>Default Design</vt:lpstr>
      <vt:lpstr>PowerPoint 17: Right-angled triangles </vt:lpstr>
      <vt:lpstr>Right-angled triangles </vt:lpstr>
      <vt:lpstr>Test yourself</vt:lpstr>
      <vt:lpstr>Test yourself</vt:lpstr>
      <vt:lpstr>Pythagoras’ theorem</vt:lpstr>
      <vt:lpstr>Calculate the unknown side </vt:lpstr>
      <vt:lpstr>Calculate the unknown side</vt:lpstr>
      <vt:lpstr>Pythagoras’ theorem – calculate the unknown side</vt:lpstr>
      <vt:lpstr>Pythagoras’ theorem – calculate the unknown side</vt:lpstr>
      <vt:lpstr>SOHCAHTOA Trigonometry</vt:lpstr>
      <vt:lpstr>Finding an unknown side </vt:lpstr>
      <vt:lpstr>PowerPoint Presentation</vt:lpstr>
      <vt:lpstr>PowerPoint Presentation</vt:lpstr>
      <vt:lpstr>Finding an unknown angle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162</cp:revision>
  <dcterms:created xsi:type="dcterms:W3CDTF">2013-05-28T00:38:54Z</dcterms:created>
  <dcterms:modified xsi:type="dcterms:W3CDTF">2022-09-07T11:18:28Z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