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43" r:id="rId6"/>
    <p:sldId id="257" r:id="rId7"/>
    <p:sldId id="289" r:id="rId8"/>
    <p:sldId id="334" r:id="rId9"/>
    <p:sldId id="341" r:id="rId10"/>
    <p:sldId id="335" r:id="rId11"/>
    <p:sldId id="336" r:id="rId12"/>
    <p:sldId id="337" r:id="rId13"/>
    <p:sldId id="338" r:id="rId14"/>
    <p:sldId id="34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047E15-A315-4F90-994F-FAD6475DD75F}" v="31" dt="2022-12-13T17:24:09.0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B7171CB-EE53-4001-B7D5-CC1560B2C8C7}"/>
    <pc:docChg chg="custSel modSld modMainMaster">
      <pc:chgData name="Caroline Prodger" userId="e4ef2e75-b60b-401b-8ebe-291bdcf405f4" providerId="ADAL" clId="{3B7171CB-EE53-4001-B7D5-CC1560B2C8C7}" dt="2022-11-28T15:25:30" v="89" actId="20577"/>
      <pc:docMkLst>
        <pc:docMk/>
      </pc:docMkLst>
      <pc:sldChg chg="modSp mod addCm delCm">
        <pc:chgData name="Caroline Prodger" userId="e4ef2e75-b60b-401b-8ebe-291bdcf405f4" providerId="ADAL" clId="{3B7171CB-EE53-4001-B7D5-CC1560B2C8C7}" dt="2022-11-28T15:19:09.802" v="86"/>
        <pc:sldMkLst>
          <pc:docMk/>
          <pc:sldMk cId="0" sldId="256"/>
        </pc:sldMkLst>
        <pc:spChg chg="mod">
          <ac:chgData name="Caroline Prodger" userId="e4ef2e75-b60b-401b-8ebe-291bdcf405f4" providerId="ADAL" clId="{3B7171CB-EE53-4001-B7D5-CC1560B2C8C7}" dt="2022-11-28T15:19:02.023" v="85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B7171CB-EE53-4001-B7D5-CC1560B2C8C7}" dt="2022-11-25T14:31:06.820" v="2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3B7171CB-EE53-4001-B7D5-CC1560B2C8C7}" dt="2022-11-25T14:39:04.099" v="44" actId="113"/>
        <pc:sldMkLst>
          <pc:docMk/>
          <pc:sldMk cId="0" sldId="257"/>
        </pc:sldMkLst>
        <pc:spChg chg="mod">
          <ac:chgData name="Caroline Prodger" userId="e4ef2e75-b60b-401b-8ebe-291bdcf405f4" providerId="ADAL" clId="{3B7171CB-EE53-4001-B7D5-CC1560B2C8C7}" dt="2022-11-25T14:32:21.878" v="29" actId="207"/>
          <ac:spMkLst>
            <pc:docMk/>
            <pc:sldMk cId="0" sldId="257"/>
            <ac:spMk id="3076" creationId="{CB9C6269-932D-4EDB-B35A-1183C14AF1DF}"/>
          </ac:spMkLst>
        </pc:spChg>
        <pc:spChg chg="mod">
          <ac:chgData name="Caroline Prodger" userId="e4ef2e75-b60b-401b-8ebe-291bdcf405f4" providerId="ADAL" clId="{3B7171CB-EE53-4001-B7D5-CC1560B2C8C7}" dt="2022-11-25T14:39:04.099" v="44" actId="113"/>
          <ac:spMkLst>
            <pc:docMk/>
            <pc:sldMk cId="0" sldId="257"/>
            <ac:spMk id="593926" creationId="{31682F61-6134-41F4-B8F5-290A9DC30E07}"/>
          </ac:spMkLst>
        </pc:spChg>
        <pc:picChg chg="add mod">
          <ac:chgData name="Caroline Prodger" userId="e4ef2e75-b60b-401b-8ebe-291bdcf405f4" providerId="ADAL" clId="{3B7171CB-EE53-4001-B7D5-CC1560B2C8C7}" dt="2022-11-25T14:38:48.469" v="42" actId="14100"/>
          <ac:picMkLst>
            <pc:docMk/>
            <pc:sldMk cId="0" sldId="257"/>
            <ac:picMk id="3" creationId="{A79AEBA9-7D9B-C15B-13BA-5E3B32C1E993}"/>
          </ac:picMkLst>
        </pc:picChg>
      </pc:sldChg>
      <pc:sldChg chg="modSp mod">
        <pc:chgData name="Caroline Prodger" userId="e4ef2e75-b60b-401b-8ebe-291bdcf405f4" providerId="ADAL" clId="{3B7171CB-EE53-4001-B7D5-CC1560B2C8C7}" dt="2022-11-25T14:43:30.867" v="49" actId="12"/>
        <pc:sldMkLst>
          <pc:docMk/>
          <pc:sldMk cId="1125114925" sldId="289"/>
        </pc:sldMkLst>
        <pc:spChg chg="mod">
          <ac:chgData name="Caroline Prodger" userId="e4ef2e75-b60b-401b-8ebe-291bdcf405f4" providerId="ADAL" clId="{3B7171CB-EE53-4001-B7D5-CC1560B2C8C7}" dt="2022-11-25T14:39:12.417" v="46" actId="20577"/>
          <ac:spMkLst>
            <pc:docMk/>
            <pc:sldMk cId="1125114925" sldId="289"/>
            <ac:spMk id="2" creationId="{14BAC6B9-779D-4018-9935-5E4BFAE72651}"/>
          </ac:spMkLst>
        </pc:spChg>
        <pc:spChg chg="mod">
          <ac:chgData name="Caroline Prodger" userId="e4ef2e75-b60b-401b-8ebe-291bdcf405f4" providerId="ADAL" clId="{3B7171CB-EE53-4001-B7D5-CC1560B2C8C7}" dt="2022-11-25T14:43:30.867" v="49" actId="12"/>
          <ac:spMkLst>
            <pc:docMk/>
            <pc:sldMk cId="1125114925" sldId="289"/>
            <ac:spMk id="3" creationId="{8025DA76-8373-42F0-93AB-BB13CEE7B7F2}"/>
          </ac:spMkLst>
        </pc:spChg>
      </pc:sldChg>
      <pc:sldChg chg="modSp mod">
        <pc:chgData name="Caroline Prodger" userId="e4ef2e75-b60b-401b-8ebe-291bdcf405f4" providerId="ADAL" clId="{3B7171CB-EE53-4001-B7D5-CC1560B2C8C7}" dt="2022-11-28T15:23:30.609" v="87" actId="12"/>
        <pc:sldMkLst>
          <pc:docMk/>
          <pc:sldMk cId="219315224" sldId="334"/>
        </pc:sldMkLst>
        <pc:spChg chg="mod">
          <ac:chgData name="Caroline Prodger" userId="e4ef2e75-b60b-401b-8ebe-291bdcf405f4" providerId="ADAL" clId="{3B7171CB-EE53-4001-B7D5-CC1560B2C8C7}" dt="2022-11-28T15:23:30.609" v="87" actId="12"/>
          <ac:spMkLst>
            <pc:docMk/>
            <pc:sldMk cId="219315224" sldId="334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3B7171CB-EE53-4001-B7D5-CC1560B2C8C7}" dt="2022-11-25T14:59:57.367" v="65" actId="1076"/>
        <pc:sldMkLst>
          <pc:docMk/>
          <pc:sldMk cId="1989433429" sldId="335"/>
        </pc:sldMkLst>
        <pc:picChg chg="mod">
          <ac:chgData name="Caroline Prodger" userId="e4ef2e75-b60b-401b-8ebe-291bdcf405f4" providerId="ADAL" clId="{3B7171CB-EE53-4001-B7D5-CC1560B2C8C7}" dt="2022-11-25T14:59:57.367" v="65" actId="1076"/>
          <ac:picMkLst>
            <pc:docMk/>
            <pc:sldMk cId="1989433429" sldId="335"/>
            <ac:picMk id="3" creationId="{F715ED1F-A936-4B5D-B93C-C24E488A4D13}"/>
          </ac:picMkLst>
        </pc:picChg>
      </pc:sldChg>
      <pc:sldChg chg="modSp mod">
        <pc:chgData name="Caroline Prodger" userId="e4ef2e75-b60b-401b-8ebe-291bdcf405f4" providerId="ADAL" clId="{3B7171CB-EE53-4001-B7D5-CC1560B2C8C7}" dt="2022-11-25T15:03:23.477" v="72" actId="12"/>
        <pc:sldMkLst>
          <pc:docMk/>
          <pc:sldMk cId="3605557205" sldId="336"/>
        </pc:sldMkLst>
        <pc:spChg chg="mod">
          <ac:chgData name="Caroline Prodger" userId="e4ef2e75-b60b-401b-8ebe-291bdcf405f4" providerId="ADAL" clId="{3B7171CB-EE53-4001-B7D5-CC1560B2C8C7}" dt="2022-11-25T15:03:23.477" v="72" actId="12"/>
          <ac:spMkLst>
            <pc:docMk/>
            <pc:sldMk cId="3605557205" sldId="336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3B7171CB-EE53-4001-B7D5-CC1560B2C8C7}" dt="2022-11-25T15:02:51.798" v="71" actId="1076"/>
          <ac:picMkLst>
            <pc:docMk/>
            <pc:sldMk cId="3605557205" sldId="336"/>
            <ac:picMk id="3" creationId="{573B7397-54D0-42B6-A6DF-B94CCAF9BBDD}"/>
          </ac:picMkLst>
        </pc:picChg>
      </pc:sldChg>
      <pc:sldChg chg="modSp mod">
        <pc:chgData name="Caroline Prodger" userId="e4ef2e75-b60b-401b-8ebe-291bdcf405f4" providerId="ADAL" clId="{3B7171CB-EE53-4001-B7D5-CC1560B2C8C7}" dt="2022-11-25T15:05:51.378" v="74" actId="12"/>
        <pc:sldMkLst>
          <pc:docMk/>
          <pc:sldMk cId="1520660463" sldId="338"/>
        </pc:sldMkLst>
        <pc:spChg chg="mod">
          <ac:chgData name="Caroline Prodger" userId="e4ef2e75-b60b-401b-8ebe-291bdcf405f4" providerId="ADAL" clId="{3B7171CB-EE53-4001-B7D5-CC1560B2C8C7}" dt="2022-11-25T15:05:51.378" v="74" actId="12"/>
          <ac:spMkLst>
            <pc:docMk/>
            <pc:sldMk cId="1520660463" sldId="338"/>
            <ac:spMk id="6" creationId="{37CBFBAF-2CEC-470E-A91B-DA79A295E0B3}"/>
          </ac:spMkLst>
        </pc:spChg>
      </pc:sldChg>
      <pc:sldChg chg="addSp delSp modSp mod">
        <pc:chgData name="Caroline Prodger" userId="e4ef2e75-b60b-401b-8ebe-291bdcf405f4" providerId="ADAL" clId="{3B7171CB-EE53-4001-B7D5-CC1560B2C8C7}" dt="2022-11-25T15:10:37.247" v="83" actId="1076"/>
        <pc:sldMkLst>
          <pc:docMk/>
          <pc:sldMk cId="291232450" sldId="340"/>
        </pc:sldMkLst>
        <pc:spChg chg="mod">
          <ac:chgData name="Caroline Prodger" userId="e4ef2e75-b60b-401b-8ebe-291bdcf405f4" providerId="ADAL" clId="{3B7171CB-EE53-4001-B7D5-CC1560B2C8C7}" dt="2022-11-25T15:06:11.144" v="75" actId="14100"/>
          <ac:spMkLst>
            <pc:docMk/>
            <pc:sldMk cId="291232450" sldId="340"/>
            <ac:spMk id="5123" creationId="{20F82182-973E-4BBA-BACE-C502B252ACBD}"/>
          </ac:spMkLst>
        </pc:spChg>
        <pc:picChg chg="del">
          <ac:chgData name="Caroline Prodger" userId="e4ef2e75-b60b-401b-8ebe-291bdcf405f4" providerId="ADAL" clId="{3B7171CB-EE53-4001-B7D5-CC1560B2C8C7}" dt="2022-11-25T15:10:06.348" v="76" actId="478"/>
          <ac:picMkLst>
            <pc:docMk/>
            <pc:sldMk cId="291232450" sldId="340"/>
            <ac:picMk id="3" creationId="{189718FD-E2B7-4C26-A745-824335773208}"/>
          </ac:picMkLst>
        </pc:picChg>
        <pc:picChg chg="add mod">
          <ac:chgData name="Caroline Prodger" userId="e4ef2e75-b60b-401b-8ebe-291bdcf405f4" providerId="ADAL" clId="{3B7171CB-EE53-4001-B7D5-CC1560B2C8C7}" dt="2022-11-25T15:10:37.247" v="83" actId="1076"/>
          <ac:picMkLst>
            <pc:docMk/>
            <pc:sldMk cId="291232450" sldId="340"/>
            <ac:picMk id="4" creationId="{00A0940D-9BA9-2C0E-F9EB-50FCF427A5B7}"/>
          </ac:picMkLst>
        </pc:picChg>
      </pc:sldChg>
      <pc:sldChg chg="modSp mod">
        <pc:chgData name="Caroline Prodger" userId="e4ef2e75-b60b-401b-8ebe-291bdcf405f4" providerId="ADAL" clId="{3B7171CB-EE53-4001-B7D5-CC1560B2C8C7}" dt="2022-11-25T14:58:56.452" v="63" actId="113"/>
        <pc:sldMkLst>
          <pc:docMk/>
          <pc:sldMk cId="2413477910" sldId="341"/>
        </pc:sldMkLst>
        <pc:spChg chg="mod">
          <ac:chgData name="Caroline Prodger" userId="e4ef2e75-b60b-401b-8ebe-291bdcf405f4" providerId="ADAL" clId="{3B7171CB-EE53-4001-B7D5-CC1560B2C8C7}" dt="2022-11-25T14:58:56.452" v="63" actId="113"/>
          <ac:spMkLst>
            <pc:docMk/>
            <pc:sldMk cId="2413477910" sldId="341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3B7171CB-EE53-4001-B7D5-CC1560B2C8C7}" dt="2022-11-25T14:31:26.271" v="27" actId="14100"/>
        <pc:sldMkLst>
          <pc:docMk/>
          <pc:sldMk cId="2472166275" sldId="343"/>
        </pc:sldMkLst>
        <pc:spChg chg="mod">
          <ac:chgData name="Caroline Prodger" userId="e4ef2e75-b60b-401b-8ebe-291bdcf405f4" providerId="ADAL" clId="{3B7171CB-EE53-4001-B7D5-CC1560B2C8C7}" dt="2022-11-25T14:31:26.271" v="27" actId="14100"/>
          <ac:spMkLst>
            <pc:docMk/>
            <pc:sldMk cId="2472166275" sldId="343"/>
            <ac:spMk id="3" creationId="{ABAB5C06-65F6-A63D-895E-A9837132C119}"/>
          </ac:spMkLst>
        </pc:spChg>
      </pc:sldChg>
      <pc:sldMasterChg chg="modSp mod">
        <pc:chgData name="Caroline Prodger" userId="e4ef2e75-b60b-401b-8ebe-291bdcf405f4" providerId="ADAL" clId="{3B7171CB-EE53-4001-B7D5-CC1560B2C8C7}" dt="2022-11-28T15:25:30" v="89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3B7171CB-EE53-4001-B7D5-CC1560B2C8C7}" dt="2022-11-28T15:25:30" v="8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4047E15-A315-4F90-994F-FAD6475DD75F}"/>
    <pc:docChg chg="undo custSel modSld">
      <pc:chgData name="Caroline Prodger" userId="e4ef2e75-b60b-401b-8ebe-291bdcf405f4" providerId="ADAL" clId="{74047E15-A315-4F90-994F-FAD6475DD75F}" dt="2022-12-13T17:25:03.237" v="342" actId="122"/>
      <pc:docMkLst>
        <pc:docMk/>
      </pc:docMkLst>
      <pc:sldChg chg="modNotesTx">
        <pc:chgData name="Caroline Prodger" userId="e4ef2e75-b60b-401b-8ebe-291bdcf405f4" providerId="ADAL" clId="{74047E15-A315-4F90-994F-FAD6475DD75F}" dt="2022-12-13T17:14:43.274" v="133" actId="20577"/>
        <pc:sldMkLst>
          <pc:docMk/>
          <pc:sldMk cId="3605557205" sldId="336"/>
        </pc:sldMkLst>
      </pc:sldChg>
      <pc:sldChg chg="addSp delSp modSp mod delCm">
        <pc:chgData name="Caroline Prodger" userId="e4ef2e75-b60b-401b-8ebe-291bdcf405f4" providerId="ADAL" clId="{74047E15-A315-4F90-994F-FAD6475DD75F}" dt="2022-12-13T17:24:54.126" v="341" actId="20577"/>
        <pc:sldMkLst>
          <pc:docMk/>
          <pc:sldMk cId="874026370" sldId="337"/>
        </pc:sldMkLst>
        <pc:graphicFrameChg chg="add mod modGraphic">
          <ac:chgData name="Caroline Prodger" userId="e4ef2e75-b60b-401b-8ebe-291bdcf405f4" providerId="ADAL" clId="{74047E15-A315-4F90-994F-FAD6475DD75F}" dt="2022-12-13T17:24:54.126" v="341" actId="20577"/>
          <ac:graphicFrameMkLst>
            <pc:docMk/>
            <pc:sldMk cId="874026370" sldId="337"/>
            <ac:graphicFrameMk id="2" creationId="{38A766F4-F66E-005A-E635-8C7EFCA16A6C}"/>
          </ac:graphicFrameMkLst>
        </pc:graphicFrameChg>
        <pc:picChg chg="add del">
          <ac:chgData name="Caroline Prodger" userId="e4ef2e75-b60b-401b-8ebe-291bdcf405f4" providerId="ADAL" clId="{74047E15-A315-4F90-994F-FAD6475DD75F}" dt="2022-12-13T17:24:16.368" v="336" actId="478"/>
          <ac:picMkLst>
            <pc:docMk/>
            <pc:sldMk cId="874026370" sldId="337"/>
            <ac:picMk id="3" creationId="{C471ABBB-71CE-4E10-BB0B-C806A3E602AA}"/>
          </ac:picMkLst>
        </pc:picChg>
      </pc:sldChg>
      <pc:sldChg chg="addSp delSp modSp mod delCm">
        <pc:chgData name="Caroline Prodger" userId="e4ef2e75-b60b-401b-8ebe-291bdcf405f4" providerId="ADAL" clId="{74047E15-A315-4F90-994F-FAD6475DD75F}" dt="2022-12-13T17:25:03.237" v="342" actId="122"/>
        <pc:sldMkLst>
          <pc:docMk/>
          <pc:sldMk cId="2413477910" sldId="341"/>
        </pc:sldMkLst>
        <pc:spChg chg="mod">
          <ac:chgData name="Caroline Prodger" userId="e4ef2e75-b60b-401b-8ebe-291bdcf405f4" providerId="ADAL" clId="{74047E15-A315-4F90-994F-FAD6475DD75F}" dt="2022-12-13T17:09:49.161" v="65" actId="20577"/>
          <ac:spMkLst>
            <pc:docMk/>
            <pc:sldMk cId="2413477910" sldId="341"/>
            <ac:spMk id="5123" creationId="{20F82182-973E-4BBA-BACE-C502B252ACBD}"/>
          </ac:spMkLst>
        </pc:spChg>
        <pc:graphicFrameChg chg="add del mod modGraphic">
          <ac:chgData name="Caroline Prodger" userId="e4ef2e75-b60b-401b-8ebe-291bdcf405f4" providerId="ADAL" clId="{74047E15-A315-4F90-994F-FAD6475DD75F}" dt="2022-12-13T17:13:41.479" v="126" actId="21"/>
          <ac:graphicFrameMkLst>
            <pc:docMk/>
            <pc:sldMk cId="2413477910" sldId="341"/>
            <ac:graphicFrameMk id="2" creationId="{5D68B092-F6CA-970A-1E64-9DC7535CE3A4}"/>
          </ac:graphicFrameMkLst>
        </pc:graphicFrameChg>
        <pc:graphicFrameChg chg="add mod modGraphic">
          <ac:chgData name="Caroline Prodger" userId="e4ef2e75-b60b-401b-8ebe-291bdcf405f4" providerId="ADAL" clId="{74047E15-A315-4F90-994F-FAD6475DD75F}" dt="2022-12-13T17:25:03.237" v="342" actId="122"/>
          <ac:graphicFrameMkLst>
            <pc:docMk/>
            <pc:sldMk cId="2413477910" sldId="341"/>
            <ac:graphicFrameMk id="3" creationId="{9524B96A-B35B-0081-9FAD-062194772821}"/>
          </ac:graphicFrameMkLst>
        </pc:graphicFrameChg>
        <pc:picChg chg="del mod modCrop">
          <ac:chgData name="Caroline Prodger" userId="e4ef2e75-b60b-401b-8ebe-291bdcf405f4" providerId="ADAL" clId="{74047E15-A315-4F90-994F-FAD6475DD75F}" dt="2022-12-13T17:19:01.959" v="231" actId="478"/>
          <ac:picMkLst>
            <pc:docMk/>
            <pc:sldMk cId="2413477910" sldId="341"/>
            <ac:picMk id="4" creationId="{8378C748-7E62-4C2C-B16F-02345ADD7D2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4A515FF1-8D59-40A7-9270-1F5D8BDFAC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0A6C69FC-CAC0-4792-84DA-9CCF700E45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E6ED94F6-3295-4755-9FF4-E8509FB834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444F42-4A83-42D5-A58B-EE590D393E44}" type="slidenum">
              <a:rPr lang="en-GB" altLang="en-US"/>
              <a:pPr/>
              <a:t>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227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9480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9020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85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2598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75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11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192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622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223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0668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Thermodynamic systems, sensible heat and latent heat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Formula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7CBFBAF-2CEC-470E-A91B-DA79A295E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28800"/>
            <a:ext cx="8147248" cy="44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quantity of thermal energy,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kern="0" dirty="0">
                <a:ea typeface="ＭＳ Ｐゴシック" panose="020B0600070205080204" pitchFamily="34" charset="-128"/>
              </a:rPr>
              <a:t>, required to change the state of a substance depends upon:</a:t>
            </a:r>
          </a:p>
          <a:p>
            <a:pPr marL="719138" lvl="1" indent="-360363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mass,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</a:p>
          <a:p>
            <a:pPr marL="719138" lvl="1" indent="-360363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specific latent heat,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formula is: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kern="0" dirty="0">
                <a:ea typeface="ＭＳ Ｐゴシック" panose="020B0600070205080204" pitchFamily="34" charset="-128"/>
              </a:rPr>
              <a:t> =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 h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SI unit for quantity of energy is the joule (J).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A change of state takes place at a constant temperature.</a:t>
            </a:r>
          </a:p>
        </p:txBody>
      </p:sp>
    </p:spTree>
    <p:extLst>
      <p:ext uri="{BB962C8B-B14F-4D97-AF65-F5344CB8AC3E}">
        <p14:creationId xmlns:p14="http://schemas.microsoft.com/office/powerpoint/2010/main" val="1520660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of latent heat calculation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199" y="1486837"/>
            <a:ext cx="8218487" cy="3814371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The specific latent heat required to melt copper is 3850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kg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  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Find the quantity of latent heat required to melt 15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kg of copper at its melting point.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= 15 × 3850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= 57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750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J = 57.75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kJ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chemeClr val="accent6"/>
                </a:solidFill>
              </a:rPr>
              <a:t>	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4" name="Picture 3" descr="A picture containing fire, nature, building, factory&#10;&#10;Description automatically generated">
            <a:extLst>
              <a:ext uri="{FF2B5EF4-FFF2-40B4-BE49-F238E27FC236}">
                <a16:creationId xmlns:a16="http://schemas.microsoft.com/office/drawing/2014/main" id="{00A0940D-9BA9-2C0E-F9EB-50FCF427A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755" y="2898058"/>
            <a:ext cx="3385931" cy="22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2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4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types of thermodynamic system (open, closed, temperature, pressure, volume)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‘sensible heat’ is and carry out calculations using 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latent heat of fusion and latent heat of vaporisation and carry out calculations using latent heat.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6" name="Text Box 6">
            <a:extLst>
              <a:ext uri="{FF2B5EF4-FFF2-40B4-BE49-F238E27FC236}">
                <a16:creationId xmlns:a16="http://schemas.microsoft.com/office/drawing/2014/main" id="{31682F61-6134-41F4-B8F5-290A9DC30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566" y="1487886"/>
            <a:ext cx="500683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b="1" dirty="0">
                <a:cs typeface="Tahoma" panose="020B0604030504040204" pitchFamily="34" charset="0"/>
              </a:rPr>
              <a:t>Thermodynamics</a:t>
            </a:r>
            <a:r>
              <a:rPr lang="en-US" altLang="en-US" dirty="0">
                <a:cs typeface="Tahoma" panose="020B0604030504040204" pitchFamily="34" charset="0"/>
              </a:rPr>
              <a:t> is the science of energy changes involving work and heat.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The word ‘thermos’ means heat or energy. The word ‘dynamics’ stands for motion or change.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Together, they mean ‘energy-changes’ or ‘energy-motion’. </a:t>
            </a:r>
            <a:endParaRPr lang="en-GB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The laws of thermodynamics describe these energy changes.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3076" name="Title 6">
            <a:extLst>
              <a:ext uri="{FF2B5EF4-FFF2-40B4-BE49-F238E27FC236}">
                <a16:creationId xmlns:a16="http://schemas.microsoft.com/office/drawing/2014/main" id="{CB9C6269-932D-4EDB-B35A-1183C14AF1DF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auto">
          <a:xfrm>
            <a:off x="484188" y="1106886"/>
            <a:ext cx="78994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GB" altLang="en-US" b="1" dirty="0">
                <a:latin typeface="Arial" panose="020B0604020202020204" pitchFamily="34" charset="0"/>
                <a:cs typeface="Tahoma" panose="020B0604030504040204" pitchFamily="34" charset="0"/>
              </a:rPr>
              <a:t>Introduction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79AEBA9-7D9B-C15B-13BA-5E3B32C1E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594" y="1644213"/>
            <a:ext cx="2879840" cy="192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AC6B9-779D-4018-9935-5E4BFAE72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Thermodynamic systems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5DA76-8373-42F0-93AB-BB13CEE7B7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GB" dirty="0"/>
              <a:t>You need to be aware of the following types of systems in thermodynamics: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u="sng" dirty="0"/>
              <a:t>An </a:t>
            </a:r>
            <a:r>
              <a:rPr lang="en-GB" b="1" u="sng" dirty="0"/>
              <a:t>open system </a:t>
            </a:r>
            <a:r>
              <a:rPr lang="en-GB" u="sng" dirty="0"/>
              <a:t>can exchange both energy and matter with its surroundings</a:t>
            </a:r>
            <a:r>
              <a:rPr lang="en-GB" dirty="0"/>
              <a:t>. Heating a pan on the hob of a cooker is an open system, because heat and water vapour can be lost to the air.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u="sng" dirty="0"/>
              <a:t>A </a:t>
            </a:r>
            <a:r>
              <a:rPr lang="en-GB" b="1" u="sng" dirty="0"/>
              <a:t>closed system </a:t>
            </a:r>
            <a:r>
              <a:rPr lang="en-GB" u="sng" dirty="0"/>
              <a:t>can exchange only energy with its surroundings</a:t>
            </a:r>
            <a:r>
              <a:rPr lang="en-GB" dirty="0"/>
              <a:t>, not matter. If we put a very tightly fitting lid on the pan from the previous example, it would approximate a closed system.</a:t>
            </a:r>
          </a:p>
          <a:p>
            <a:r>
              <a:rPr lang="en-GB" dirty="0"/>
              <a:t>In thermodynamics, systems typically involve </a:t>
            </a:r>
            <a:r>
              <a:rPr lang="en-GB" b="1" dirty="0"/>
              <a:t>temperature</a:t>
            </a:r>
            <a:r>
              <a:rPr lang="en-GB" dirty="0"/>
              <a:t>, </a:t>
            </a:r>
            <a:r>
              <a:rPr lang="en-GB" b="1" dirty="0"/>
              <a:t>pressure</a:t>
            </a:r>
            <a:r>
              <a:rPr lang="en-GB" dirty="0"/>
              <a:t> or </a:t>
            </a:r>
            <a:r>
              <a:rPr lang="en-GB" b="1" dirty="0"/>
              <a:t>volume</a:t>
            </a:r>
            <a:r>
              <a:rPr lang="en-GB" dirty="0"/>
              <a:t> (or any combination thereof). </a:t>
            </a:r>
          </a:p>
        </p:txBody>
      </p:sp>
    </p:spTree>
    <p:extLst>
      <p:ext uri="{BB962C8B-B14F-4D97-AF65-F5344CB8AC3E}">
        <p14:creationId xmlns:p14="http://schemas.microsoft.com/office/powerpoint/2010/main" val="112511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Sensible heat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147248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Sensible heat </a:t>
            </a:r>
            <a:r>
              <a:rPr lang="en-GB" altLang="en-US" dirty="0">
                <a:ea typeface="ＭＳ Ｐゴシック" panose="020B0600070205080204" pitchFamily="34" charset="-128"/>
              </a:rPr>
              <a:t>is heat that causes a change in the temperature of an object.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amount of heat energy,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ea typeface="ＭＳ Ｐゴシック" panose="020B0600070205080204" pitchFamily="34" charset="-128"/>
              </a:rPr>
              <a:t>, required to raise the temperature of a substance depends upon: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mass,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specific heat capacity of the substance, </a:t>
            </a:r>
            <a:r>
              <a:rPr lang="en-GB" altLang="en-US" b="1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temperature change,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formula is: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b="1" dirty="0">
                <a:ea typeface="ＭＳ Ｐゴシック" panose="020B0600070205080204" pitchFamily="34" charset="-128"/>
              </a:rPr>
              <a:t> =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 c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SI unit for quantity of heat is the joule (J).</a:t>
            </a:r>
          </a:p>
        </p:txBody>
      </p:sp>
    </p:spTree>
    <p:extLst>
      <p:ext uri="{BB962C8B-B14F-4D97-AF65-F5344CB8AC3E}">
        <p14:creationId xmlns:p14="http://schemas.microsoft.com/office/powerpoint/2010/main" val="21931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Specific heat capacity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91148"/>
            <a:ext cx="8075240" cy="4498950"/>
          </a:xfrm>
        </p:spPr>
        <p:txBody>
          <a:bodyPr/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heat capacity </a:t>
            </a:r>
            <a:r>
              <a:rPr lang="en-GB" altLang="en-US" dirty="0">
                <a:ea typeface="ＭＳ Ｐゴシック" panose="020B0600070205080204" pitchFamily="34" charset="-128"/>
              </a:rPr>
              <a:t>is the amount of heat required to change a unit mass of a substance by one unit of temperature. </a:t>
            </a:r>
          </a:p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Typical values of the specific heat capacity, </a:t>
            </a:r>
            <a:r>
              <a:rPr lang="en-GB" altLang="en-US" sz="24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c:</a:t>
            </a:r>
            <a:endParaRPr lang="en-GB" altLang="en-US" sz="2400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524B96A-B35B-0081-9FAD-062194772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411869"/>
              </p:ext>
            </p:extLst>
          </p:nvPr>
        </p:nvGraphicFramePr>
        <p:xfrm>
          <a:off x="2108379" y="2953446"/>
          <a:ext cx="4916130" cy="2494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7867">
                  <a:extLst>
                    <a:ext uri="{9D8B030D-6E8A-4147-A177-3AD203B41FA5}">
                      <a16:colId xmlns:a16="http://schemas.microsoft.com/office/drawing/2014/main" val="775073098"/>
                    </a:ext>
                  </a:extLst>
                </a:gridCol>
                <a:gridCol w="3108263">
                  <a:extLst>
                    <a:ext uri="{9D8B030D-6E8A-4147-A177-3AD203B41FA5}">
                      <a16:colId xmlns:a16="http://schemas.microsoft.com/office/drawing/2014/main" val="3486447114"/>
                    </a:ext>
                  </a:extLst>
                </a:gridCol>
              </a:tblGrid>
              <a:tr h="357365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heat capacity </a:t>
                      </a:r>
                    </a:p>
                    <a:p>
                      <a:pPr algn="ctr"/>
                      <a:r>
                        <a:rPr lang="en-GB" altLang="en-US" dirty="0"/>
                        <a:t>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baseline="30000" dirty="0"/>
                        <a:t>o</a:t>
                      </a:r>
                      <a:r>
                        <a:rPr lang="en-GB" altLang="en-US" dirty="0"/>
                        <a:t>C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4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4187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81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Cast iron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544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935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Steel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480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414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Copper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385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938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Aluminium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921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065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477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of sensible heat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28800"/>
                <a:ext cx="8147248" cy="4498950"/>
              </a:xfrm>
            </p:spPr>
            <p:txBody>
              <a:bodyPr/>
              <a:lstStyle/>
              <a:p>
                <a:pPr eaLnBrk="1" hangingPunct="1"/>
                <a:r>
                  <a:rPr lang="en-GB" altLang="en-US" dirty="0">
                    <a:ea typeface="ＭＳ Ｐゴシック" panose="020B0600070205080204" pitchFamily="34" charset="-128"/>
                  </a:rPr>
                  <a:t>Calculate the amount of energy, in megajoules, that is necessary to raise the temperature of 10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kg of steel from 20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i="0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altLang="en-US" dirty="0">
                        <a:ea typeface="ＭＳ Ｐゴシック" panose="020B0600070205080204" pitchFamily="34" charset="-128"/>
                      </a:rPr>
                      <m:t>C</m:t>
                    </m:r>
                  </m:oMath>
                </a14:m>
                <a:r>
                  <a:rPr lang="en-GB" altLang="en-US" dirty="0">
                    <a:ea typeface="ＭＳ Ｐゴシック" panose="020B0600070205080204" pitchFamily="34" charset="-128"/>
                  </a:rPr>
                  <a:t> to 420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pc="-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altLang="en-US" dirty="0">
                        <a:ea typeface="ＭＳ Ｐゴシック" panose="020B0600070205080204" pitchFamily="34" charset="-128"/>
                      </a:rPr>
                      <m:t>C</m:t>
                    </m:r>
                  </m:oMath>
                </a14:m>
                <a:r>
                  <a:rPr lang="en-GB" altLang="en-US" dirty="0">
                    <a:ea typeface="ＭＳ Ｐゴシック" panose="020B0600070205080204" pitchFamily="34" charset="-128"/>
                  </a:rPr>
                  <a:t>. </a:t>
                </a:r>
              </a:p>
              <a:p>
                <a:pPr eaLnBrk="1" hangingPunct="1"/>
                <a:r>
                  <a:rPr lang="en-GB" altLang="en-US" dirty="0">
                    <a:ea typeface="ＭＳ Ｐゴシック" panose="020B0600070205080204" pitchFamily="34" charset="-128"/>
                  </a:rPr>
                  <a:t>The specific heat capacity of the steel is 480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J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kg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eaLnBrk="1" hangingPunct="1"/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m c </a:t>
                </a:r>
                <a:r>
                  <a:rPr lang="en-GB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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10 × 480 × (420 – 20)  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1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920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000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J  =  1.92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MJ </a:t>
                </a:r>
              </a:p>
              <a:p>
                <a:pPr eaLnBrk="1" hangingPunct="1"/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28800"/>
                <a:ext cx="8147248" cy="4498950"/>
              </a:xfrm>
              <a:blipFill>
                <a:blip r:embed="rId3"/>
                <a:stretch>
                  <a:fillRect l="-1871" t="-16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F715ED1F-A936-4B5D-B93C-C24E488A4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710" y="3205315"/>
            <a:ext cx="2312349" cy="231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33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Latent heat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372100" cy="2525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Latent heat is the amount of energy needed to change the state of a material.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change from solid to liquid, this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latent heat of fusion</a:t>
            </a:r>
            <a:r>
              <a:rPr lang="en-GB" altLang="en-US" dirty="0">
                <a:ea typeface="ＭＳ Ｐゴシック" panose="020B0600070205080204" pitchFamily="34" charset="-128"/>
              </a:rPr>
              <a:t>. 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change from liquid to vapour, this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latent heat of vaporisation. </a:t>
            </a:r>
          </a:p>
        </p:txBody>
      </p:sp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73B7397-54D0-42B6-A6DF-B94CCAF9B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31" y="2517058"/>
            <a:ext cx="2647969" cy="1572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79CE98-61B2-108E-7DBE-D66BED3D7688}"/>
              </a:ext>
            </a:extLst>
          </p:cNvPr>
          <p:cNvSpPr txBox="1"/>
          <p:nvPr/>
        </p:nvSpPr>
        <p:spPr>
          <a:xfrm>
            <a:off x="710281" y="4279443"/>
            <a:ext cx="82702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As energy can neither be created nor destroyed, the same amount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of thermal energy is released per kilogram when a substance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freezes as is required for it to melt, and the same amount of energy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is released when it condenses as is required for it to boil.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5557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Typical values of latent heat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38A766F4-F66E-005A-E635-8C7EFCA16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372413"/>
              </p:ext>
            </p:extLst>
          </p:nvPr>
        </p:nvGraphicFramePr>
        <p:xfrm>
          <a:off x="786581" y="1907540"/>
          <a:ext cx="7287841" cy="3042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41923">
                  <a:extLst>
                    <a:ext uri="{9D8B030D-6E8A-4147-A177-3AD203B41FA5}">
                      <a16:colId xmlns:a16="http://schemas.microsoft.com/office/drawing/2014/main" val="775073098"/>
                    </a:ext>
                  </a:extLst>
                </a:gridCol>
                <a:gridCol w="2822959">
                  <a:extLst>
                    <a:ext uri="{9D8B030D-6E8A-4147-A177-3AD203B41FA5}">
                      <a16:colId xmlns:a16="http://schemas.microsoft.com/office/drawing/2014/main" val="3486447114"/>
                    </a:ext>
                  </a:extLst>
                </a:gridCol>
                <a:gridCol w="2822959">
                  <a:extLst>
                    <a:ext uri="{9D8B030D-6E8A-4147-A177-3AD203B41FA5}">
                      <a16:colId xmlns:a16="http://schemas.microsoft.com/office/drawing/2014/main" val="2220887879"/>
                    </a:ext>
                  </a:extLst>
                </a:gridCol>
              </a:tblGrid>
              <a:tr h="357365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latent heat </a:t>
                      </a:r>
                    </a:p>
                    <a:p>
                      <a:pPr algn="ctr"/>
                      <a:r>
                        <a:rPr lang="en-US" dirty="0"/>
                        <a:t>of fusion</a:t>
                      </a:r>
                    </a:p>
                    <a:p>
                      <a:pPr algn="ctr"/>
                      <a:r>
                        <a:rPr lang="en-GB" altLang="en-US" dirty="0"/>
                        <a:t>kJ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latent heat </a:t>
                      </a:r>
                    </a:p>
                    <a:p>
                      <a:pPr algn="ctr"/>
                      <a:r>
                        <a:rPr lang="en-US" dirty="0"/>
                        <a:t>of vaporisation</a:t>
                      </a:r>
                    </a:p>
                    <a:p>
                      <a:pPr algn="ctr"/>
                      <a:r>
                        <a:rPr lang="en-GB" altLang="en-US" dirty="0"/>
                        <a:t>kJ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4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2257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81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Oxygen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̶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243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935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Aluminium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9130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414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Copper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3850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938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Steel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065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0263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790</Words>
  <Application>Microsoft Office PowerPoint</Application>
  <PresentationFormat>On-screen Show (4:3)</PresentationFormat>
  <Paragraphs>112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14: Thermodynamic systems, sensible heat and latent heat   </vt:lpstr>
      <vt:lpstr>Objectives</vt:lpstr>
      <vt:lpstr>Introduction</vt:lpstr>
      <vt:lpstr>Thermodynamic systems </vt:lpstr>
      <vt:lpstr>Sensible heat</vt:lpstr>
      <vt:lpstr>Specific heat capacity</vt:lpstr>
      <vt:lpstr>Example of sensible heat calculation</vt:lpstr>
      <vt:lpstr>Latent heat</vt:lpstr>
      <vt:lpstr>Typical values of latent heat</vt:lpstr>
      <vt:lpstr>Formula</vt:lpstr>
      <vt:lpstr>Example of latent heat calculation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199</cp:revision>
  <dcterms:created xsi:type="dcterms:W3CDTF">2013-05-28T00:38:54Z</dcterms:created>
  <dcterms:modified xsi:type="dcterms:W3CDTF">2022-12-19T09:41:47Z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