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51" r:id="rId6"/>
    <p:sldId id="321" r:id="rId7"/>
    <p:sldId id="323" r:id="rId8"/>
    <p:sldId id="332" r:id="rId9"/>
    <p:sldId id="346" r:id="rId10"/>
    <p:sldId id="347" r:id="rId11"/>
    <p:sldId id="352" r:id="rId12"/>
    <p:sldId id="355" r:id="rId13"/>
    <p:sldId id="348" r:id="rId14"/>
    <p:sldId id="354" r:id="rId15"/>
    <p:sldId id="343" r:id="rId16"/>
    <p:sldId id="353" r:id="rId17"/>
    <p:sldId id="34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47CC8C-0DB9-4ADA-97C0-991224474E77}" v="2" dt="2022-12-13T13:26:06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5D4EFC4-1216-4667-8226-EC83DEC01500}"/>
    <pc:docChg chg="custSel addSld delSld modSld modMainMaster">
      <pc:chgData name="Caroline Prodger" userId="e4ef2e75-b60b-401b-8ebe-291bdcf405f4" providerId="ADAL" clId="{F5D4EFC4-1216-4667-8226-EC83DEC01500}" dt="2022-11-30T01:13:06.147" v="607" actId="20577"/>
      <pc:docMkLst>
        <pc:docMk/>
      </pc:docMkLst>
      <pc:sldChg chg="modSp mod">
        <pc:chgData name="Caroline Prodger" userId="e4ef2e75-b60b-401b-8ebe-291bdcf405f4" providerId="ADAL" clId="{F5D4EFC4-1216-4667-8226-EC83DEC01500}" dt="2022-11-30T01:13:06.147" v="607" actId="20577"/>
        <pc:sldMkLst>
          <pc:docMk/>
          <pc:sldMk cId="0" sldId="256"/>
        </pc:sldMkLst>
        <pc:spChg chg="mod">
          <ac:chgData name="Caroline Prodger" userId="e4ef2e75-b60b-401b-8ebe-291bdcf405f4" providerId="ADAL" clId="{F5D4EFC4-1216-4667-8226-EC83DEC01500}" dt="2022-11-28T15:53:25.113" v="16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5D4EFC4-1216-4667-8226-EC83DEC01500}" dt="2022-11-30T01:13:06.147" v="60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F5D4EFC4-1216-4667-8226-EC83DEC01500}" dt="2022-11-28T17:55:20.282" v="44" actId="20577"/>
        <pc:sldMkLst>
          <pc:docMk/>
          <pc:sldMk cId="979015326" sldId="321"/>
        </pc:sldMkLst>
        <pc:spChg chg="mod">
          <ac:chgData name="Caroline Prodger" userId="e4ef2e75-b60b-401b-8ebe-291bdcf405f4" providerId="ADAL" clId="{F5D4EFC4-1216-4667-8226-EC83DEC01500}" dt="2022-11-28T17:55:20.282" v="44" actId="20577"/>
          <ac:spMkLst>
            <pc:docMk/>
            <pc:sldMk cId="979015326" sldId="321"/>
            <ac:spMk id="3" creationId="{D57B1A25-0D91-4C17-A781-7F8493BF6178}"/>
          </ac:spMkLst>
        </pc:spChg>
        <pc:picChg chg="del">
          <ac:chgData name="Caroline Prodger" userId="e4ef2e75-b60b-401b-8ebe-291bdcf405f4" providerId="ADAL" clId="{F5D4EFC4-1216-4667-8226-EC83DEC01500}" dt="2022-11-28T17:53:18.098" v="27" actId="478"/>
          <ac:picMkLst>
            <pc:docMk/>
            <pc:sldMk cId="979015326" sldId="321"/>
            <ac:picMk id="4" creationId="{1A808C4E-8114-4A96-B31A-8FE0FA29CEDD}"/>
          </ac:picMkLst>
        </pc:picChg>
        <pc:picChg chg="add mod">
          <ac:chgData name="Caroline Prodger" userId="e4ef2e75-b60b-401b-8ebe-291bdcf405f4" providerId="ADAL" clId="{F5D4EFC4-1216-4667-8226-EC83DEC01500}" dt="2022-11-28T17:53:24.811" v="30" actId="1076"/>
          <ac:picMkLst>
            <pc:docMk/>
            <pc:sldMk cId="979015326" sldId="321"/>
            <ac:picMk id="6" creationId="{B1D5753D-6BDD-28EC-F134-F6B3E9838BFD}"/>
          </ac:picMkLst>
        </pc:picChg>
      </pc:sldChg>
      <pc:sldChg chg="addSp delSp modSp del mod">
        <pc:chgData name="Caroline Prodger" userId="e4ef2e75-b60b-401b-8ebe-291bdcf405f4" providerId="ADAL" clId="{F5D4EFC4-1216-4667-8226-EC83DEC01500}" dt="2022-11-28T17:57:43.882" v="72" actId="2696"/>
        <pc:sldMkLst>
          <pc:docMk/>
          <pc:sldMk cId="2006234229" sldId="322"/>
        </pc:sldMkLst>
        <pc:spChg chg="add del mod">
          <ac:chgData name="Caroline Prodger" userId="e4ef2e75-b60b-401b-8ebe-291bdcf405f4" providerId="ADAL" clId="{F5D4EFC4-1216-4667-8226-EC83DEC01500}" dt="2022-11-28T17:56:11.974" v="50" actId="478"/>
          <ac:spMkLst>
            <pc:docMk/>
            <pc:sldMk cId="2006234229" sldId="322"/>
            <ac:spMk id="8" creationId="{A2C14E13-6349-F2EB-4651-07F1C84EDA93}"/>
          </ac:spMkLst>
        </pc:spChg>
        <pc:picChg chg="add del mod">
          <ac:chgData name="Caroline Prodger" userId="e4ef2e75-b60b-401b-8ebe-291bdcf405f4" providerId="ADAL" clId="{F5D4EFC4-1216-4667-8226-EC83DEC01500}" dt="2022-11-28T17:56:37.722" v="57" actId="21"/>
          <ac:picMkLst>
            <pc:docMk/>
            <pc:sldMk cId="2006234229" sldId="322"/>
            <ac:picMk id="4" creationId="{E6A492B1-9DF2-6747-8342-18F54D44A014}"/>
          </ac:picMkLst>
        </pc:picChg>
        <pc:picChg chg="del">
          <ac:chgData name="Caroline Prodger" userId="e4ef2e75-b60b-401b-8ebe-291bdcf405f4" providerId="ADAL" clId="{F5D4EFC4-1216-4667-8226-EC83DEC01500}" dt="2022-11-28T17:56:13.508" v="51" actId="478"/>
          <ac:picMkLst>
            <pc:docMk/>
            <pc:sldMk cId="2006234229" sldId="322"/>
            <ac:picMk id="5" creationId="{AAD2490E-56F3-4827-AA66-E5F26E716A48}"/>
          </ac:picMkLst>
        </pc:picChg>
        <pc:picChg chg="del">
          <ac:chgData name="Caroline Prodger" userId="e4ef2e75-b60b-401b-8ebe-291bdcf405f4" providerId="ADAL" clId="{F5D4EFC4-1216-4667-8226-EC83DEC01500}" dt="2022-11-28T17:56:02.257" v="49" actId="478"/>
          <ac:picMkLst>
            <pc:docMk/>
            <pc:sldMk cId="2006234229" sldId="322"/>
            <ac:picMk id="7" creationId="{3889A6B8-7828-4EAC-BE45-9257A5249510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7:58:06.821" v="102" actId="20577"/>
        <pc:sldMkLst>
          <pc:docMk/>
          <pc:sldMk cId="2136491431" sldId="323"/>
        </pc:sldMkLst>
        <pc:spChg chg="mod">
          <ac:chgData name="Caroline Prodger" userId="e4ef2e75-b60b-401b-8ebe-291bdcf405f4" providerId="ADAL" clId="{F5D4EFC4-1216-4667-8226-EC83DEC01500}" dt="2022-11-28T17:57:17.662" v="66" actId="1076"/>
          <ac:spMkLst>
            <pc:docMk/>
            <pc:sldMk cId="2136491431" sldId="323"/>
            <ac:spMk id="3" creationId="{70C3FA4B-0C6D-4119-9A9C-7A1B7E9797CD}"/>
          </ac:spMkLst>
        </pc:spChg>
        <pc:spChg chg="add mod">
          <ac:chgData name="Caroline Prodger" userId="e4ef2e75-b60b-401b-8ebe-291bdcf405f4" providerId="ADAL" clId="{F5D4EFC4-1216-4667-8226-EC83DEC01500}" dt="2022-11-28T17:57:30.980" v="70" actId="1076"/>
          <ac:spMkLst>
            <pc:docMk/>
            <pc:sldMk cId="2136491431" sldId="323"/>
            <ac:spMk id="6" creationId="{4EB602C4-9353-0455-10E4-EADC66B809C5}"/>
          </ac:spMkLst>
        </pc:spChg>
        <pc:spChg chg="add mod">
          <ac:chgData name="Caroline Prodger" userId="e4ef2e75-b60b-401b-8ebe-291bdcf405f4" providerId="ADAL" clId="{F5D4EFC4-1216-4667-8226-EC83DEC01500}" dt="2022-11-28T17:58:06.821" v="102" actId="20577"/>
          <ac:spMkLst>
            <pc:docMk/>
            <pc:sldMk cId="2136491431" sldId="323"/>
            <ac:spMk id="7" creationId="{1F74E7A6-A781-FB97-495D-3C52DEF7A2AA}"/>
          </ac:spMkLst>
        </pc:spChg>
        <pc:picChg chg="add mod">
          <ac:chgData name="Caroline Prodger" userId="e4ef2e75-b60b-401b-8ebe-291bdcf405f4" providerId="ADAL" clId="{F5D4EFC4-1216-4667-8226-EC83DEC01500}" dt="2022-11-28T17:57:37.713" v="71" actId="1076"/>
          <ac:picMkLst>
            <pc:docMk/>
            <pc:sldMk cId="2136491431" sldId="323"/>
            <ac:picMk id="2" creationId="{F64523A6-FD55-9D60-712F-57EC7ECEFDD6}"/>
          </ac:picMkLst>
        </pc:picChg>
        <pc:picChg chg="del mod">
          <ac:chgData name="Caroline Prodger" userId="e4ef2e75-b60b-401b-8ebe-291bdcf405f4" providerId="ADAL" clId="{F5D4EFC4-1216-4667-8226-EC83DEC01500}" dt="2022-11-28T17:56:32.745" v="56" actId="478"/>
          <ac:picMkLst>
            <pc:docMk/>
            <pc:sldMk cId="2136491431" sldId="323"/>
            <ac:picMk id="4" creationId="{13BF78CA-23F5-4CAF-A539-CD5B7270F656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9:41.021" v="355" actId="20577"/>
        <pc:sldMkLst>
          <pc:docMk/>
          <pc:sldMk cId="2942332648" sldId="324"/>
        </pc:sldMkLst>
        <pc:spChg chg="mod">
          <ac:chgData name="Caroline Prodger" userId="e4ef2e75-b60b-401b-8ebe-291bdcf405f4" providerId="ADAL" clId="{F5D4EFC4-1216-4667-8226-EC83DEC01500}" dt="2022-11-28T18:07:53.496" v="320" actId="20577"/>
          <ac:spMkLst>
            <pc:docMk/>
            <pc:sldMk cId="2942332648" sldId="324"/>
            <ac:spMk id="2" creationId="{AD51D1D4-50C6-4C17-81CA-49BC072E8F7E}"/>
          </ac:spMkLst>
        </pc:spChg>
        <pc:spChg chg="mod">
          <ac:chgData name="Caroline Prodger" userId="e4ef2e75-b60b-401b-8ebe-291bdcf405f4" providerId="ADAL" clId="{F5D4EFC4-1216-4667-8226-EC83DEC01500}" dt="2022-11-28T18:09:16.772" v="345" actId="14100"/>
          <ac:spMkLst>
            <pc:docMk/>
            <pc:sldMk cId="2942332648" sldId="324"/>
            <ac:spMk id="3" creationId="{281F7168-33BE-41B8-B2B8-8A4E93DF3400}"/>
          </ac:spMkLst>
        </pc:spChg>
        <pc:spChg chg="add mod">
          <ac:chgData name="Caroline Prodger" userId="e4ef2e75-b60b-401b-8ebe-291bdcf405f4" providerId="ADAL" clId="{F5D4EFC4-1216-4667-8226-EC83DEC01500}" dt="2022-11-28T18:09:41.021" v="355" actId="20577"/>
          <ac:spMkLst>
            <pc:docMk/>
            <pc:sldMk cId="2942332648" sldId="324"/>
            <ac:spMk id="7" creationId="{D9ED670A-FF1D-B431-D5EC-0F5841450AF5}"/>
          </ac:spMkLst>
        </pc:spChg>
        <pc:picChg chg="add mod">
          <ac:chgData name="Caroline Prodger" userId="e4ef2e75-b60b-401b-8ebe-291bdcf405f4" providerId="ADAL" clId="{F5D4EFC4-1216-4667-8226-EC83DEC01500}" dt="2022-11-28T18:09:03.097" v="342" actId="1076"/>
          <ac:picMkLst>
            <pc:docMk/>
            <pc:sldMk cId="2942332648" sldId="324"/>
            <ac:picMk id="5" creationId="{F19DD42D-6543-E917-137E-22E9936EE418}"/>
          </ac:picMkLst>
        </pc:picChg>
        <pc:picChg chg="del">
          <ac:chgData name="Caroline Prodger" userId="e4ef2e75-b60b-401b-8ebe-291bdcf405f4" providerId="ADAL" clId="{F5D4EFC4-1216-4667-8226-EC83DEC01500}" dt="2022-11-28T18:08:42.486" v="335" actId="478"/>
          <ac:picMkLst>
            <pc:docMk/>
            <pc:sldMk cId="2942332648" sldId="324"/>
            <ac:picMk id="1026" creationId="{397725E6-D002-4BEE-95B8-F493821936F9}"/>
          </ac:picMkLst>
        </pc:picChg>
      </pc:sldChg>
      <pc:sldChg chg="modSp mod">
        <pc:chgData name="Caroline Prodger" userId="e4ef2e75-b60b-401b-8ebe-291bdcf405f4" providerId="ADAL" clId="{F5D4EFC4-1216-4667-8226-EC83DEC01500}" dt="2022-11-28T17:58:53.472" v="104" actId="1076"/>
        <pc:sldMkLst>
          <pc:docMk/>
          <pc:sldMk cId="0" sldId="332"/>
        </pc:sldMkLst>
        <pc:spChg chg="mod">
          <ac:chgData name="Caroline Prodger" userId="e4ef2e75-b60b-401b-8ebe-291bdcf405f4" providerId="ADAL" clId="{F5D4EFC4-1216-4667-8226-EC83DEC01500}" dt="2022-11-28T17:58:39.285" v="103" actId="113"/>
          <ac:spMkLst>
            <pc:docMk/>
            <pc:sldMk cId="0" sldId="33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F5D4EFC4-1216-4667-8226-EC83DEC01500}" dt="2022-11-28T17:58:53.472" v="104" actId="1076"/>
          <ac:graphicFrameMkLst>
            <pc:docMk/>
            <pc:sldMk cId="0" sldId="332"/>
            <ac:graphicFrameMk id="4" creationId="{F00F8248-B7B9-B2A7-B865-B60A3B3E2E3F}"/>
          </ac:graphicFrameMkLst>
        </pc:graphicFrameChg>
      </pc:sldChg>
      <pc:sldChg chg="addSp delSp modSp mod">
        <pc:chgData name="Caroline Prodger" userId="e4ef2e75-b60b-401b-8ebe-291bdcf405f4" providerId="ADAL" clId="{F5D4EFC4-1216-4667-8226-EC83DEC01500}" dt="2022-11-28T18:22:32.709" v="601" actId="14100"/>
        <pc:sldMkLst>
          <pc:docMk/>
          <pc:sldMk cId="0" sldId="336"/>
        </pc:sldMkLst>
        <pc:spChg chg="mod">
          <ac:chgData name="Caroline Prodger" userId="e4ef2e75-b60b-401b-8ebe-291bdcf405f4" providerId="ADAL" clId="{F5D4EFC4-1216-4667-8226-EC83DEC01500}" dt="2022-11-28T18:22:32.709" v="601" actId="14100"/>
          <ac:spMkLst>
            <pc:docMk/>
            <pc:sldMk cId="0" sldId="336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F5D4EFC4-1216-4667-8226-EC83DEC01500}" dt="2022-11-28T18:19:41.701" v="484" actId="478"/>
          <ac:picMkLst>
            <pc:docMk/>
            <pc:sldMk cId="0" sldId="336"/>
            <ac:picMk id="4" creationId="{EF30020F-448B-804D-4246-DF60579E13A4}"/>
          </ac:picMkLst>
        </pc:picChg>
        <pc:picChg chg="add mod modCrop">
          <ac:chgData name="Caroline Prodger" userId="e4ef2e75-b60b-401b-8ebe-291bdcf405f4" providerId="ADAL" clId="{F5D4EFC4-1216-4667-8226-EC83DEC01500}" dt="2022-11-28T18:20:46.954" v="576" actId="1076"/>
          <ac:picMkLst>
            <pc:docMk/>
            <pc:sldMk cId="0" sldId="336"/>
            <ac:picMk id="6" creationId="{06EC2FE5-A37A-6C49-6D7F-4EC36693209B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2:38.901" v="398" actId="12"/>
        <pc:sldMkLst>
          <pc:docMk/>
          <pc:sldMk cId="3450806826" sldId="343"/>
        </pc:sldMkLst>
        <pc:spChg chg="mod">
          <ac:chgData name="Caroline Prodger" userId="e4ef2e75-b60b-401b-8ebe-291bdcf405f4" providerId="ADAL" clId="{F5D4EFC4-1216-4667-8226-EC83DEC01500}" dt="2022-11-28T18:10:04.994" v="358" actId="962"/>
          <ac:spMkLst>
            <pc:docMk/>
            <pc:sldMk cId="3450806826" sldId="343"/>
            <ac:spMk id="2" creationId="{8F012459-0DD5-03D0-E3F0-F06254E733AD}"/>
          </ac:spMkLst>
        </pc:spChg>
        <pc:spChg chg="mod">
          <ac:chgData name="Caroline Prodger" userId="e4ef2e75-b60b-401b-8ebe-291bdcf405f4" providerId="ADAL" clId="{F5D4EFC4-1216-4667-8226-EC83DEC01500}" dt="2022-11-28T18:12:38.901" v="398" actId="12"/>
          <ac:spMkLst>
            <pc:docMk/>
            <pc:sldMk cId="3450806826" sldId="343"/>
            <ac:spMk id="3" creationId="{E585B6EA-EA9E-D282-CEEB-4D5D2ADD1BB3}"/>
          </ac:spMkLst>
        </pc:spChg>
        <pc:picChg chg="add mod">
          <ac:chgData name="Caroline Prodger" userId="e4ef2e75-b60b-401b-8ebe-291bdcf405f4" providerId="ADAL" clId="{F5D4EFC4-1216-4667-8226-EC83DEC01500}" dt="2022-11-28T18:10:14.135" v="362" actId="1076"/>
          <ac:picMkLst>
            <pc:docMk/>
            <pc:sldMk cId="3450806826" sldId="343"/>
            <ac:picMk id="6" creationId="{337D1866-7B3C-7EF9-BF64-FE57CE8D5B51}"/>
          </ac:picMkLst>
        </pc:picChg>
        <pc:picChg chg="del">
          <ac:chgData name="Caroline Prodger" userId="e4ef2e75-b60b-401b-8ebe-291bdcf405f4" providerId="ADAL" clId="{F5D4EFC4-1216-4667-8226-EC83DEC01500}" dt="2022-11-28T18:10:06.456" v="359" actId="478"/>
          <ac:picMkLst>
            <pc:docMk/>
            <pc:sldMk cId="3450806826" sldId="343"/>
            <ac:picMk id="3074" creationId="{D51486E0-C05D-6AD0-399B-B2733035CF83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8:40.094" v="454" actId="20577"/>
        <pc:sldMkLst>
          <pc:docMk/>
          <pc:sldMk cId="3747952175" sldId="344"/>
        </pc:sldMkLst>
        <pc:spChg chg="mod">
          <ac:chgData name="Caroline Prodger" userId="e4ef2e75-b60b-401b-8ebe-291bdcf405f4" providerId="ADAL" clId="{F5D4EFC4-1216-4667-8226-EC83DEC01500}" dt="2022-11-28T18:18:40.094" v="454" actId="20577"/>
          <ac:spMkLst>
            <pc:docMk/>
            <pc:sldMk cId="3747952175" sldId="344"/>
            <ac:spMk id="2" creationId="{CC52DC89-B4D0-0368-A1E2-889647022CD9}"/>
          </ac:spMkLst>
        </pc:spChg>
        <pc:spChg chg="add del mod">
          <ac:chgData name="Caroline Prodger" userId="e4ef2e75-b60b-401b-8ebe-291bdcf405f4" providerId="ADAL" clId="{F5D4EFC4-1216-4667-8226-EC83DEC01500}" dt="2022-11-28T18:14:52.029" v="436" actId="931"/>
          <ac:spMkLst>
            <pc:docMk/>
            <pc:sldMk cId="3747952175" sldId="344"/>
            <ac:spMk id="3" creationId="{7DAE51D8-8448-4A50-15C4-CE3888AF0670}"/>
          </ac:spMkLst>
        </pc:spChg>
        <pc:spChg chg="mod">
          <ac:chgData name="Caroline Prodger" userId="e4ef2e75-b60b-401b-8ebe-291bdcf405f4" providerId="ADAL" clId="{F5D4EFC4-1216-4667-8226-EC83DEC01500}" dt="2022-11-28T18:18:28.114" v="448" actId="14100"/>
          <ac:spMkLst>
            <pc:docMk/>
            <pc:sldMk cId="3747952175" sldId="344"/>
            <ac:spMk id="4" creationId="{F169BC9A-55D1-BC5F-377B-3E76B1864096}"/>
          </ac:spMkLst>
        </pc:spChg>
        <pc:spChg chg="add del mod">
          <ac:chgData name="Caroline Prodger" userId="e4ef2e75-b60b-401b-8ebe-291bdcf405f4" providerId="ADAL" clId="{F5D4EFC4-1216-4667-8226-EC83DEC01500}" dt="2022-11-28T18:18:07.322" v="440" actId="931"/>
          <ac:spMkLst>
            <pc:docMk/>
            <pc:sldMk cId="3747952175" sldId="344"/>
            <ac:spMk id="8" creationId="{32A18BFD-0059-22DE-1ABE-127704ED7234}"/>
          </ac:spMkLst>
        </pc:spChg>
        <pc:picChg chg="add del mod">
          <ac:chgData name="Caroline Prodger" userId="e4ef2e75-b60b-401b-8ebe-291bdcf405f4" providerId="ADAL" clId="{F5D4EFC4-1216-4667-8226-EC83DEC01500}" dt="2022-11-28T18:15:02.708" v="439" actId="478"/>
          <ac:picMkLst>
            <pc:docMk/>
            <pc:sldMk cId="3747952175" sldId="344"/>
            <ac:picMk id="6" creationId="{4FFF8388-85A2-8303-35E1-BD425323E013}"/>
          </ac:picMkLst>
        </pc:picChg>
        <pc:picChg chg="add mod">
          <ac:chgData name="Caroline Prodger" userId="e4ef2e75-b60b-401b-8ebe-291bdcf405f4" providerId="ADAL" clId="{F5D4EFC4-1216-4667-8226-EC83DEC01500}" dt="2022-11-28T18:18:20.483" v="447" actId="1076"/>
          <ac:picMkLst>
            <pc:docMk/>
            <pc:sldMk cId="3747952175" sldId="344"/>
            <ac:picMk id="10" creationId="{E0152D24-1F52-04DC-19A5-0B4B2E40ACB4}"/>
          </ac:picMkLst>
        </pc:picChg>
        <pc:picChg chg="del">
          <ac:chgData name="Caroline Prodger" userId="e4ef2e75-b60b-401b-8ebe-291bdcf405f4" providerId="ADAL" clId="{F5D4EFC4-1216-4667-8226-EC83DEC01500}" dt="2022-11-28T18:14:45.184" v="435" actId="478"/>
          <ac:picMkLst>
            <pc:docMk/>
            <pc:sldMk cId="3747952175" sldId="344"/>
            <ac:picMk id="4098" creationId="{840AFE3A-F0B7-5734-C552-01AC76A0A749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0:04.590" v="115" actId="20577"/>
        <pc:sldMkLst>
          <pc:docMk/>
          <pc:sldMk cId="2048124671" sldId="346"/>
        </pc:sldMkLst>
        <pc:spChg chg="mod">
          <ac:chgData name="Caroline Prodger" userId="e4ef2e75-b60b-401b-8ebe-291bdcf405f4" providerId="ADAL" clId="{F5D4EFC4-1216-4667-8226-EC83DEC01500}" dt="2022-11-28T18:00:04.590" v="115" actId="20577"/>
          <ac:spMkLst>
            <pc:docMk/>
            <pc:sldMk cId="2048124671" sldId="346"/>
            <ac:spMk id="3" creationId="{C5EA091D-F41F-9C4D-F131-58F7D282C023}"/>
          </ac:spMkLst>
        </pc:spChg>
        <pc:picChg chg="del">
          <ac:chgData name="Caroline Prodger" userId="e4ef2e75-b60b-401b-8ebe-291bdcf405f4" providerId="ADAL" clId="{F5D4EFC4-1216-4667-8226-EC83DEC01500}" dt="2022-11-28T17:59:09.555" v="105" actId="478"/>
          <ac:picMkLst>
            <pc:docMk/>
            <pc:sldMk cId="2048124671" sldId="346"/>
            <ac:picMk id="4" creationId="{370EEC79-6B17-4587-88C9-D3C01E837EC1}"/>
          </ac:picMkLst>
        </pc:picChg>
        <pc:picChg chg="add mod">
          <ac:chgData name="Caroline Prodger" userId="e4ef2e75-b60b-401b-8ebe-291bdcf405f4" providerId="ADAL" clId="{F5D4EFC4-1216-4667-8226-EC83DEC01500}" dt="2022-11-28T17:59:36.036" v="112" actId="1076"/>
          <ac:picMkLst>
            <pc:docMk/>
            <pc:sldMk cId="2048124671" sldId="346"/>
            <ac:picMk id="6" creationId="{C7C08A96-D725-6022-D30C-DAB8C18EFD08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0:29.703" v="363" actId="1076"/>
        <pc:sldMkLst>
          <pc:docMk/>
          <pc:sldMk cId="8267159" sldId="347"/>
        </pc:sldMkLst>
        <pc:spChg chg="mod">
          <ac:chgData name="Caroline Prodger" userId="e4ef2e75-b60b-401b-8ebe-291bdcf405f4" providerId="ADAL" clId="{F5D4EFC4-1216-4667-8226-EC83DEC01500}" dt="2022-11-28T18:01:47.646" v="135" actId="20577"/>
          <ac:spMkLst>
            <pc:docMk/>
            <pc:sldMk cId="8267159" sldId="347"/>
            <ac:spMk id="2" creationId="{22651B35-A1D5-4D78-BB19-28D3E04D5AF0}"/>
          </ac:spMkLst>
        </pc:spChg>
        <pc:spChg chg="mod">
          <ac:chgData name="Caroline Prodger" userId="e4ef2e75-b60b-401b-8ebe-291bdcf405f4" providerId="ADAL" clId="{F5D4EFC4-1216-4667-8226-EC83DEC01500}" dt="2022-11-28T18:10:29.703" v="363" actId="1076"/>
          <ac:spMkLst>
            <pc:docMk/>
            <pc:sldMk cId="8267159" sldId="347"/>
            <ac:spMk id="3" creationId="{23591585-E063-447D-9A9B-0F67D38D7770}"/>
          </ac:spMkLst>
        </pc:spChg>
        <pc:picChg chg="del">
          <ac:chgData name="Caroline Prodger" userId="e4ef2e75-b60b-401b-8ebe-291bdcf405f4" providerId="ADAL" clId="{F5D4EFC4-1216-4667-8226-EC83DEC01500}" dt="2022-11-28T18:00:26.641" v="119" actId="478"/>
          <ac:picMkLst>
            <pc:docMk/>
            <pc:sldMk cId="8267159" sldId="347"/>
            <ac:picMk id="4" creationId="{F6A4CDB2-A1BC-416E-9C05-5502A76987DC}"/>
          </ac:picMkLst>
        </pc:picChg>
        <pc:picChg chg="add del mod">
          <ac:chgData name="Caroline Prodger" userId="e4ef2e75-b60b-401b-8ebe-291bdcf405f4" providerId="ADAL" clId="{F5D4EFC4-1216-4667-8226-EC83DEC01500}" dt="2022-11-28T18:01:54.959" v="137" actId="21"/>
          <ac:picMkLst>
            <pc:docMk/>
            <pc:sldMk cId="8267159" sldId="347"/>
            <ac:picMk id="6" creationId="{BCAAB7B2-0F96-33F7-17BA-7766951E7BA6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7:37.227" v="319" actId="12"/>
        <pc:sldMkLst>
          <pc:docMk/>
          <pc:sldMk cId="4185896089" sldId="348"/>
        </pc:sldMkLst>
        <pc:spChg chg="mod">
          <ac:chgData name="Caroline Prodger" userId="e4ef2e75-b60b-401b-8ebe-291bdcf405f4" providerId="ADAL" clId="{F5D4EFC4-1216-4667-8226-EC83DEC01500}" dt="2022-11-28T18:06:41.405" v="303" actId="20577"/>
          <ac:spMkLst>
            <pc:docMk/>
            <pc:sldMk cId="4185896089" sldId="348"/>
            <ac:spMk id="2" creationId="{64F6882E-6918-4576-B5EA-C1613826832C}"/>
          </ac:spMkLst>
        </pc:spChg>
        <pc:spChg chg="add del mod">
          <ac:chgData name="Caroline Prodger" userId="e4ef2e75-b60b-401b-8ebe-291bdcf405f4" providerId="ADAL" clId="{F5D4EFC4-1216-4667-8226-EC83DEC01500}" dt="2022-11-28T18:06:00.450" v="291" actId="931"/>
          <ac:spMkLst>
            <pc:docMk/>
            <pc:sldMk cId="4185896089" sldId="348"/>
            <ac:spMk id="5" creationId="{7EBFA3D3-D97B-0110-C19D-4CABE77C2A22}"/>
          </ac:spMkLst>
        </pc:spChg>
        <pc:spChg chg="mod">
          <ac:chgData name="Caroline Prodger" userId="e4ef2e75-b60b-401b-8ebe-291bdcf405f4" providerId="ADAL" clId="{F5D4EFC4-1216-4667-8226-EC83DEC01500}" dt="2022-11-28T18:07:37.227" v="319" actId="12"/>
          <ac:spMkLst>
            <pc:docMk/>
            <pc:sldMk cId="4185896089" sldId="348"/>
            <ac:spMk id="6" creationId="{56C5E677-D70E-4556-AF03-666F2FB65B8D}"/>
          </ac:spMkLst>
        </pc:spChg>
        <pc:picChg chg="del">
          <ac:chgData name="Caroline Prodger" userId="e4ef2e75-b60b-401b-8ebe-291bdcf405f4" providerId="ADAL" clId="{F5D4EFC4-1216-4667-8226-EC83DEC01500}" dt="2022-11-28T18:05:48.282" v="290" actId="478"/>
          <ac:picMkLst>
            <pc:docMk/>
            <pc:sldMk cId="4185896089" sldId="348"/>
            <ac:picMk id="4" creationId="{88C02F45-FC0F-47E2-B40C-DECEE2389751}"/>
          </ac:picMkLst>
        </pc:picChg>
        <pc:picChg chg="add mod modCrop">
          <ac:chgData name="Caroline Prodger" userId="e4ef2e75-b60b-401b-8ebe-291bdcf405f4" providerId="ADAL" clId="{F5D4EFC4-1216-4667-8226-EC83DEC01500}" dt="2022-11-28T18:06:36.996" v="301" actId="1076"/>
          <ac:picMkLst>
            <pc:docMk/>
            <pc:sldMk cId="4185896089" sldId="348"/>
            <ac:picMk id="8" creationId="{F0BC9AD4-E6AC-FC09-DAC1-1B00F7FF9550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7:52:56.775" v="23" actId="1076"/>
        <pc:sldMkLst>
          <pc:docMk/>
          <pc:sldMk cId="2472166275" sldId="351"/>
        </pc:sldMkLst>
        <pc:picChg chg="del mod">
          <ac:chgData name="Caroline Prodger" userId="e4ef2e75-b60b-401b-8ebe-291bdcf405f4" providerId="ADAL" clId="{F5D4EFC4-1216-4667-8226-EC83DEC01500}" dt="2022-11-28T17:52:48.321" v="20" actId="478"/>
          <ac:picMkLst>
            <pc:docMk/>
            <pc:sldMk cId="2472166275" sldId="351"/>
            <ac:picMk id="4" creationId="{2B3487F1-F532-A19D-9F8B-BFE26E4D57A2}"/>
          </ac:picMkLst>
        </pc:picChg>
        <pc:picChg chg="add mod">
          <ac:chgData name="Caroline Prodger" userId="e4ef2e75-b60b-401b-8ebe-291bdcf405f4" providerId="ADAL" clId="{F5D4EFC4-1216-4667-8226-EC83DEC01500}" dt="2022-11-28T17:52:56.775" v="23" actId="1076"/>
          <ac:picMkLst>
            <pc:docMk/>
            <pc:sldMk cId="2472166275" sldId="351"/>
            <ac:picMk id="6" creationId="{ECB48662-B0CD-DF00-B53F-23380EA14FB4}"/>
          </ac:picMkLst>
        </pc:picChg>
      </pc:sldChg>
      <pc:sldChg chg="addSp delSp modSp new mod">
        <pc:chgData name="Caroline Prodger" userId="e4ef2e75-b60b-401b-8ebe-291bdcf405f4" providerId="ADAL" clId="{F5D4EFC4-1216-4667-8226-EC83DEC01500}" dt="2022-11-28T18:05:35.341" v="289" actId="14100"/>
        <pc:sldMkLst>
          <pc:docMk/>
          <pc:sldMk cId="4133528564" sldId="352"/>
        </pc:sldMkLst>
        <pc:spChg chg="mod">
          <ac:chgData name="Caroline Prodger" userId="e4ef2e75-b60b-401b-8ebe-291bdcf405f4" providerId="ADAL" clId="{F5D4EFC4-1216-4667-8226-EC83DEC01500}" dt="2022-11-28T18:04:35.182" v="288" actId="20577"/>
          <ac:spMkLst>
            <pc:docMk/>
            <pc:sldMk cId="4133528564" sldId="352"/>
            <ac:spMk id="2" creationId="{F3A9C228-CC2E-AA5B-C5F5-07E906134FBF}"/>
          </ac:spMkLst>
        </pc:spChg>
        <pc:spChg chg="del">
          <ac:chgData name="Caroline Prodger" userId="e4ef2e75-b60b-401b-8ebe-291bdcf405f4" providerId="ADAL" clId="{F5D4EFC4-1216-4667-8226-EC83DEC01500}" dt="2022-11-28T18:02:09.656" v="139"/>
          <ac:spMkLst>
            <pc:docMk/>
            <pc:sldMk cId="4133528564" sldId="352"/>
            <ac:spMk id="3" creationId="{2BF57B5B-C01D-C600-D13B-0CBBC9898210}"/>
          </ac:spMkLst>
        </pc:spChg>
        <pc:spChg chg="add mod">
          <ac:chgData name="Caroline Prodger" userId="e4ef2e75-b60b-401b-8ebe-291bdcf405f4" providerId="ADAL" clId="{F5D4EFC4-1216-4667-8226-EC83DEC01500}" dt="2022-11-28T18:05:35.341" v="289" actId="14100"/>
          <ac:spMkLst>
            <pc:docMk/>
            <pc:sldMk cId="4133528564" sldId="352"/>
            <ac:spMk id="5" creationId="{5623B83E-248A-6160-35E3-46DFFC9C6610}"/>
          </ac:spMkLst>
        </pc:spChg>
        <pc:picChg chg="add mod">
          <ac:chgData name="Caroline Prodger" userId="e4ef2e75-b60b-401b-8ebe-291bdcf405f4" providerId="ADAL" clId="{F5D4EFC4-1216-4667-8226-EC83DEC01500}" dt="2022-11-28T18:02:25.910" v="144" actId="1076"/>
          <ac:picMkLst>
            <pc:docMk/>
            <pc:sldMk cId="4133528564" sldId="352"/>
            <ac:picMk id="4" creationId="{51FD3396-10F5-B363-1C14-B8822074D8F8}"/>
          </ac:picMkLst>
        </pc:picChg>
      </pc:sldChg>
      <pc:sldChg chg="modSp new mod">
        <pc:chgData name="Caroline Prodger" userId="e4ef2e75-b60b-401b-8ebe-291bdcf405f4" providerId="ADAL" clId="{F5D4EFC4-1216-4667-8226-EC83DEC01500}" dt="2022-11-28T18:11:53.004" v="393" actId="12"/>
        <pc:sldMkLst>
          <pc:docMk/>
          <pc:sldMk cId="3696155590" sldId="353"/>
        </pc:sldMkLst>
        <pc:spChg chg="mod">
          <ac:chgData name="Caroline Prodger" userId="e4ef2e75-b60b-401b-8ebe-291bdcf405f4" providerId="ADAL" clId="{F5D4EFC4-1216-4667-8226-EC83DEC01500}" dt="2022-11-28T18:11:31.725" v="391" actId="20577"/>
          <ac:spMkLst>
            <pc:docMk/>
            <pc:sldMk cId="3696155590" sldId="353"/>
            <ac:spMk id="2" creationId="{E03762FB-1289-9C45-5B40-8C8CDB5376D9}"/>
          </ac:spMkLst>
        </pc:spChg>
        <pc:spChg chg="mod">
          <ac:chgData name="Caroline Prodger" userId="e4ef2e75-b60b-401b-8ebe-291bdcf405f4" providerId="ADAL" clId="{F5D4EFC4-1216-4667-8226-EC83DEC01500}" dt="2022-11-28T18:11:53.004" v="393" actId="12"/>
          <ac:spMkLst>
            <pc:docMk/>
            <pc:sldMk cId="3696155590" sldId="353"/>
            <ac:spMk id="3" creationId="{BEA557AF-1609-F0D8-86C7-A318DED9F919}"/>
          </ac:spMkLst>
        </pc:spChg>
      </pc:sldChg>
      <pc:sldMasterChg chg="modSp mod">
        <pc:chgData name="Caroline Prodger" userId="e4ef2e75-b60b-401b-8ebe-291bdcf405f4" providerId="ADAL" clId="{F5D4EFC4-1216-4667-8226-EC83DEC01500}" dt="2022-11-28T18:23:06.258" v="60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F5D4EFC4-1216-4667-8226-EC83DEC01500}" dt="2022-11-28T18:23:06.258" v="60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A47CC8C-0DB9-4ADA-97C0-991224474E77}"/>
    <pc:docChg chg="custSel modSld">
      <pc:chgData name="Caroline Prodger" userId="e4ef2e75-b60b-401b-8ebe-291bdcf405f4" providerId="ADAL" clId="{BA47CC8C-0DB9-4ADA-97C0-991224474E77}" dt="2022-12-13T13:27:53.685" v="21" actId="1076"/>
      <pc:docMkLst>
        <pc:docMk/>
      </pc:docMkLst>
      <pc:sldChg chg="modSp mod delCm">
        <pc:chgData name="Caroline Prodger" userId="e4ef2e75-b60b-401b-8ebe-291bdcf405f4" providerId="ADAL" clId="{BA47CC8C-0DB9-4ADA-97C0-991224474E77}" dt="2022-12-13T13:13:45.166" v="2" actId="14100"/>
        <pc:sldMkLst>
          <pc:docMk/>
          <pc:sldMk cId="0" sldId="256"/>
        </pc:sldMkLst>
        <pc:spChg chg="mod">
          <ac:chgData name="Caroline Prodger" userId="e4ef2e75-b60b-401b-8ebe-291bdcf405f4" providerId="ADAL" clId="{BA47CC8C-0DB9-4ADA-97C0-991224474E77}" dt="2022-12-13T13:13:45.166" v="2" actId="14100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BA47CC8C-0DB9-4ADA-97C0-991224474E77}" dt="2022-12-13T13:27:53.685" v="21" actId="1076"/>
        <pc:sldMkLst>
          <pc:docMk/>
          <pc:sldMk cId="3450806826" sldId="343"/>
        </pc:sldMkLst>
        <pc:spChg chg="mod">
          <ac:chgData name="Caroline Prodger" userId="e4ef2e75-b60b-401b-8ebe-291bdcf405f4" providerId="ADAL" clId="{BA47CC8C-0DB9-4ADA-97C0-991224474E77}" dt="2022-12-13T13:27:53.685" v="21" actId="1076"/>
          <ac:spMkLst>
            <pc:docMk/>
            <pc:sldMk cId="3450806826" sldId="343"/>
            <ac:spMk id="4" creationId="{DBFD771B-9A24-D452-175A-CAF6E29BCC44}"/>
          </ac:spMkLst>
        </pc:spChg>
      </pc:sldChg>
      <pc:sldChg chg="addSp delSp modSp mod delCm modCm">
        <pc:chgData name="Caroline Prodger" userId="e4ef2e75-b60b-401b-8ebe-291bdcf405f4" providerId="ADAL" clId="{BA47CC8C-0DB9-4ADA-97C0-991224474E77}" dt="2022-12-13T13:18:56.576" v="11"/>
        <pc:sldMkLst>
          <pc:docMk/>
          <pc:sldMk cId="2048124671" sldId="346"/>
        </pc:sldMkLst>
        <pc:picChg chg="add mod ord">
          <ac:chgData name="Caroline Prodger" userId="e4ef2e75-b60b-401b-8ebe-291bdcf405f4" providerId="ADAL" clId="{BA47CC8C-0DB9-4ADA-97C0-991224474E77}" dt="2022-12-13T13:18:52.502" v="10" actId="167"/>
          <ac:picMkLst>
            <pc:docMk/>
            <pc:sldMk cId="2048124671" sldId="346"/>
            <ac:picMk id="5" creationId="{63C8D78A-DF0F-C7BC-4F84-505AF8F77DA9}"/>
          </ac:picMkLst>
        </pc:picChg>
        <pc:picChg chg="del">
          <ac:chgData name="Caroline Prodger" userId="e4ef2e75-b60b-401b-8ebe-291bdcf405f4" providerId="ADAL" clId="{BA47CC8C-0DB9-4ADA-97C0-991224474E77}" dt="2022-12-13T13:18:01.965" v="3" actId="478"/>
          <ac:picMkLst>
            <pc:docMk/>
            <pc:sldMk cId="2048124671" sldId="346"/>
            <ac:picMk id="6" creationId="{C7C08A96-D725-6022-D30C-DAB8C18EFD08}"/>
          </ac:picMkLst>
        </pc:picChg>
      </pc:sldChg>
      <pc:sldChg chg="delCm">
        <pc:chgData name="Caroline Prodger" userId="e4ef2e75-b60b-401b-8ebe-291bdcf405f4" providerId="ADAL" clId="{BA47CC8C-0DB9-4ADA-97C0-991224474E77}" dt="2022-12-13T13:26:30.483" v="20"/>
        <pc:sldMkLst>
          <pc:docMk/>
          <pc:sldMk cId="4185896089" sldId="348"/>
        </pc:sldMkLst>
      </pc:sldChg>
      <pc:sldChg chg="addSp delSp modSp mod delCm modCm">
        <pc:chgData name="Caroline Prodger" userId="e4ef2e75-b60b-401b-8ebe-291bdcf405f4" providerId="ADAL" clId="{BA47CC8C-0DB9-4ADA-97C0-991224474E77}" dt="2022-12-13T13:26:17.916" v="19"/>
        <pc:sldMkLst>
          <pc:docMk/>
          <pc:sldMk cId="1016065500" sldId="355"/>
        </pc:sldMkLst>
        <pc:picChg chg="del">
          <ac:chgData name="Caroline Prodger" userId="e4ef2e75-b60b-401b-8ebe-291bdcf405f4" providerId="ADAL" clId="{BA47CC8C-0DB9-4ADA-97C0-991224474E77}" dt="2022-12-13T13:25:49.994" v="12" actId="478"/>
          <ac:picMkLst>
            <pc:docMk/>
            <pc:sldMk cId="1016065500" sldId="355"/>
            <ac:picMk id="5" creationId="{F19DD42D-6543-E917-137E-22E9936EE418}"/>
          </ac:picMkLst>
        </pc:picChg>
        <pc:picChg chg="add mod">
          <ac:chgData name="Caroline Prodger" userId="e4ef2e75-b60b-401b-8ebe-291bdcf405f4" providerId="ADAL" clId="{BA47CC8C-0DB9-4ADA-97C0-991224474E77}" dt="2022-12-13T13:26:12.793" v="18" actId="1076"/>
          <ac:picMkLst>
            <pc:docMk/>
            <pc:sldMk cId="1016065500" sldId="355"/>
            <ac:picMk id="6" creationId="{26590EE1-F4A7-9294-E5A1-E91B05BA9FB6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0D9EF6-6DFB-42CA-B0FC-4E48D7911BAE}" type="doc">
      <dgm:prSet loTypeId="urn:diagrams.loki3.com/VaryingWidthList" loCatId="list" qsTypeId="urn:microsoft.com/office/officeart/2005/8/quickstyle/simple1" qsCatId="simple" csTypeId="urn:microsoft.com/office/officeart/2005/8/colors/colorful2" csCatId="colorful" phldr="1"/>
      <dgm:spPr/>
    </dgm:pt>
    <dgm:pt modelId="{00F238FA-DE3C-43D7-93B5-0D0857C7A338}">
      <dgm:prSet phldrT="[Text]" custT="1"/>
      <dgm:spPr/>
      <dgm:t>
        <a:bodyPr/>
        <a:lstStyle/>
        <a:p>
          <a:r>
            <a:rPr lang="en-US" sz="2000" dirty="0"/>
            <a:t>Protons- Positive +</a:t>
          </a:r>
          <a:endParaRPr lang="en-GB" sz="2000" dirty="0"/>
        </a:p>
      </dgm:t>
    </dgm:pt>
    <dgm:pt modelId="{B3E7839C-49EA-443F-BC80-7ED737229037}" type="parTrans" cxnId="{F88FE218-F4AC-4D49-99DB-1FE350C28919}">
      <dgm:prSet/>
      <dgm:spPr/>
      <dgm:t>
        <a:bodyPr/>
        <a:lstStyle/>
        <a:p>
          <a:endParaRPr lang="en-GB"/>
        </a:p>
      </dgm:t>
    </dgm:pt>
    <dgm:pt modelId="{81F2CE57-D7F4-4009-89C8-1022DCB4E1EB}" type="sibTrans" cxnId="{F88FE218-F4AC-4D49-99DB-1FE350C28919}">
      <dgm:prSet/>
      <dgm:spPr/>
      <dgm:t>
        <a:bodyPr/>
        <a:lstStyle/>
        <a:p>
          <a:endParaRPr lang="en-GB"/>
        </a:p>
      </dgm:t>
    </dgm:pt>
    <dgm:pt modelId="{1447AF3A-DD08-45B9-B500-D4B195DEFABA}">
      <dgm:prSet phldrT="[Text]" custT="1"/>
      <dgm:spPr/>
      <dgm:t>
        <a:bodyPr/>
        <a:lstStyle/>
        <a:p>
          <a:r>
            <a:rPr lang="en-US" sz="1800" dirty="0"/>
            <a:t>Neutrons-Neutral</a:t>
          </a:r>
          <a:endParaRPr lang="en-GB" sz="1800" dirty="0"/>
        </a:p>
      </dgm:t>
    </dgm:pt>
    <dgm:pt modelId="{C11B04E5-D81D-4887-9738-262B948A377C}" type="parTrans" cxnId="{B36E14DD-501B-4A4B-AD4B-0BE5150E9454}">
      <dgm:prSet/>
      <dgm:spPr/>
      <dgm:t>
        <a:bodyPr/>
        <a:lstStyle/>
        <a:p>
          <a:endParaRPr lang="en-GB"/>
        </a:p>
      </dgm:t>
    </dgm:pt>
    <dgm:pt modelId="{189E019C-5F3E-4E0E-88A8-F085701188A7}" type="sibTrans" cxnId="{B36E14DD-501B-4A4B-AD4B-0BE5150E9454}">
      <dgm:prSet/>
      <dgm:spPr/>
      <dgm:t>
        <a:bodyPr/>
        <a:lstStyle/>
        <a:p>
          <a:endParaRPr lang="en-GB"/>
        </a:p>
      </dgm:t>
    </dgm:pt>
    <mc:AlternateContent xmlns:mc="http://schemas.openxmlformats.org/markup-compatibility/2006" xmlns:a14="http://schemas.microsoft.com/office/drawing/2010/main">
      <mc:Choice Requires="a14">
        <dgm:pt modelId="{24976E5F-28DA-4A33-8216-693F1103C6F2}">
          <dgm:prSet phldrT="[Text]" custT="1"/>
          <dgm:spPr>
            <a:solidFill>
              <a:srgbClr val="E30613"/>
            </a:solidFill>
          </dgm:spPr>
          <dgm:t>
            <a:bodyPr/>
            <a:lstStyle/>
            <a:p>
              <a:r>
                <a:rPr lang="en-US" sz="1800" dirty="0"/>
                <a:t>Electrons- Negative</a:t>
              </a: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GB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m:oMathPara>
              </a14:m>
              <a:endParaRPr lang="en-GB" sz="1800" dirty="0"/>
            </a:p>
          </dgm:t>
        </dgm:pt>
      </mc:Choice>
      <mc:Fallback xmlns="">
        <dgm:pt modelId="{24976E5F-28DA-4A33-8216-693F1103C6F2}">
          <dgm:prSet phldrT="[Text]" custT="1"/>
          <dgm:spPr>
            <a:solidFill>
              <a:srgbClr val="E30613"/>
            </a:solidFill>
          </dgm:spPr>
          <dgm:t>
            <a:bodyPr/>
            <a:lstStyle/>
            <a:p>
              <a:r>
                <a:rPr lang="en-US" sz="1800" dirty="0"/>
                <a:t>Electrons- Negative</a:t>
              </a:r>
            </a:p>
            <a:p>
              <a:r>
                <a:rPr lang="en-GB" sz="1800" i="0">
                  <a:latin typeface="Cambria Math" panose="02040503050406030204" pitchFamily="18" charset="0"/>
                  <a:ea typeface="Cambria Math" panose="02040503050406030204" pitchFamily="18" charset="0"/>
                </a:rPr>
                <a:t>−</a:t>
              </a:r>
              <a:endParaRPr lang="en-GB" sz="1800" dirty="0"/>
            </a:p>
          </dgm:t>
        </dgm:pt>
      </mc:Fallback>
    </mc:AlternateContent>
    <dgm:pt modelId="{20428EC9-BC19-4911-BDFE-BDFAA1D001C8}" type="parTrans" cxnId="{0CFF4071-F723-4472-9960-5372D84929E4}">
      <dgm:prSet/>
      <dgm:spPr/>
      <dgm:t>
        <a:bodyPr/>
        <a:lstStyle/>
        <a:p>
          <a:endParaRPr lang="en-GB"/>
        </a:p>
      </dgm:t>
    </dgm:pt>
    <dgm:pt modelId="{213FCC1E-E693-46B1-808A-37E9287486C1}" type="sibTrans" cxnId="{0CFF4071-F723-4472-9960-5372D84929E4}">
      <dgm:prSet/>
      <dgm:spPr/>
      <dgm:t>
        <a:bodyPr/>
        <a:lstStyle/>
        <a:p>
          <a:endParaRPr lang="en-GB"/>
        </a:p>
      </dgm:t>
    </dgm:pt>
    <dgm:pt modelId="{869C19BB-2647-4B2C-BDBB-E066AE4F2524}" type="pres">
      <dgm:prSet presAssocID="{6E0D9EF6-6DFB-42CA-B0FC-4E48D7911BAE}" presName="Name0" presStyleCnt="0">
        <dgm:presLayoutVars>
          <dgm:resizeHandles/>
        </dgm:presLayoutVars>
      </dgm:prSet>
      <dgm:spPr/>
    </dgm:pt>
    <dgm:pt modelId="{6B392AA5-3083-4534-B2E4-4CED4034822B}" type="pres">
      <dgm:prSet presAssocID="{00F238FA-DE3C-43D7-93B5-0D0857C7A338}" presName="text" presStyleLbl="node1" presStyleIdx="0" presStyleCnt="3">
        <dgm:presLayoutVars>
          <dgm:bulletEnabled val="1"/>
        </dgm:presLayoutVars>
      </dgm:prSet>
      <dgm:spPr/>
    </dgm:pt>
    <dgm:pt modelId="{4C5F6C15-3DE0-4C61-9275-F8CC39AACF48}" type="pres">
      <dgm:prSet presAssocID="{81F2CE57-D7F4-4009-89C8-1022DCB4E1EB}" presName="space" presStyleCnt="0"/>
      <dgm:spPr/>
    </dgm:pt>
    <dgm:pt modelId="{B7A3D194-213E-42F5-BB88-C0AD89E374F2}" type="pres">
      <dgm:prSet presAssocID="{1447AF3A-DD08-45B9-B500-D4B195DEFABA}" presName="text" presStyleLbl="node1" presStyleIdx="1" presStyleCnt="3">
        <dgm:presLayoutVars>
          <dgm:bulletEnabled val="1"/>
        </dgm:presLayoutVars>
      </dgm:prSet>
      <dgm:spPr/>
    </dgm:pt>
    <dgm:pt modelId="{057BCF54-A9F9-46DC-A432-68219D766FAA}" type="pres">
      <dgm:prSet presAssocID="{189E019C-5F3E-4E0E-88A8-F085701188A7}" presName="space" presStyleCnt="0"/>
      <dgm:spPr/>
    </dgm:pt>
    <dgm:pt modelId="{86174AA6-2728-464E-916E-571D203BE50B}" type="pres">
      <dgm:prSet presAssocID="{24976E5F-28DA-4A33-8216-693F1103C6F2}" presName="text" presStyleLbl="node1" presStyleIdx="2" presStyleCnt="3" custLinFactNeighborY="12823">
        <dgm:presLayoutVars>
          <dgm:bulletEnabled val="1"/>
        </dgm:presLayoutVars>
      </dgm:prSet>
      <dgm:spPr/>
    </dgm:pt>
  </dgm:ptLst>
  <dgm:cxnLst>
    <dgm:cxn modelId="{F88FE218-F4AC-4D49-99DB-1FE350C28919}" srcId="{6E0D9EF6-6DFB-42CA-B0FC-4E48D7911BAE}" destId="{00F238FA-DE3C-43D7-93B5-0D0857C7A338}" srcOrd="0" destOrd="0" parTransId="{B3E7839C-49EA-443F-BC80-7ED737229037}" sibTransId="{81F2CE57-D7F4-4009-89C8-1022DCB4E1EB}"/>
    <dgm:cxn modelId="{31F73727-C718-4C23-8457-5B811D08D5A1}" type="presOf" srcId="{00F238FA-DE3C-43D7-93B5-0D0857C7A338}" destId="{6B392AA5-3083-4534-B2E4-4CED4034822B}" srcOrd="0" destOrd="0" presId="urn:diagrams.loki3.com/VaryingWidthList"/>
    <dgm:cxn modelId="{0CFF4071-F723-4472-9960-5372D84929E4}" srcId="{6E0D9EF6-6DFB-42CA-B0FC-4E48D7911BAE}" destId="{24976E5F-28DA-4A33-8216-693F1103C6F2}" srcOrd="2" destOrd="0" parTransId="{20428EC9-BC19-4911-BDFE-BDFAA1D001C8}" sibTransId="{213FCC1E-E693-46B1-808A-37E9287486C1}"/>
    <dgm:cxn modelId="{741B8658-8BDE-43C1-87A4-3C1585262AEE}" type="presOf" srcId="{24976E5F-28DA-4A33-8216-693F1103C6F2}" destId="{86174AA6-2728-464E-916E-571D203BE50B}" srcOrd="0" destOrd="0" presId="urn:diagrams.loki3.com/VaryingWidthList"/>
    <dgm:cxn modelId="{BBB99B9B-1A15-47F3-97F9-94B48E6304FA}" type="presOf" srcId="{6E0D9EF6-6DFB-42CA-B0FC-4E48D7911BAE}" destId="{869C19BB-2647-4B2C-BDBB-E066AE4F2524}" srcOrd="0" destOrd="0" presId="urn:diagrams.loki3.com/VaryingWidthList"/>
    <dgm:cxn modelId="{1E52719D-4F3D-4E33-A803-B2C3FE3CECF2}" type="presOf" srcId="{1447AF3A-DD08-45B9-B500-D4B195DEFABA}" destId="{B7A3D194-213E-42F5-BB88-C0AD89E374F2}" srcOrd="0" destOrd="0" presId="urn:diagrams.loki3.com/VaryingWidthList"/>
    <dgm:cxn modelId="{B36E14DD-501B-4A4B-AD4B-0BE5150E9454}" srcId="{6E0D9EF6-6DFB-42CA-B0FC-4E48D7911BAE}" destId="{1447AF3A-DD08-45B9-B500-D4B195DEFABA}" srcOrd="1" destOrd="0" parTransId="{C11B04E5-D81D-4887-9738-262B948A377C}" sibTransId="{189E019C-5F3E-4E0E-88A8-F085701188A7}"/>
    <dgm:cxn modelId="{CDC9A2C8-9102-4D51-9607-D5680A5940F3}" type="presParOf" srcId="{869C19BB-2647-4B2C-BDBB-E066AE4F2524}" destId="{6B392AA5-3083-4534-B2E4-4CED4034822B}" srcOrd="0" destOrd="0" presId="urn:diagrams.loki3.com/VaryingWidthList"/>
    <dgm:cxn modelId="{1C82F3ED-DE99-4937-B350-72B1C4923AEE}" type="presParOf" srcId="{869C19BB-2647-4B2C-BDBB-E066AE4F2524}" destId="{4C5F6C15-3DE0-4C61-9275-F8CC39AACF48}" srcOrd="1" destOrd="0" presId="urn:diagrams.loki3.com/VaryingWidthList"/>
    <dgm:cxn modelId="{5A27143F-75B1-4E65-B801-FC709EDE70AC}" type="presParOf" srcId="{869C19BB-2647-4B2C-BDBB-E066AE4F2524}" destId="{B7A3D194-213E-42F5-BB88-C0AD89E374F2}" srcOrd="2" destOrd="0" presId="urn:diagrams.loki3.com/VaryingWidthList"/>
    <dgm:cxn modelId="{F34F03F5-FCBE-44C6-B089-A5CFB4EB0832}" type="presParOf" srcId="{869C19BB-2647-4B2C-BDBB-E066AE4F2524}" destId="{057BCF54-A9F9-46DC-A432-68219D766FAA}" srcOrd="3" destOrd="0" presId="urn:diagrams.loki3.com/VaryingWidthList"/>
    <dgm:cxn modelId="{97E024D8-C769-464D-872B-E8776B45DF21}" type="presParOf" srcId="{869C19BB-2647-4B2C-BDBB-E066AE4F2524}" destId="{86174AA6-2728-464E-916E-571D203BE50B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0D9EF6-6DFB-42CA-B0FC-4E48D7911BAE}" type="doc">
      <dgm:prSet loTypeId="urn:diagrams.loki3.com/VaryingWidthList" loCatId="list" qsTypeId="urn:microsoft.com/office/officeart/2005/8/quickstyle/simple1" qsCatId="simple" csTypeId="urn:microsoft.com/office/officeart/2005/8/colors/colorful2" csCatId="colorful" phldr="1"/>
      <dgm:spPr/>
    </dgm:pt>
    <dgm:pt modelId="{00F238FA-DE3C-43D7-93B5-0D0857C7A338}">
      <dgm:prSet phldrT="[Text]" custT="1"/>
      <dgm:spPr/>
      <dgm:t>
        <a:bodyPr/>
        <a:lstStyle/>
        <a:p>
          <a:r>
            <a:rPr lang="en-US" sz="2000" dirty="0"/>
            <a:t>Protons- Positive +</a:t>
          </a:r>
          <a:endParaRPr lang="en-GB" sz="2000" dirty="0"/>
        </a:p>
      </dgm:t>
    </dgm:pt>
    <dgm:pt modelId="{B3E7839C-49EA-443F-BC80-7ED737229037}" type="parTrans" cxnId="{F88FE218-F4AC-4D49-99DB-1FE350C28919}">
      <dgm:prSet/>
      <dgm:spPr/>
      <dgm:t>
        <a:bodyPr/>
        <a:lstStyle/>
        <a:p>
          <a:endParaRPr lang="en-GB"/>
        </a:p>
      </dgm:t>
    </dgm:pt>
    <dgm:pt modelId="{81F2CE57-D7F4-4009-89C8-1022DCB4E1EB}" type="sibTrans" cxnId="{F88FE218-F4AC-4D49-99DB-1FE350C28919}">
      <dgm:prSet/>
      <dgm:spPr/>
      <dgm:t>
        <a:bodyPr/>
        <a:lstStyle/>
        <a:p>
          <a:endParaRPr lang="en-GB"/>
        </a:p>
      </dgm:t>
    </dgm:pt>
    <dgm:pt modelId="{1447AF3A-DD08-45B9-B500-D4B195DEFABA}">
      <dgm:prSet phldrT="[Text]" custT="1"/>
      <dgm:spPr/>
      <dgm:t>
        <a:bodyPr/>
        <a:lstStyle/>
        <a:p>
          <a:r>
            <a:rPr lang="en-US" sz="1800" dirty="0"/>
            <a:t>Neutrons-Neutral</a:t>
          </a:r>
          <a:endParaRPr lang="en-GB" sz="1800" dirty="0"/>
        </a:p>
      </dgm:t>
    </dgm:pt>
    <dgm:pt modelId="{C11B04E5-D81D-4887-9738-262B948A377C}" type="parTrans" cxnId="{B36E14DD-501B-4A4B-AD4B-0BE5150E9454}">
      <dgm:prSet/>
      <dgm:spPr/>
      <dgm:t>
        <a:bodyPr/>
        <a:lstStyle/>
        <a:p>
          <a:endParaRPr lang="en-GB"/>
        </a:p>
      </dgm:t>
    </dgm:pt>
    <dgm:pt modelId="{189E019C-5F3E-4E0E-88A8-F085701188A7}" type="sibTrans" cxnId="{B36E14DD-501B-4A4B-AD4B-0BE5150E9454}">
      <dgm:prSet/>
      <dgm:spPr/>
      <dgm:t>
        <a:bodyPr/>
        <a:lstStyle/>
        <a:p>
          <a:endParaRPr lang="en-GB"/>
        </a:p>
      </dgm:t>
    </dgm:pt>
    <dgm:pt modelId="{24976E5F-28DA-4A33-8216-693F1103C6F2}">
      <dgm:prSet phldrT="[Text]" custT="1"/>
      <dgm:spPr>
        <a:blipFill>
          <a:blip xmlns:r="http://schemas.openxmlformats.org/officeDocument/2006/relationships" r:embed="rId1"/>
          <a:stretch>
            <a:fillRect l="-6915" r="-6915"/>
          </a:stretch>
        </a:blipFill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20428EC9-BC19-4911-BDFE-BDFAA1D001C8}" type="parTrans" cxnId="{0CFF4071-F723-4472-9960-5372D84929E4}">
      <dgm:prSet/>
      <dgm:spPr/>
      <dgm:t>
        <a:bodyPr/>
        <a:lstStyle/>
        <a:p>
          <a:endParaRPr lang="en-GB"/>
        </a:p>
      </dgm:t>
    </dgm:pt>
    <dgm:pt modelId="{213FCC1E-E693-46B1-808A-37E9287486C1}" type="sibTrans" cxnId="{0CFF4071-F723-4472-9960-5372D84929E4}">
      <dgm:prSet/>
      <dgm:spPr/>
      <dgm:t>
        <a:bodyPr/>
        <a:lstStyle/>
        <a:p>
          <a:endParaRPr lang="en-GB"/>
        </a:p>
      </dgm:t>
    </dgm:pt>
    <dgm:pt modelId="{869C19BB-2647-4B2C-BDBB-E066AE4F2524}" type="pres">
      <dgm:prSet presAssocID="{6E0D9EF6-6DFB-42CA-B0FC-4E48D7911BAE}" presName="Name0" presStyleCnt="0">
        <dgm:presLayoutVars>
          <dgm:resizeHandles/>
        </dgm:presLayoutVars>
      </dgm:prSet>
      <dgm:spPr/>
    </dgm:pt>
    <dgm:pt modelId="{6B392AA5-3083-4534-B2E4-4CED4034822B}" type="pres">
      <dgm:prSet presAssocID="{00F238FA-DE3C-43D7-93B5-0D0857C7A338}" presName="text" presStyleLbl="node1" presStyleIdx="0" presStyleCnt="3">
        <dgm:presLayoutVars>
          <dgm:bulletEnabled val="1"/>
        </dgm:presLayoutVars>
      </dgm:prSet>
      <dgm:spPr/>
    </dgm:pt>
    <dgm:pt modelId="{4C5F6C15-3DE0-4C61-9275-F8CC39AACF48}" type="pres">
      <dgm:prSet presAssocID="{81F2CE57-D7F4-4009-89C8-1022DCB4E1EB}" presName="space" presStyleCnt="0"/>
      <dgm:spPr/>
    </dgm:pt>
    <dgm:pt modelId="{B7A3D194-213E-42F5-BB88-C0AD89E374F2}" type="pres">
      <dgm:prSet presAssocID="{1447AF3A-DD08-45B9-B500-D4B195DEFABA}" presName="text" presStyleLbl="node1" presStyleIdx="1" presStyleCnt="3">
        <dgm:presLayoutVars>
          <dgm:bulletEnabled val="1"/>
        </dgm:presLayoutVars>
      </dgm:prSet>
      <dgm:spPr/>
    </dgm:pt>
    <dgm:pt modelId="{057BCF54-A9F9-46DC-A432-68219D766FAA}" type="pres">
      <dgm:prSet presAssocID="{189E019C-5F3E-4E0E-88A8-F085701188A7}" presName="space" presStyleCnt="0"/>
      <dgm:spPr/>
    </dgm:pt>
    <dgm:pt modelId="{86174AA6-2728-464E-916E-571D203BE50B}" type="pres">
      <dgm:prSet presAssocID="{24976E5F-28DA-4A33-8216-693F1103C6F2}" presName="text" presStyleLbl="node1" presStyleIdx="2" presStyleCnt="3" custLinFactNeighborY="12823">
        <dgm:presLayoutVars>
          <dgm:bulletEnabled val="1"/>
        </dgm:presLayoutVars>
      </dgm:prSet>
      <dgm:spPr/>
    </dgm:pt>
  </dgm:ptLst>
  <dgm:cxnLst>
    <dgm:cxn modelId="{F88FE218-F4AC-4D49-99DB-1FE350C28919}" srcId="{6E0D9EF6-6DFB-42CA-B0FC-4E48D7911BAE}" destId="{00F238FA-DE3C-43D7-93B5-0D0857C7A338}" srcOrd="0" destOrd="0" parTransId="{B3E7839C-49EA-443F-BC80-7ED737229037}" sibTransId="{81F2CE57-D7F4-4009-89C8-1022DCB4E1EB}"/>
    <dgm:cxn modelId="{31F73727-C718-4C23-8457-5B811D08D5A1}" type="presOf" srcId="{00F238FA-DE3C-43D7-93B5-0D0857C7A338}" destId="{6B392AA5-3083-4534-B2E4-4CED4034822B}" srcOrd="0" destOrd="0" presId="urn:diagrams.loki3.com/VaryingWidthList"/>
    <dgm:cxn modelId="{0CFF4071-F723-4472-9960-5372D84929E4}" srcId="{6E0D9EF6-6DFB-42CA-B0FC-4E48D7911BAE}" destId="{24976E5F-28DA-4A33-8216-693F1103C6F2}" srcOrd="2" destOrd="0" parTransId="{20428EC9-BC19-4911-BDFE-BDFAA1D001C8}" sibTransId="{213FCC1E-E693-46B1-808A-37E9287486C1}"/>
    <dgm:cxn modelId="{741B8658-8BDE-43C1-87A4-3C1585262AEE}" type="presOf" srcId="{24976E5F-28DA-4A33-8216-693F1103C6F2}" destId="{86174AA6-2728-464E-916E-571D203BE50B}" srcOrd="0" destOrd="0" presId="urn:diagrams.loki3.com/VaryingWidthList"/>
    <dgm:cxn modelId="{BBB99B9B-1A15-47F3-97F9-94B48E6304FA}" type="presOf" srcId="{6E0D9EF6-6DFB-42CA-B0FC-4E48D7911BAE}" destId="{869C19BB-2647-4B2C-BDBB-E066AE4F2524}" srcOrd="0" destOrd="0" presId="urn:diagrams.loki3.com/VaryingWidthList"/>
    <dgm:cxn modelId="{1E52719D-4F3D-4E33-A803-B2C3FE3CECF2}" type="presOf" srcId="{1447AF3A-DD08-45B9-B500-D4B195DEFABA}" destId="{B7A3D194-213E-42F5-BB88-C0AD89E374F2}" srcOrd="0" destOrd="0" presId="urn:diagrams.loki3.com/VaryingWidthList"/>
    <dgm:cxn modelId="{B36E14DD-501B-4A4B-AD4B-0BE5150E9454}" srcId="{6E0D9EF6-6DFB-42CA-B0FC-4E48D7911BAE}" destId="{1447AF3A-DD08-45B9-B500-D4B195DEFABA}" srcOrd="1" destOrd="0" parTransId="{C11B04E5-D81D-4887-9738-262B948A377C}" sibTransId="{189E019C-5F3E-4E0E-88A8-F085701188A7}"/>
    <dgm:cxn modelId="{CDC9A2C8-9102-4D51-9607-D5680A5940F3}" type="presParOf" srcId="{869C19BB-2647-4B2C-BDBB-E066AE4F2524}" destId="{6B392AA5-3083-4534-B2E4-4CED4034822B}" srcOrd="0" destOrd="0" presId="urn:diagrams.loki3.com/VaryingWidthList"/>
    <dgm:cxn modelId="{1C82F3ED-DE99-4937-B350-72B1C4923AEE}" type="presParOf" srcId="{869C19BB-2647-4B2C-BDBB-E066AE4F2524}" destId="{4C5F6C15-3DE0-4C61-9275-F8CC39AACF48}" srcOrd="1" destOrd="0" presId="urn:diagrams.loki3.com/VaryingWidthList"/>
    <dgm:cxn modelId="{5A27143F-75B1-4E65-B801-FC709EDE70AC}" type="presParOf" srcId="{869C19BB-2647-4B2C-BDBB-E066AE4F2524}" destId="{B7A3D194-213E-42F5-BB88-C0AD89E374F2}" srcOrd="2" destOrd="0" presId="urn:diagrams.loki3.com/VaryingWidthList"/>
    <dgm:cxn modelId="{F34F03F5-FCBE-44C6-B089-A5CFB4EB0832}" type="presParOf" srcId="{869C19BB-2647-4B2C-BDBB-E066AE4F2524}" destId="{057BCF54-A9F9-46DC-A432-68219D766FAA}" srcOrd="3" destOrd="0" presId="urn:diagrams.loki3.com/VaryingWidthList"/>
    <dgm:cxn modelId="{97E024D8-C769-464D-872B-E8776B45DF21}" type="presParOf" srcId="{869C19BB-2647-4B2C-BDBB-E066AE4F2524}" destId="{86174AA6-2728-464E-916E-571D203BE50B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392AA5-3083-4534-B2E4-4CED4034822B}">
      <dsp:nvSpPr>
        <dsp:cNvPr id="0" name=""/>
        <dsp:cNvSpPr/>
      </dsp:nvSpPr>
      <dsp:spPr>
        <a:xfrm>
          <a:off x="2508000" y="1984"/>
          <a:ext cx="1080000" cy="1309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Protons- Positive +</a:t>
          </a:r>
          <a:endParaRPr lang="en-GB" sz="2000" kern="1200" dirty="0"/>
        </a:p>
      </dsp:txBody>
      <dsp:txXfrm>
        <a:off x="2508000" y="1984"/>
        <a:ext cx="1080000" cy="1309687"/>
      </dsp:txXfrm>
    </dsp:sp>
    <dsp:sp modelId="{B7A3D194-213E-42F5-BB88-C0AD89E374F2}">
      <dsp:nvSpPr>
        <dsp:cNvPr id="0" name=""/>
        <dsp:cNvSpPr/>
      </dsp:nvSpPr>
      <dsp:spPr>
        <a:xfrm>
          <a:off x="2496750" y="1377156"/>
          <a:ext cx="1102500" cy="1309687"/>
        </a:xfrm>
        <a:prstGeom prst="rect">
          <a:avLst/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Neutrons-Neutral</a:t>
          </a:r>
          <a:endParaRPr lang="en-GB" sz="1800" kern="1200" dirty="0"/>
        </a:p>
      </dsp:txBody>
      <dsp:txXfrm>
        <a:off x="2496750" y="1377156"/>
        <a:ext cx="1102500" cy="1309687"/>
      </dsp:txXfrm>
    </dsp:sp>
    <dsp:sp modelId="{86174AA6-2728-464E-916E-571D203BE50B}">
      <dsp:nvSpPr>
        <dsp:cNvPr id="0" name=""/>
        <dsp:cNvSpPr/>
      </dsp:nvSpPr>
      <dsp:spPr>
        <a:xfrm>
          <a:off x="2485500" y="2754312"/>
          <a:ext cx="1125000" cy="1309687"/>
        </a:xfrm>
        <a:prstGeom prst="rect">
          <a:avLst/>
        </a:prstGeom>
        <a:solidFill>
          <a:srgbClr val="E306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Electrons- Negative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GB" sz="180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−</m:t>
                </m:r>
              </m:oMath>
            </m:oMathPara>
          </a14:m>
          <a:endParaRPr lang="en-GB" sz="1800" kern="1200" dirty="0"/>
        </a:p>
      </dsp:txBody>
      <dsp:txXfrm>
        <a:off x="2485500" y="2754312"/>
        <a:ext cx="1125000" cy="1309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7.wmf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0.xml"/><Relationship Id="rId1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5.5 	Chemical composition and behaviours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0217"/>
            <a:ext cx="82296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Chemical composition – Atomic structure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6882E-6918-4576-B5EA-C16138268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Covalent bonding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5E677-D70E-4556-AF03-666F2FB65B8D}"/>
              </a:ext>
            </a:extLst>
          </p:cNvPr>
          <p:cNvSpPr txBox="1"/>
          <p:nvPr/>
        </p:nvSpPr>
        <p:spPr>
          <a:xfrm>
            <a:off x="323557" y="1456569"/>
            <a:ext cx="849688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b="1" dirty="0"/>
              <a:t>covalent bond </a:t>
            </a:r>
            <a:r>
              <a:rPr lang="en-GB" dirty="0"/>
              <a:t>is a chemical bond that involves the sharing of electrons between atoms to form electron pairs, which can be of the same or a different element. </a:t>
            </a:r>
          </a:p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These electron pairs are known as shared pairs or bonding pairs. </a:t>
            </a:r>
          </a:p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stable balance of attractive and repulsive forces between atoms, when they share electrons, is known as covalent bonding.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F0BC9AD4-E6AC-FC09-DAC1-1B00F7FF955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t="13580"/>
          <a:stretch/>
        </p:blipFill>
        <p:spPr>
          <a:xfrm>
            <a:off x="2180304" y="3615431"/>
            <a:ext cx="5078360" cy="2005657"/>
          </a:xfrm>
        </p:spPr>
      </p:pic>
    </p:spTree>
    <p:extLst>
      <p:ext uri="{BB962C8B-B14F-4D97-AF65-F5344CB8AC3E}">
        <p14:creationId xmlns:p14="http://schemas.microsoft.com/office/powerpoint/2010/main" val="4185896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Molecule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656339" cy="4248000"/>
          </a:xfrm>
        </p:spPr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molecule</a:t>
            </a:r>
            <a:r>
              <a:rPr lang="en-GB" dirty="0"/>
              <a:t> is defined as a group of </a:t>
            </a:r>
            <a:br>
              <a:rPr lang="en-GB" dirty="0"/>
            </a:br>
            <a:r>
              <a:rPr lang="en-GB" dirty="0"/>
              <a:t>two or more atoms. </a:t>
            </a:r>
          </a:p>
          <a:p>
            <a:r>
              <a:rPr lang="en-GB" dirty="0"/>
              <a:t>For example, a water molecule (H</a:t>
            </a:r>
            <a:r>
              <a:rPr lang="en-GB" baseline="-25000" dirty="0"/>
              <a:t>2</a:t>
            </a:r>
            <a:r>
              <a:rPr lang="en-GB" dirty="0"/>
              <a:t>O) has one atom of oxygen (O) and two </a:t>
            </a:r>
            <a:br>
              <a:rPr lang="en-GB" dirty="0"/>
            </a:br>
            <a:r>
              <a:rPr lang="en-GB" dirty="0"/>
              <a:t>atoms of hydrogen (H) covalently bonded. </a:t>
            </a:r>
          </a:p>
          <a:p>
            <a:r>
              <a:rPr lang="en-GB" dirty="0"/>
              <a:t>This is the smallest unit into which a </a:t>
            </a:r>
            <a:br>
              <a:rPr lang="en-GB" dirty="0"/>
            </a:br>
            <a:r>
              <a:rPr lang="en-GB" dirty="0"/>
              <a:t>pure substance can be divided. </a:t>
            </a:r>
          </a:p>
          <a:p>
            <a:r>
              <a:rPr lang="en-GB" dirty="0"/>
              <a:t>A single molecule of a substance will </a:t>
            </a:r>
            <a:br>
              <a:rPr lang="en-GB" dirty="0"/>
            </a:br>
            <a:r>
              <a:rPr lang="en-GB" dirty="0"/>
              <a:t>retain the composition and chemical properties of that substance.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 descr="Chart, bubble chart&#10;&#10;Description automatically generated">
            <a:extLst>
              <a:ext uri="{FF2B5EF4-FFF2-40B4-BE49-F238E27FC236}">
                <a16:creationId xmlns:a16="http://schemas.microsoft.com/office/drawing/2014/main" id="{06EC2FE5-A37A-6C49-6D7F-4EC3669320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048"/>
          <a:stretch/>
        </p:blipFill>
        <p:spPr>
          <a:xfrm>
            <a:off x="4927107" y="1390588"/>
            <a:ext cx="3974588" cy="392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6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12459-0DD5-03D0-E3F0-F06254E73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5B6EA-EA9E-D282-CEEB-4D5D2ADD1B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86516" cy="4248000"/>
          </a:xfrm>
        </p:spPr>
        <p:txBody>
          <a:bodyPr/>
          <a:lstStyle/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An element is a substance that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cannot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be broken down into any other substance.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Each element is made up of its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own unique type of atom</a:t>
            </a:r>
            <a:r>
              <a:rPr lang="en-US" b="0" i="0" dirty="0">
                <a:solidFill>
                  <a:srgbClr val="231F20"/>
                </a:solidFill>
                <a:effectLst/>
              </a:rPr>
              <a:t>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Everything in the Universe contains the atoms of at least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one element.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231F20"/>
                </a:solidFill>
                <a:effectLst/>
              </a:rPr>
              <a:t>There are approximately 100 known elements. 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D771B-9A24-D452-175A-CAF6E29BCC44}"/>
              </a:ext>
            </a:extLst>
          </p:cNvPr>
          <p:cNvSpPr txBox="1"/>
          <p:nvPr/>
        </p:nvSpPr>
        <p:spPr>
          <a:xfrm>
            <a:off x="5838717" y="3429000"/>
            <a:ext cx="286895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Gold, with the chemical symbol Au, is a metallic element that is solid at room temperature.</a:t>
            </a:r>
            <a:endParaRPr lang="en-GB" dirty="0"/>
          </a:p>
        </p:txBody>
      </p:sp>
      <p:pic>
        <p:nvPicPr>
          <p:cNvPr id="6" name="Picture 5" descr="A picture containing rock&#10;&#10;Description automatically generated">
            <a:extLst>
              <a:ext uri="{FF2B5EF4-FFF2-40B4-BE49-F238E27FC236}">
                <a16:creationId xmlns:a16="http://schemas.microsoft.com/office/drawing/2014/main" id="{337D1866-7B3C-7EF9-BF64-FE57CE8D5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182" y="1199294"/>
            <a:ext cx="2739494" cy="205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06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762FB-1289-9C45-5B40-8C8CDB537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Elements: principles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557AF-1609-F0D8-86C7-A318DED9F9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94342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231F20"/>
                </a:solidFill>
                <a:effectLst/>
              </a:rPr>
              <a:t>The </a:t>
            </a:r>
            <a:r>
              <a:rPr lang="en-US" sz="2000" b="1" i="0" dirty="0">
                <a:solidFill>
                  <a:srgbClr val="231F20"/>
                </a:solidFill>
                <a:effectLst/>
              </a:rPr>
              <a:t>periodic table</a:t>
            </a:r>
            <a:r>
              <a:rPr lang="en-US" sz="2000" b="0" i="0" dirty="0">
                <a:solidFill>
                  <a:srgbClr val="231F20"/>
                </a:solidFill>
                <a:effectLst/>
              </a:rPr>
              <a:t> lists all the elements.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231F20"/>
                </a:solidFill>
                <a:effectLst/>
              </a:rPr>
              <a:t>They are grouped together according to their </a:t>
            </a:r>
            <a:r>
              <a:rPr lang="en-US" sz="2000" i="0" dirty="0">
                <a:solidFill>
                  <a:srgbClr val="231F20"/>
                </a:solidFill>
                <a:effectLst/>
              </a:rPr>
              <a:t>similar properties.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Most solid elements are metals but there are non-metals, such as carbon, that are solid at room temperature.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Most o</a:t>
            </a:r>
            <a:r>
              <a:rPr lang="en-US" sz="2000" i="0" dirty="0">
                <a:solidFill>
                  <a:srgbClr val="231F20"/>
                </a:solidFill>
                <a:effectLst/>
              </a:rPr>
              <a:t>ther non-metallic elements, such as oxygen and hydrogen, are gases at room temperature.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The only non-metallic element that is a liquid at room temperature is bromine.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Each element has a unique chemical symbol.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615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2DC89-B4D0-0368-A1E2-889647022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periodic table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69BC9A-55D1-BC5F-377B-3E76B1864096}"/>
              </a:ext>
            </a:extLst>
          </p:cNvPr>
          <p:cNvSpPr txBox="1"/>
          <p:nvPr/>
        </p:nvSpPr>
        <p:spPr>
          <a:xfrm>
            <a:off x="457200" y="1799303"/>
            <a:ext cx="22466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Elements are grouped according to similar properties, shown here by coloured bands.</a:t>
            </a:r>
          </a:p>
          <a:p>
            <a:endParaRPr lang="en-US" dirty="0"/>
          </a:p>
        </p:txBody>
      </p:sp>
      <p:pic>
        <p:nvPicPr>
          <p:cNvPr id="10" name="Content Placeholder 9" descr="Table&#10;&#10;Description automatically generated">
            <a:extLst>
              <a:ext uri="{FF2B5EF4-FFF2-40B4-BE49-F238E27FC236}">
                <a16:creationId xmlns:a16="http://schemas.microsoft.com/office/drawing/2014/main" id="{E0152D24-1F52-04DC-19A5-0B4B2E40ACB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605550" y="1534250"/>
            <a:ext cx="6154992" cy="4221306"/>
          </a:xfrm>
        </p:spPr>
      </p:pic>
    </p:spTree>
    <p:extLst>
      <p:ext uri="{BB962C8B-B14F-4D97-AF65-F5344CB8AC3E}">
        <p14:creationId xmlns:p14="http://schemas.microsoft.com/office/powerpoint/2010/main" val="3747952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structure of an atom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define the following terms: atom, nucleus, electron, proton, neutron, valence, valence shell, ion, element, molecule.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 descr="A picture containing indoor, plant, set&#10;&#10;Description automatically generated">
            <a:extLst>
              <a:ext uri="{FF2B5EF4-FFF2-40B4-BE49-F238E27FC236}">
                <a16:creationId xmlns:a16="http://schemas.microsoft.com/office/drawing/2014/main" id="{ECB48662-B0CD-DF00-B53F-23380EA14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045" y="3530745"/>
            <a:ext cx="3111909" cy="207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954FF-AB76-4D2B-91AB-92F5F7304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B1A25-0D91-4C17-A781-7F8493BF61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80560" cy="4248000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b="1" dirty="0"/>
              <a:t>atom</a:t>
            </a:r>
            <a:r>
              <a:rPr lang="en-US" dirty="0"/>
              <a:t> is the building block of all things in the universe.  </a:t>
            </a:r>
          </a:p>
          <a:p>
            <a:r>
              <a:rPr lang="en-US" dirty="0"/>
              <a:t>It is the smallest unit into which matter can be divided into without there being a release of electrically charged particles.</a:t>
            </a:r>
          </a:p>
          <a:p>
            <a:r>
              <a:rPr lang="en-US" dirty="0"/>
              <a:t>It is the smallest unit of matter that has the characteristic properties of what is classified as a chemical element. </a:t>
            </a:r>
            <a:endParaRPr lang="en-GB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1D5753D-6BDD-28EC-F134-F6B3E9838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096" y="1390588"/>
            <a:ext cx="3292135" cy="334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15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3FA4B-0C6D-4119-9A9C-7A1B7E9797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35210"/>
            <a:ext cx="4896035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An atom consists of: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b="1" dirty="0"/>
              <a:t>nucleus</a:t>
            </a:r>
            <a:r>
              <a:rPr lang="en-GB" dirty="0"/>
              <a:t> consisting of </a:t>
            </a:r>
            <a:r>
              <a:rPr lang="en-GB" b="1" dirty="0"/>
              <a:t>protons</a:t>
            </a:r>
            <a:r>
              <a:rPr lang="en-GB" dirty="0"/>
              <a:t> (which have a positive charge) and </a:t>
            </a:r>
            <a:r>
              <a:rPr lang="en-GB" b="1" dirty="0"/>
              <a:t>neutrons (</a:t>
            </a:r>
            <a:r>
              <a:rPr lang="en-GB" dirty="0"/>
              <a:t>which have no charge or are neutral)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negatively charged </a:t>
            </a:r>
            <a:r>
              <a:rPr lang="en-GB" b="1" dirty="0"/>
              <a:t>electrons</a:t>
            </a:r>
            <a:r>
              <a:rPr lang="en-GB" dirty="0"/>
              <a:t> </a:t>
            </a:r>
            <a:br>
              <a:rPr lang="en-GB" dirty="0"/>
            </a:br>
            <a:r>
              <a:rPr lang="en-GB" dirty="0"/>
              <a:t>arranged in shells around the </a:t>
            </a:r>
            <a:br>
              <a:rPr lang="en-GB" dirty="0"/>
            </a:br>
            <a:r>
              <a:rPr lang="en-GB" dirty="0"/>
              <a:t>nucleus.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nucleus is small and dense compared with the electrons, which are the lightest known charged particles.</a:t>
            </a:r>
          </a:p>
          <a:p>
            <a:endParaRPr lang="en-GB" dirty="0"/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F64523A6-FD55-9D60-712F-57EC7ECEF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257" y="1730477"/>
            <a:ext cx="3656771" cy="25195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F74E7A6-A781-FB97-495D-3C52DEF7A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The structure of an atom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6491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Protons, neutrons and electrons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0588"/>
            <a:ext cx="7026676" cy="4369412"/>
          </a:xfrm>
        </p:spPr>
        <p:txBody>
          <a:bodyPr/>
          <a:lstStyle/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Each atom is made up of </a:t>
            </a:r>
            <a:r>
              <a:rPr lang="en-US" sz="2000" b="1" dirty="0"/>
              <a:t>negatively charged electrons </a:t>
            </a:r>
            <a:br>
              <a:rPr lang="en-US" sz="2000" b="1" dirty="0"/>
            </a:br>
            <a:r>
              <a:rPr lang="en-US" sz="2000" dirty="0"/>
              <a:t>and a </a:t>
            </a:r>
            <a:r>
              <a:rPr lang="en-US" sz="2000" b="1" dirty="0"/>
              <a:t>positively charged nucleus</a:t>
            </a:r>
            <a:r>
              <a:rPr lang="en-US" sz="2000" dirty="0"/>
              <a:t>. It is the subsequent electrostatic force of attraction between these that holds atoms together.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Most of the mass of the atom is in the nucleus.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This is composed of protons and neutrons, which have </a:t>
            </a:r>
            <a:br>
              <a:rPr lang="en-GB" sz="2000" dirty="0"/>
            </a:br>
            <a:r>
              <a:rPr lang="en-GB" sz="2000" dirty="0"/>
              <a:t>similar masses.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The mass of an electron is about        of the mass of a </a:t>
            </a:r>
            <a:br>
              <a:rPr lang="en-GB" sz="2000" dirty="0"/>
            </a:br>
            <a:r>
              <a:rPr lang="en-GB" sz="2000" dirty="0"/>
              <a:t>proton or a neutron.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endParaRPr lang="en-GB" sz="2000" dirty="0"/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Protons, neutrons and the electrons surrounding them are long-lived particles that are present in all ordinary, naturally occurring atoms.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Diagram 3">
                <a:extLst>
                  <a:ext uri="{FF2B5EF4-FFF2-40B4-BE49-F238E27FC236}">
                    <a16:creationId xmlns:a16="http://schemas.microsoft.com/office/drawing/2014/main" id="{F00F8248-B7B9-B2A7-B865-B60A3B3E2E3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52045258"/>
                  </p:ext>
                </p:extLst>
              </p:nvPr>
            </p:nvGraphicFramePr>
            <p:xfrm>
              <a:off x="4790768" y="1543294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4" name="Diagram 3">
                <a:extLst>
                  <a:ext uri="{FF2B5EF4-FFF2-40B4-BE49-F238E27FC236}">
                    <a16:creationId xmlns:a16="http://schemas.microsoft.com/office/drawing/2014/main" id="{F00F8248-B7B9-B2A7-B865-B60A3B3E2E3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52045258"/>
                  </p:ext>
                </p:extLst>
              </p:nvPr>
            </p:nvGraphicFramePr>
            <p:xfrm>
              <a:off x="4790768" y="1543294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22EA7B6-7473-9E62-6EA0-F89C410FE3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245933"/>
              </p:ext>
            </p:extLst>
          </p:nvPr>
        </p:nvGraphicFramePr>
        <p:xfrm>
          <a:off x="4194021" y="3855822"/>
          <a:ext cx="469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69800" imgH="457200" progId="Equation.DSMT4">
                  <p:embed/>
                </p:oleObj>
              </mc:Choice>
              <mc:Fallback>
                <p:oleObj name="Equation" r:id="rId12" imgW="469800" imgH="457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22EA7B6-7473-9E62-6EA0-F89C410FE3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94021" y="3855822"/>
                        <a:ext cx="469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6E16963-177C-06AE-B2C0-A4DAF1655E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82532"/>
              </p:ext>
            </p:extLst>
          </p:nvPr>
        </p:nvGraphicFramePr>
        <p:xfrm>
          <a:off x="5262947" y="2820140"/>
          <a:ext cx="9144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14400" imgH="237600" progId="Equation.DSMT4">
                  <p:embed/>
                </p:oleObj>
              </mc:Choice>
              <mc:Fallback>
                <p:oleObj name="Equation" r:id="rId14" imgW="914400" imgH="237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6E16963-177C-06AE-B2C0-A4DAF1655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62947" y="2820140"/>
                        <a:ext cx="91440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63C8D78A-DF0F-C7BC-4F84-505AF8F77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684" y="1787013"/>
            <a:ext cx="4572000" cy="31089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850E9-10BC-FF4D-3250-4707826A4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A091D-F41F-9C4D-F131-58F7D282C0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14295" cy="4248000"/>
          </a:xfrm>
        </p:spPr>
        <p:txBody>
          <a:bodyPr/>
          <a:lstStyle/>
          <a:p>
            <a:r>
              <a:rPr lang="en-GB" b="1" dirty="0"/>
              <a:t>Valency</a:t>
            </a:r>
            <a:r>
              <a:rPr lang="en-GB" dirty="0"/>
              <a:t> describes how easily an atom or radical can combine with another chemical species. This is determined by  the number of electrons that would </a:t>
            </a:r>
            <a:br>
              <a:rPr lang="en-GB" dirty="0"/>
            </a:br>
            <a:r>
              <a:rPr lang="en-GB" dirty="0"/>
              <a:t>be gained, lost or shared if it reacts </a:t>
            </a:r>
            <a:br>
              <a:rPr lang="en-GB" dirty="0"/>
            </a:br>
            <a:r>
              <a:rPr lang="en-GB" dirty="0"/>
              <a:t>with another atom.</a:t>
            </a:r>
          </a:p>
          <a:p>
            <a:r>
              <a:rPr lang="en-GB" dirty="0"/>
              <a:t>Valency is denoted by a positive or negative integer, and represent </a:t>
            </a:r>
            <a:br>
              <a:rPr lang="en-GB" dirty="0"/>
            </a:br>
            <a:r>
              <a:rPr lang="en-GB" dirty="0"/>
              <a:t>this binding capacity. </a:t>
            </a:r>
          </a:p>
          <a:p>
            <a:r>
              <a:rPr lang="en-GB" dirty="0"/>
              <a:t>For example, sodium has valency 1, chlorine has valency 1 and common valences of copper are 1 and 2.</a:t>
            </a:r>
          </a:p>
        </p:txBody>
      </p:sp>
    </p:spTree>
    <p:extLst>
      <p:ext uri="{BB962C8B-B14F-4D97-AF65-F5344CB8AC3E}">
        <p14:creationId xmlns:p14="http://schemas.microsoft.com/office/powerpoint/2010/main" val="2048124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51B35-A1D5-4D78-BB19-28D3E04D5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Valence shell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91585-E063-447D-9A9B-0F67D38D77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08176"/>
            <a:ext cx="8377311" cy="232848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valence shell </a:t>
            </a:r>
            <a:r>
              <a:rPr lang="en-GB" dirty="0"/>
              <a:t>is the outermost shell that is present in every element.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It consists of electrons which are known as the </a:t>
            </a:r>
            <a:r>
              <a:rPr lang="en-GB" b="1" dirty="0"/>
              <a:t>valence electrons</a:t>
            </a:r>
            <a:r>
              <a:rPr lang="en-GB" dirty="0"/>
              <a:t>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electrons present in the outermost shell participate in bond formation with the atoms of other elements.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These electrons can be lost, gained or shared among the valence shells of different atoms.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properties of all the elements depend on the number of electrons that are present in the valence shell of an atom.</a:t>
            </a:r>
          </a:p>
        </p:txBody>
      </p:sp>
    </p:spTree>
    <p:extLst>
      <p:ext uri="{BB962C8B-B14F-4D97-AF65-F5344CB8AC3E}">
        <p14:creationId xmlns:p14="http://schemas.microsoft.com/office/powerpoint/2010/main" val="8267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C228-CC2E-AA5B-C5F5-07E906134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Valence shell and valence electrons</a:t>
            </a:r>
            <a:endParaRPr lang="en-GB" dirty="0"/>
          </a:p>
        </p:txBody>
      </p:sp>
      <p:pic>
        <p:nvPicPr>
          <p:cNvPr id="4" name="Content Placeholder 3" descr="Diagram, schematic&#10;&#10;Description automatically generated">
            <a:extLst>
              <a:ext uri="{FF2B5EF4-FFF2-40B4-BE49-F238E27FC236}">
                <a16:creationId xmlns:a16="http://schemas.microsoft.com/office/drawing/2014/main" id="{51FD3396-10F5-B363-1C14-B8822074D8F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067660" y="1869387"/>
            <a:ext cx="5619140" cy="3821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23B83E-248A-6160-35E3-46DFFC9C6610}"/>
              </a:ext>
            </a:extLst>
          </p:cNvPr>
          <p:cNvSpPr txBox="1"/>
          <p:nvPr/>
        </p:nvSpPr>
        <p:spPr>
          <a:xfrm>
            <a:off x="393285" y="1594083"/>
            <a:ext cx="36772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diagram shows the single valence electron of sodium (chemical symbol Na).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52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1D1D4-50C6-4C17-81CA-49BC072E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F7168-33BE-41B8-B2B8-8A4E93DF340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4997" y="1497932"/>
            <a:ext cx="4645276" cy="2464553"/>
          </a:xfrm>
        </p:spPr>
        <p:txBody>
          <a:bodyPr/>
          <a:lstStyle/>
          <a:p>
            <a:r>
              <a:rPr lang="en-GB" dirty="0"/>
              <a:t>An </a:t>
            </a:r>
            <a:r>
              <a:rPr lang="en-GB" b="1" dirty="0"/>
              <a:t>ion</a:t>
            </a:r>
            <a:r>
              <a:rPr lang="en-GB" dirty="0"/>
              <a:t> is defined as any atom or group of atoms that bears one or more positive or negative electrical charges.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Positively charged ions are called </a:t>
            </a:r>
            <a:r>
              <a:rPr lang="en-GB" b="1" dirty="0"/>
              <a:t>cations.</a:t>
            </a: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Negatively charged ions are </a:t>
            </a:r>
            <a:r>
              <a:rPr lang="en-GB" b="1" dirty="0"/>
              <a:t>anions</a:t>
            </a:r>
            <a:r>
              <a:rPr lang="en-GB" dirty="0"/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ED670A-FF1D-B431-D5EC-0F5841450AF5}"/>
              </a:ext>
            </a:extLst>
          </p:cNvPr>
          <p:cNvSpPr txBox="1"/>
          <p:nvPr/>
        </p:nvSpPr>
        <p:spPr>
          <a:xfrm>
            <a:off x="353960" y="4333068"/>
            <a:ext cx="83328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Ions are formed by the addition of electrons to, or the removal of electrons from, neutral atoms or molecules.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6590EE1-F4A7-9294-E5A1-E91B05BA9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352" y="1390588"/>
            <a:ext cx="3949344" cy="238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55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896</Words>
  <Application>Microsoft Office PowerPoint</Application>
  <PresentationFormat>On-screen Show (4:3)</PresentationFormat>
  <Paragraphs>80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 Math</vt:lpstr>
      <vt:lpstr>Lucida Grande</vt:lpstr>
      <vt:lpstr>Times New Roman</vt:lpstr>
      <vt:lpstr>Default Design</vt:lpstr>
      <vt:lpstr>Equation</vt:lpstr>
      <vt:lpstr>PowerPoint 7: Chemical composition – Atomic structure  </vt:lpstr>
      <vt:lpstr>Objectives</vt:lpstr>
      <vt:lpstr>Atoms </vt:lpstr>
      <vt:lpstr>The structure of an atom </vt:lpstr>
      <vt:lpstr>Protons, neutrons and electrons</vt:lpstr>
      <vt:lpstr>Valency</vt:lpstr>
      <vt:lpstr>Valence shell</vt:lpstr>
      <vt:lpstr>Valence shell and valence electrons</vt:lpstr>
      <vt:lpstr>Ions</vt:lpstr>
      <vt:lpstr>Covalent bonding</vt:lpstr>
      <vt:lpstr>Molecule</vt:lpstr>
      <vt:lpstr>Elements</vt:lpstr>
      <vt:lpstr>Elements: principles </vt:lpstr>
      <vt:lpstr>The periodic table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44</cp:revision>
  <dcterms:created xsi:type="dcterms:W3CDTF">2013-05-28T00:38:54Z</dcterms:created>
  <dcterms:modified xsi:type="dcterms:W3CDTF">2022-12-15T15:12:07Z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