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51" r:id="rId6"/>
    <p:sldId id="306" r:id="rId7"/>
    <p:sldId id="307" r:id="rId8"/>
    <p:sldId id="324" r:id="rId9"/>
    <p:sldId id="309" r:id="rId10"/>
    <p:sldId id="311" r:id="rId11"/>
    <p:sldId id="308" r:id="rId12"/>
    <p:sldId id="259" r:id="rId13"/>
    <p:sldId id="353" r:id="rId14"/>
    <p:sldId id="345" r:id="rId15"/>
    <p:sldId id="292" r:id="rId16"/>
    <p:sldId id="346" r:id="rId17"/>
    <p:sldId id="347" r:id="rId18"/>
    <p:sldId id="335" r:id="rId19"/>
    <p:sldId id="316" r:id="rId20"/>
    <p:sldId id="318" r:id="rId21"/>
    <p:sldId id="319" r:id="rId22"/>
    <p:sldId id="336" r:id="rId23"/>
    <p:sldId id="323" r:id="rId24"/>
    <p:sldId id="332" r:id="rId25"/>
    <p:sldId id="333"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2FE9F0-85C5-4C2D-9AF8-631EA43F7C8C}" v="14" dt="2022-12-13T15:00:11.7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74EF6CB-F4BA-48DD-866D-BE7E0BE5FEF8}"/>
    <pc:docChg chg="undo custSel modSld">
      <pc:chgData name="Caroline Prodger" userId="e4ef2e75-b60b-401b-8ebe-291bdcf405f4" providerId="ADAL" clId="{774EF6CB-F4BA-48DD-866D-BE7E0BE5FEF8}" dt="2022-11-30T23:13:10.876" v="247"/>
      <pc:docMkLst>
        <pc:docMk/>
      </pc:docMkLst>
      <pc:sldChg chg="modSp mod">
        <pc:chgData name="Caroline Prodger" userId="e4ef2e75-b60b-401b-8ebe-291bdcf405f4" providerId="ADAL" clId="{774EF6CB-F4BA-48DD-866D-BE7E0BE5FEF8}" dt="2022-11-29T14:56:17.667" v="24"/>
        <pc:sldMkLst>
          <pc:docMk/>
          <pc:sldMk cId="0" sldId="256"/>
        </pc:sldMkLst>
        <pc:spChg chg="mod">
          <ac:chgData name="Caroline Prodger" userId="e4ef2e75-b60b-401b-8ebe-291bdcf405f4" providerId="ADAL" clId="{774EF6CB-F4BA-48DD-866D-BE7E0BE5FEF8}" dt="2022-11-29T14:56:17.667" v="24"/>
          <ac:spMkLst>
            <pc:docMk/>
            <pc:sldMk cId="0" sldId="256"/>
            <ac:spMk id="2053" creationId="{00000000-0000-0000-0000-000000000000}"/>
          </ac:spMkLst>
        </pc:spChg>
        <pc:spChg chg="mod">
          <ac:chgData name="Caroline Prodger" userId="e4ef2e75-b60b-401b-8ebe-291bdcf405f4" providerId="ADAL" clId="{774EF6CB-F4BA-48DD-866D-BE7E0BE5FEF8}" dt="2022-11-29T14:55:58.555" v="12" actId="1076"/>
          <ac:spMkLst>
            <pc:docMk/>
            <pc:sldMk cId="0" sldId="256"/>
            <ac:spMk id="2054" creationId="{00000000-0000-0000-0000-000000000000}"/>
          </ac:spMkLst>
        </pc:spChg>
      </pc:sldChg>
      <pc:sldChg chg="modSp mod">
        <pc:chgData name="Caroline Prodger" userId="e4ef2e75-b60b-401b-8ebe-291bdcf405f4" providerId="ADAL" clId="{774EF6CB-F4BA-48DD-866D-BE7E0BE5FEF8}" dt="2022-11-30T23:12:29.081" v="244" actId="1076"/>
        <pc:sldMkLst>
          <pc:docMk/>
          <pc:sldMk cId="0" sldId="259"/>
        </pc:sldMkLst>
        <pc:spChg chg="mod">
          <ac:chgData name="Caroline Prodger" userId="e4ef2e75-b60b-401b-8ebe-291bdcf405f4" providerId="ADAL" clId="{774EF6CB-F4BA-48DD-866D-BE7E0BE5FEF8}" dt="2022-11-29T15:30:11.596" v="158" actId="113"/>
          <ac:spMkLst>
            <pc:docMk/>
            <pc:sldMk cId="0" sldId="259"/>
            <ac:spMk id="5123" creationId="{20F82182-973E-4BBA-BACE-C502B252ACBD}"/>
          </ac:spMkLst>
        </pc:spChg>
        <pc:picChg chg="mod">
          <ac:chgData name="Caroline Prodger" userId="e4ef2e75-b60b-401b-8ebe-291bdcf405f4" providerId="ADAL" clId="{774EF6CB-F4BA-48DD-866D-BE7E0BE5FEF8}" dt="2022-11-30T23:12:29.081" v="244" actId="1076"/>
          <ac:picMkLst>
            <pc:docMk/>
            <pc:sldMk cId="0" sldId="259"/>
            <ac:picMk id="2" creationId="{6C9BAF71-6CC4-4BDD-AF83-65D74E592C27}"/>
          </ac:picMkLst>
        </pc:picChg>
      </pc:sldChg>
      <pc:sldChg chg="modSp mod">
        <pc:chgData name="Caroline Prodger" userId="e4ef2e75-b60b-401b-8ebe-291bdcf405f4" providerId="ADAL" clId="{774EF6CB-F4BA-48DD-866D-BE7E0BE5FEF8}" dt="2022-11-29T15:00:08.132" v="42" actId="313"/>
        <pc:sldMkLst>
          <pc:docMk/>
          <pc:sldMk cId="0" sldId="292"/>
        </pc:sldMkLst>
        <pc:spChg chg="mod">
          <ac:chgData name="Caroline Prodger" userId="e4ef2e75-b60b-401b-8ebe-291bdcf405f4" providerId="ADAL" clId="{774EF6CB-F4BA-48DD-866D-BE7E0BE5FEF8}" dt="2022-11-29T15:00:08.132" v="42" actId="313"/>
          <ac:spMkLst>
            <pc:docMk/>
            <pc:sldMk cId="0" sldId="292"/>
            <ac:spMk id="24578" creationId="{BA6C4078-F812-45C6-BAF8-4897C892A4E3}"/>
          </ac:spMkLst>
        </pc:spChg>
        <pc:spChg chg="mod">
          <ac:chgData name="Caroline Prodger" userId="e4ef2e75-b60b-401b-8ebe-291bdcf405f4" providerId="ADAL" clId="{774EF6CB-F4BA-48DD-866D-BE7E0BE5FEF8}" dt="2022-11-29T15:00:04.659" v="39" actId="313"/>
          <ac:spMkLst>
            <pc:docMk/>
            <pc:sldMk cId="0" sldId="292"/>
            <ac:spMk id="24580" creationId="{DBADBFC7-2E36-4ED5-A51C-98481F641AFF}"/>
          </ac:spMkLst>
        </pc:spChg>
      </pc:sldChg>
      <pc:sldChg chg="modSp mod addCm">
        <pc:chgData name="Caroline Prodger" userId="e4ef2e75-b60b-401b-8ebe-291bdcf405f4" providerId="ADAL" clId="{774EF6CB-F4BA-48DD-866D-BE7E0BE5FEF8}" dt="2022-11-30T23:12:04.687" v="242"/>
        <pc:sldMkLst>
          <pc:docMk/>
          <pc:sldMk cId="3061526621" sldId="306"/>
        </pc:sldMkLst>
        <pc:spChg chg="mod">
          <ac:chgData name="Caroline Prodger" userId="e4ef2e75-b60b-401b-8ebe-291bdcf405f4" providerId="ADAL" clId="{774EF6CB-F4BA-48DD-866D-BE7E0BE5FEF8}" dt="2022-11-29T15:29:03.469" v="151" actId="1076"/>
          <ac:spMkLst>
            <pc:docMk/>
            <pc:sldMk cId="3061526621" sldId="306"/>
            <ac:spMk id="2" creationId="{00000000-0000-0000-0000-000000000000}"/>
          </ac:spMkLst>
        </pc:spChg>
        <pc:spChg chg="mod">
          <ac:chgData name="Caroline Prodger" userId="e4ef2e75-b60b-401b-8ebe-291bdcf405f4" providerId="ADAL" clId="{774EF6CB-F4BA-48DD-866D-BE7E0BE5FEF8}" dt="2022-11-29T15:28:38.905" v="147" actId="20577"/>
          <ac:spMkLst>
            <pc:docMk/>
            <pc:sldMk cId="3061526621" sldId="306"/>
            <ac:spMk id="25" creationId="{00000000-0000-0000-0000-000000000000}"/>
          </ac:spMkLst>
        </pc:spChg>
        <pc:spChg chg="mod">
          <ac:chgData name="Caroline Prodger" userId="e4ef2e75-b60b-401b-8ebe-291bdcf405f4" providerId="ADAL" clId="{774EF6CB-F4BA-48DD-866D-BE7E0BE5FEF8}" dt="2022-11-29T15:29:16.634" v="154" actId="14100"/>
          <ac:spMkLst>
            <pc:docMk/>
            <pc:sldMk cId="3061526621" sldId="306"/>
            <ac:spMk id="26" creationId="{00000000-0000-0000-0000-000000000000}"/>
          </ac:spMkLst>
        </pc:spChg>
        <pc:spChg chg="mod">
          <ac:chgData name="Caroline Prodger" userId="e4ef2e75-b60b-401b-8ebe-291bdcf405f4" providerId="ADAL" clId="{774EF6CB-F4BA-48DD-866D-BE7E0BE5FEF8}" dt="2022-11-29T15:29:40.852" v="157" actId="1076"/>
          <ac:spMkLst>
            <pc:docMk/>
            <pc:sldMk cId="3061526621" sldId="306"/>
            <ac:spMk id="27" creationId="{00000000-0000-0000-0000-000000000000}"/>
          </ac:spMkLst>
        </pc:spChg>
        <pc:spChg chg="mod">
          <ac:chgData name="Caroline Prodger" userId="e4ef2e75-b60b-401b-8ebe-291bdcf405f4" providerId="ADAL" clId="{774EF6CB-F4BA-48DD-866D-BE7E0BE5FEF8}" dt="2022-11-29T15:29:27.628" v="156" actId="1076"/>
          <ac:spMkLst>
            <pc:docMk/>
            <pc:sldMk cId="3061526621" sldId="306"/>
            <ac:spMk id="28" creationId="{00000000-0000-0000-0000-000000000000}"/>
          </ac:spMkLst>
        </pc:spChg>
      </pc:sldChg>
      <pc:sldChg chg="modSp mod">
        <pc:chgData name="Caroline Prodger" userId="e4ef2e75-b60b-401b-8ebe-291bdcf405f4" providerId="ADAL" clId="{774EF6CB-F4BA-48DD-866D-BE7E0BE5FEF8}" dt="2022-11-29T15:28:29.355" v="143" actId="1076"/>
        <pc:sldMkLst>
          <pc:docMk/>
          <pc:sldMk cId="2816487869" sldId="307"/>
        </pc:sldMkLst>
        <pc:spChg chg="mod">
          <ac:chgData name="Caroline Prodger" userId="e4ef2e75-b60b-401b-8ebe-291bdcf405f4" providerId="ADAL" clId="{774EF6CB-F4BA-48DD-866D-BE7E0BE5FEF8}" dt="2022-11-29T15:28:29.355" v="143" actId="1076"/>
          <ac:spMkLst>
            <pc:docMk/>
            <pc:sldMk cId="2816487869" sldId="307"/>
            <ac:spMk id="2" creationId="{00000000-0000-0000-0000-000000000000}"/>
          </ac:spMkLst>
        </pc:spChg>
        <pc:spChg chg="mod">
          <ac:chgData name="Caroline Prodger" userId="e4ef2e75-b60b-401b-8ebe-291bdcf405f4" providerId="ADAL" clId="{774EF6CB-F4BA-48DD-866D-BE7E0BE5FEF8}" dt="2022-11-29T15:18:07.725" v="136" actId="20577"/>
          <ac:spMkLst>
            <pc:docMk/>
            <pc:sldMk cId="2816487869" sldId="307"/>
            <ac:spMk id="4" creationId="{00000000-0000-0000-0000-000000000000}"/>
          </ac:spMkLst>
        </pc:spChg>
        <pc:spChg chg="mod">
          <ac:chgData name="Caroline Prodger" userId="e4ef2e75-b60b-401b-8ebe-291bdcf405f4" providerId="ADAL" clId="{774EF6CB-F4BA-48DD-866D-BE7E0BE5FEF8}" dt="2022-11-29T15:28:24.556" v="142" actId="20577"/>
          <ac:spMkLst>
            <pc:docMk/>
            <pc:sldMk cId="2816487869" sldId="307"/>
            <ac:spMk id="5" creationId="{00000000-0000-0000-0000-000000000000}"/>
          </ac:spMkLst>
        </pc:spChg>
      </pc:sldChg>
      <pc:sldChg chg="modSp mod">
        <pc:chgData name="Caroline Prodger" userId="e4ef2e75-b60b-401b-8ebe-291bdcf405f4" providerId="ADAL" clId="{774EF6CB-F4BA-48DD-866D-BE7E0BE5FEF8}" dt="2022-11-29T15:12:35.110" v="107" actId="12"/>
        <pc:sldMkLst>
          <pc:docMk/>
          <pc:sldMk cId="1530390004" sldId="308"/>
        </pc:sldMkLst>
        <pc:spChg chg="mod">
          <ac:chgData name="Caroline Prodger" userId="e4ef2e75-b60b-401b-8ebe-291bdcf405f4" providerId="ADAL" clId="{774EF6CB-F4BA-48DD-866D-BE7E0BE5FEF8}" dt="2022-11-29T15:12:35.110" v="107" actId="12"/>
          <ac:spMkLst>
            <pc:docMk/>
            <pc:sldMk cId="1530390004" sldId="308"/>
            <ac:spMk id="3" creationId="{00000000-0000-0000-0000-000000000000}"/>
          </ac:spMkLst>
        </pc:spChg>
      </pc:sldChg>
      <pc:sldChg chg="modSp mod addCm">
        <pc:chgData name="Caroline Prodger" userId="e4ef2e75-b60b-401b-8ebe-291bdcf405f4" providerId="ADAL" clId="{774EF6CB-F4BA-48DD-866D-BE7E0BE5FEF8}" dt="2022-11-30T23:12:18.017" v="243"/>
        <pc:sldMkLst>
          <pc:docMk/>
          <pc:sldMk cId="1432933632" sldId="309"/>
        </pc:sldMkLst>
        <pc:spChg chg="mod">
          <ac:chgData name="Caroline Prodger" userId="e4ef2e75-b60b-401b-8ebe-291bdcf405f4" providerId="ADAL" clId="{774EF6CB-F4BA-48DD-866D-BE7E0BE5FEF8}" dt="2022-11-29T15:17:30.857" v="131" actId="20577"/>
          <ac:spMkLst>
            <pc:docMk/>
            <pc:sldMk cId="1432933632" sldId="309"/>
            <ac:spMk id="13" creationId="{00000000-0000-0000-0000-000000000000}"/>
          </ac:spMkLst>
        </pc:spChg>
        <pc:spChg chg="mod">
          <ac:chgData name="Caroline Prodger" userId="e4ef2e75-b60b-401b-8ebe-291bdcf405f4" providerId="ADAL" clId="{774EF6CB-F4BA-48DD-866D-BE7E0BE5FEF8}" dt="2022-11-29T15:17:41.765" v="132" actId="255"/>
          <ac:spMkLst>
            <pc:docMk/>
            <pc:sldMk cId="1432933632" sldId="309"/>
            <ac:spMk id="100354" creationId="{00000000-0000-0000-0000-000000000000}"/>
          </ac:spMkLst>
        </pc:spChg>
      </pc:sldChg>
      <pc:sldChg chg="modSp mod">
        <pc:chgData name="Caroline Prodger" userId="e4ef2e75-b60b-401b-8ebe-291bdcf405f4" providerId="ADAL" clId="{774EF6CB-F4BA-48DD-866D-BE7E0BE5FEF8}" dt="2022-11-29T15:13:22.245" v="127" actId="20577"/>
        <pc:sldMkLst>
          <pc:docMk/>
          <pc:sldMk cId="1680082451" sldId="311"/>
        </pc:sldMkLst>
        <pc:spChg chg="mod">
          <ac:chgData name="Caroline Prodger" userId="e4ef2e75-b60b-401b-8ebe-291bdcf405f4" providerId="ADAL" clId="{774EF6CB-F4BA-48DD-866D-BE7E0BE5FEF8}" dt="2022-11-29T15:13:22.245" v="127" actId="20577"/>
          <ac:spMkLst>
            <pc:docMk/>
            <pc:sldMk cId="1680082451" sldId="311"/>
            <ac:spMk id="2" creationId="{00000000-0000-0000-0000-000000000000}"/>
          </ac:spMkLst>
        </pc:spChg>
        <pc:spChg chg="mod">
          <ac:chgData name="Caroline Prodger" userId="e4ef2e75-b60b-401b-8ebe-291bdcf405f4" providerId="ADAL" clId="{774EF6CB-F4BA-48DD-866D-BE7E0BE5FEF8}" dt="2022-11-29T15:13:13.252" v="123" actId="20577"/>
          <ac:spMkLst>
            <pc:docMk/>
            <pc:sldMk cId="1680082451" sldId="311"/>
            <ac:spMk id="5" creationId="{00000000-0000-0000-0000-000000000000}"/>
          </ac:spMkLst>
        </pc:spChg>
        <pc:spChg chg="mod">
          <ac:chgData name="Caroline Prodger" userId="e4ef2e75-b60b-401b-8ebe-291bdcf405f4" providerId="ADAL" clId="{774EF6CB-F4BA-48DD-866D-BE7E0BE5FEF8}" dt="2022-11-29T15:13:04.652" v="118" actId="20577"/>
          <ac:spMkLst>
            <pc:docMk/>
            <pc:sldMk cId="1680082451" sldId="311"/>
            <ac:spMk id="11" creationId="{9D6462AA-907B-4076-86FA-45EC54464BA1}"/>
          </ac:spMkLst>
        </pc:spChg>
        <pc:spChg chg="mod">
          <ac:chgData name="Caroline Prodger" userId="e4ef2e75-b60b-401b-8ebe-291bdcf405f4" providerId="ADAL" clId="{774EF6CB-F4BA-48DD-866D-BE7E0BE5FEF8}" dt="2022-11-29T15:12:55.465" v="113" actId="1076"/>
          <ac:spMkLst>
            <pc:docMk/>
            <pc:sldMk cId="1680082451" sldId="311"/>
            <ac:spMk id="12" creationId="{00000000-0000-0000-0000-000000000000}"/>
          </ac:spMkLst>
        </pc:spChg>
      </pc:sldChg>
      <pc:sldChg chg="modSp mod addCm">
        <pc:chgData name="Caroline Prodger" userId="e4ef2e75-b60b-401b-8ebe-291bdcf405f4" providerId="ADAL" clId="{774EF6CB-F4BA-48DD-866D-BE7E0BE5FEF8}" dt="2022-11-30T23:12:41.143" v="245"/>
        <pc:sldMkLst>
          <pc:docMk/>
          <pc:sldMk cId="3755786473" sldId="312"/>
        </pc:sldMkLst>
        <pc:spChg chg="mod">
          <ac:chgData name="Caroline Prodger" userId="e4ef2e75-b60b-401b-8ebe-291bdcf405f4" providerId="ADAL" clId="{774EF6CB-F4BA-48DD-866D-BE7E0BE5FEF8}" dt="2022-11-29T14:57:45.266" v="31" actId="1076"/>
          <ac:spMkLst>
            <pc:docMk/>
            <pc:sldMk cId="3755786473" sldId="312"/>
            <ac:spMk id="2" creationId="{00000000-0000-0000-0000-000000000000}"/>
          </ac:spMkLst>
        </pc:spChg>
        <pc:spChg chg="mod">
          <ac:chgData name="Caroline Prodger" userId="e4ef2e75-b60b-401b-8ebe-291bdcf405f4" providerId="ADAL" clId="{774EF6CB-F4BA-48DD-866D-BE7E0BE5FEF8}" dt="2022-11-29T14:57:49.177" v="32" actId="1076"/>
          <ac:spMkLst>
            <pc:docMk/>
            <pc:sldMk cId="3755786473" sldId="312"/>
            <ac:spMk id="3" creationId="{00000000-0000-0000-0000-000000000000}"/>
          </ac:spMkLst>
        </pc:spChg>
      </pc:sldChg>
      <pc:sldChg chg="modSp mod addCm">
        <pc:chgData name="Caroline Prodger" userId="e4ef2e75-b60b-401b-8ebe-291bdcf405f4" providerId="ADAL" clId="{774EF6CB-F4BA-48DD-866D-BE7E0BE5FEF8}" dt="2022-11-30T23:12:54.854" v="246"/>
        <pc:sldMkLst>
          <pc:docMk/>
          <pc:sldMk cId="1159570253" sldId="316"/>
        </pc:sldMkLst>
        <pc:spChg chg="mod">
          <ac:chgData name="Caroline Prodger" userId="e4ef2e75-b60b-401b-8ebe-291bdcf405f4" providerId="ADAL" clId="{774EF6CB-F4BA-48DD-866D-BE7E0BE5FEF8}" dt="2022-11-29T15:02:27.084" v="70" actId="1076"/>
          <ac:spMkLst>
            <pc:docMk/>
            <pc:sldMk cId="1159570253" sldId="316"/>
            <ac:spMk id="2" creationId="{00000000-0000-0000-0000-000000000000}"/>
          </ac:spMkLst>
        </pc:spChg>
        <pc:spChg chg="mod">
          <ac:chgData name="Caroline Prodger" userId="e4ef2e75-b60b-401b-8ebe-291bdcf405f4" providerId="ADAL" clId="{774EF6CB-F4BA-48DD-866D-BE7E0BE5FEF8}" dt="2022-11-29T15:02:00.250" v="65" actId="20577"/>
          <ac:spMkLst>
            <pc:docMk/>
            <pc:sldMk cId="1159570253" sldId="316"/>
            <ac:spMk id="3" creationId="{03114CAD-3EA2-5E3A-02E1-96FA208ADF6B}"/>
          </ac:spMkLst>
        </pc:spChg>
        <pc:spChg chg="mod">
          <ac:chgData name="Caroline Prodger" userId="e4ef2e75-b60b-401b-8ebe-291bdcf405f4" providerId="ADAL" clId="{774EF6CB-F4BA-48DD-866D-BE7E0BE5FEF8}" dt="2022-11-30T17:18:56.067" v="171" actId="20577"/>
          <ac:spMkLst>
            <pc:docMk/>
            <pc:sldMk cId="1159570253" sldId="316"/>
            <ac:spMk id="5" creationId="{00000000-0000-0000-0000-000000000000}"/>
          </ac:spMkLst>
        </pc:spChg>
        <pc:spChg chg="mod">
          <ac:chgData name="Caroline Prodger" userId="e4ef2e75-b60b-401b-8ebe-291bdcf405f4" providerId="ADAL" clId="{774EF6CB-F4BA-48DD-866D-BE7E0BE5FEF8}" dt="2022-11-29T15:02:33.345" v="71" actId="1076"/>
          <ac:spMkLst>
            <pc:docMk/>
            <pc:sldMk cId="1159570253" sldId="316"/>
            <ac:spMk id="7" creationId="{00000000-0000-0000-0000-000000000000}"/>
          </ac:spMkLst>
        </pc:spChg>
        <pc:picChg chg="mod">
          <ac:chgData name="Caroline Prodger" userId="e4ef2e75-b60b-401b-8ebe-291bdcf405f4" providerId="ADAL" clId="{774EF6CB-F4BA-48DD-866D-BE7E0BE5FEF8}" dt="2022-11-29T15:02:13.846" v="67" actId="1076"/>
          <ac:picMkLst>
            <pc:docMk/>
            <pc:sldMk cId="1159570253" sldId="316"/>
            <ac:picMk id="3074" creationId="{00000000-0000-0000-0000-000000000000}"/>
          </ac:picMkLst>
        </pc:picChg>
      </pc:sldChg>
      <pc:sldChg chg="modSp mod">
        <pc:chgData name="Caroline Prodger" userId="e4ef2e75-b60b-401b-8ebe-291bdcf405f4" providerId="ADAL" clId="{774EF6CB-F4BA-48DD-866D-BE7E0BE5FEF8}" dt="2022-11-30T01:19:39.237" v="166" actId="20577"/>
        <pc:sldMkLst>
          <pc:docMk/>
          <pc:sldMk cId="4243312058" sldId="318"/>
        </pc:sldMkLst>
        <pc:spChg chg="mod">
          <ac:chgData name="Caroline Prodger" userId="e4ef2e75-b60b-401b-8ebe-291bdcf405f4" providerId="ADAL" clId="{774EF6CB-F4BA-48DD-866D-BE7E0BE5FEF8}" dt="2022-11-30T01:19:39.237" v="166" actId="20577"/>
          <ac:spMkLst>
            <pc:docMk/>
            <pc:sldMk cId="4243312058" sldId="318"/>
            <ac:spMk id="5" creationId="{70C0CDB7-5C3F-8485-D2DC-2338D73BFB03}"/>
          </ac:spMkLst>
        </pc:spChg>
      </pc:sldChg>
      <pc:sldChg chg="modSp mod">
        <pc:chgData name="Caroline Prodger" userId="e4ef2e75-b60b-401b-8ebe-291bdcf405f4" providerId="ADAL" clId="{774EF6CB-F4BA-48DD-866D-BE7E0BE5FEF8}" dt="2022-11-30T01:19:30.731" v="162" actId="20577"/>
        <pc:sldMkLst>
          <pc:docMk/>
          <pc:sldMk cId="1674871035" sldId="319"/>
        </pc:sldMkLst>
        <pc:spChg chg="mod">
          <ac:chgData name="Caroline Prodger" userId="e4ef2e75-b60b-401b-8ebe-291bdcf405f4" providerId="ADAL" clId="{774EF6CB-F4BA-48DD-866D-BE7E0BE5FEF8}" dt="2022-11-30T01:19:30.731" v="162" actId="20577"/>
          <ac:spMkLst>
            <pc:docMk/>
            <pc:sldMk cId="1674871035" sldId="319"/>
            <ac:spMk id="2" creationId="{F56C386D-3261-9090-53E5-AD6CC3A06C5D}"/>
          </ac:spMkLst>
        </pc:spChg>
        <pc:spChg chg="mod">
          <ac:chgData name="Caroline Prodger" userId="e4ef2e75-b60b-401b-8ebe-291bdcf405f4" providerId="ADAL" clId="{774EF6CB-F4BA-48DD-866D-BE7E0BE5FEF8}" dt="2022-11-29T15:03:10.494" v="73" actId="255"/>
          <ac:spMkLst>
            <pc:docMk/>
            <pc:sldMk cId="1674871035" sldId="319"/>
            <ac:spMk id="7" creationId="{00000000-0000-0000-0000-000000000000}"/>
          </ac:spMkLst>
        </pc:spChg>
      </pc:sldChg>
      <pc:sldChg chg="modSp mod">
        <pc:chgData name="Caroline Prodger" userId="e4ef2e75-b60b-401b-8ebe-291bdcf405f4" providerId="ADAL" clId="{774EF6CB-F4BA-48DD-866D-BE7E0BE5FEF8}" dt="2022-11-30T17:24:56.768" v="241" actId="1076"/>
        <pc:sldMkLst>
          <pc:docMk/>
          <pc:sldMk cId="1469381012" sldId="323"/>
        </pc:sldMkLst>
        <pc:spChg chg="mod">
          <ac:chgData name="Caroline Prodger" userId="e4ef2e75-b60b-401b-8ebe-291bdcf405f4" providerId="ADAL" clId="{774EF6CB-F4BA-48DD-866D-BE7E0BE5FEF8}" dt="2022-11-30T17:24:56.768" v="241" actId="1076"/>
          <ac:spMkLst>
            <pc:docMk/>
            <pc:sldMk cId="1469381012" sldId="323"/>
            <ac:spMk id="2" creationId="{4E26FEA0-FA81-B2D5-2827-01E1D13A35AF}"/>
          </ac:spMkLst>
        </pc:spChg>
        <pc:spChg chg="mod">
          <ac:chgData name="Caroline Prodger" userId="e4ef2e75-b60b-401b-8ebe-291bdcf405f4" providerId="ADAL" clId="{774EF6CB-F4BA-48DD-866D-BE7E0BE5FEF8}" dt="2022-11-30T17:24:53.298" v="240" actId="1076"/>
          <ac:spMkLst>
            <pc:docMk/>
            <pc:sldMk cId="1469381012" sldId="323"/>
            <ac:spMk id="4098" creationId="{00000000-0000-0000-0000-000000000000}"/>
          </ac:spMkLst>
        </pc:spChg>
      </pc:sldChg>
      <pc:sldChg chg="modSp mod">
        <pc:chgData name="Caroline Prodger" userId="e4ef2e75-b60b-401b-8ebe-291bdcf405f4" providerId="ADAL" clId="{774EF6CB-F4BA-48DD-866D-BE7E0BE5FEF8}" dt="2022-11-29T15:17:55.005" v="134" actId="20577"/>
        <pc:sldMkLst>
          <pc:docMk/>
          <pc:sldMk cId="1614471757" sldId="324"/>
        </pc:sldMkLst>
        <pc:spChg chg="mod">
          <ac:chgData name="Caroline Prodger" userId="e4ef2e75-b60b-401b-8ebe-291bdcf405f4" providerId="ADAL" clId="{774EF6CB-F4BA-48DD-866D-BE7E0BE5FEF8}" dt="2022-11-29T15:17:55.005" v="134" actId="20577"/>
          <ac:spMkLst>
            <pc:docMk/>
            <pc:sldMk cId="1614471757" sldId="324"/>
            <ac:spMk id="5122" creationId="{00000000-0000-0000-0000-000000000000}"/>
          </ac:spMkLst>
        </pc:spChg>
      </pc:sldChg>
      <pc:sldChg chg="delSp modSp mod addCm">
        <pc:chgData name="Caroline Prodger" userId="e4ef2e75-b60b-401b-8ebe-291bdcf405f4" providerId="ADAL" clId="{774EF6CB-F4BA-48DD-866D-BE7E0BE5FEF8}" dt="2022-11-30T23:13:10.876" v="247"/>
        <pc:sldMkLst>
          <pc:docMk/>
          <pc:sldMk cId="28635802" sldId="332"/>
        </pc:sldMkLst>
        <pc:spChg chg="mod">
          <ac:chgData name="Caroline Prodger" userId="e4ef2e75-b60b-401b-8ebe-291bdcf405f4" providerId="ADAL" clId="{774EF6CB-F4BA-48DD-866D-BE7E0BE5FEF8}" dt="2022-11-29T15:05:10.678" v="103" actId="20577"/>
          <ac:spMkLst>
            <pc:docMk/>
            <pc:sldMk cId="28635802" sldId="332"/>
            <ac:spMk id="3" creationId="{00000000-0000-0000-0000-000000000000}"/>
          </ac:spMkLst>
        </pc:spChg>
        <pc:spChg chg="mod">
          <ac:chgData name="Caroline Prodger" userId="e4ef2e75-b60b-401b-8ebe-291bdcf405f4" providerId="ADAL" clId="{774EF6CB-F4BA-48DD-866D-BE7E0BE5FEF8}" dt="2022-11-29T15:05:07.113" v="102" actId="20577"/>
          <ac:spMkLst>
            <pc:docMk/>
            <pc:sldMk cId="28635802" sldId="332"/>
            <ac:spMk id="7" creationId="{438E4030-4BAE-E31A-5487-2D3DD8782F3F}"/>
          </ac:spMkLst>
        </pc:spChg>
        <pc:picChg chg="del">
          <ac:chgData name="Caroline Prodger" userId="e4ef2e75-b60b-401b-8ebe-291bdcf405f4" providerId="ADAL" clId="{774EF6CB-F4BA-48DD-866D-BE7E0BE5FEF8}" dt="2022-11-29T15:04:54.241" v="94" actId="478"/>
          <ac:picMkLst>
            <pc:docMk/>
            <pc:sldMk cId="28635802" sldId="332"/>
            <ac:picMk id="6" creationId="{917BC2A4-43FC-47D4-9B65-E7D13A5C379E}"/>
          </ac:picMkLst>
        </pc:picChg>
      </pc:sldChg>
      <pc:sldChg chg="modSp mod">
        <pc:chgData name="Caroline Prodger" userId="e4ef2e75-b60b-401b-8ebe-291bdcf405f4" providerId="ADAL" clId="{774EF6CB-F4BA-48DD-866D-BE7E0BE5FEF8}" dt="2022-11-30T17:17:51.827" v="169" actId="14100"/>
        <pc:sldMkLst>
          <pc:docMk/>
          <pc:sldMk cId="419122194" sldId="335"/>
        </pc:sldMkLst>
        <pc:spChg chg="mod">
          <ac:chgData name="Caroline Prodger" userId="e4ef2e75-b60b-401b-8ebe-291bdcf405f4" providerId="ADAL" clId="{774EF6CB-F4BA-48DD-866D-BE7E0BE5FEF8}" dt="2022-11-30T17:17:51.827" v="169" actId="14100"/>
          <ac:spMkLst>
            <pc:docMk/>
            <pc:sldMk cId="419122194" sldId="335"/>
            <ac:spMk id="5" creationId="{00000000-0000-0000-0000-000000000000}"/>
          </ac:spMkLst>
        </pc:spChg>
        <pc:spChg chg="mod">
          <ac:chgData name="Caroline Prodger" userId="e4ef2e75-b60b-401b-8ebe-291bdcf405f4" providerId="ADAL" clId="{774EF6CB-F4BA-48DD-866D-BE7E0BE5FEF8}" dt="2022-11-30T17:17:48.638" v="168" actId="14100"/>
          <ac:spMkLst>
            <pc:docMk/>
            <pc:sldMk cId="419122194" sldId="335"/>
            <ac:spMk id="6" creationId="{00000000-0000-0000-0000-000000000000}"/>
          </ac:spMkLst>
        </pc:spChg>
        <pc:spChg chg="mod">
          <ac:chgData name="Caroline Prodger" userId="e4ef2e75-b60b-401b-8ebe-291bdcf405f4" providerId="ADAL" clId="{774EF6CB-F4BA-48DD-866D-BE7E0BE5FEF8}" dt="2022-11-30T17:17:38.094" v="167" actId="1076"/>
          <ac:spMkLst>
            <pc:docMk/>
            <pc:sldMk cId="419122194" sldId="335"/>
            <ac:spMk id="19" creationId="{00000000-0000-0000-0000-000000000000}"/>
          </ac:spMkLst>
        </pc:spChg>
        <pc:spChg chg="mod">
          <ac:chgData name="Caroline Prodger" userId="e4ef2e75-b60b-401b-8ebe-291bdcf405f4" providerId="ADAL" clId="{774EF6CB-F4BA-48DD-866D-BE7E0BE5FEF8}" dt="2022-11-29T15:01:33.343" v="57" actId="207"/>
          <ac:spMkLst>
            <pc:docMk/>
            <pc:sldMk cId="419122194" sldId="335"/>
            <ac:spMk id="36" creationId="{00000000-0000-0000-0000-000000000000}"/>
          </ac:spMkLst>
        </pc:spChg>
      </pc:sldChg>
      <pc:sldChg chg="modSp mod">
        <pc:chgData name="Caroline Prodger" userId="e4ef2e75-b60b-401b-8ebe-291bdcf405f4" providerId="ADAL" clId="{774EF6CB-F4BA-48DD-866D-BE7E0BE5FEF8}" dt="2022-11-30T17:24:03.017" v="223" actId="20577"/>
        <pc:sldMkLst>
          <pc:docMk/>
          <pc:sldMk cId="2188762156" sldId="336"/>
        </pc:sldMkLst>
        <pc:spChg chg="mod">
          <ac:chgData name="Caroline Prodger" userId="e4ef2e75-b60b-401b-8ebe-291bdcf405f4" providerId="ADAL" clId="{774EF6CB-F4BA-48DD-866D-BE7E0BE5FEF8}" dt="2022-11-29T15:03:45.735" v="82" actId="1076"/>
          <ac:spMkLst>
            <pc:docMk/>
            <pc:sldMk cId="2188762156" sldId="336"/>
            <ac:spMk id="23" creationId="{00000000-0000-0000-0000-000000000000}"/>
          </ac:spMkLst>
        </pc:spChg>
        <pc:spChg chg="mod">
          <ac:chgData name="Caroline Prodger" userId="e4ef2e75-b60b-401b-8ebe-291bdcf405f4" providerId="ADAL" clId="{774EF6CB-F4BA-48DD-866D-BE7E0BE5FEF8}" dt="2022-11-30T17:24:03.017" v="223" actId="20577"/>
          <ac:spMkLst>
            <pc:docMk/>
            <pc:sldMk cId="2188762156" sldId="336"/>
            <ac:spMk id="24" creationId="{00000000-0000-0000-0000-000000000000}"/>
          </ac:spMkLst>
        </pc:spChg>
        <pc:spChg chg="mod">
          <ac:chgData name="Caroline Prodger" userId="e4ef2e75-b60b-401b-8ebe-291bdcf405f4" providerId="ADAL" clId="{774EF6CB-F4BA-48DD-866D-BE7E0BE5FEF8}" dt="2022-11-29T15:03:54.619" v="84" actId="1076"/>
          <ac:spMkLst>
            <pc:docMk/>
            <pc:sldMk cId="2188762156" sldId="336"/>
            <ac:spMk id="25" creationId="{00000000-0000-0000-0000-000000000000}"/>
          </ac:spMkLst>
        </pc:spChg>
      </pc:sldChg>
      <pc:sldChg chg="modSp mod">
        <pc:chgData name="Caroline Prodger" userId="e4ef2e75-b60b-401b-8ebe-291bdcf405f4" providerId="ADAL" clId="{774EF6CB-F4BA-48DD-866D-BE7E0BE5FEF8}" dt="2022-11-29T14:59:28.932" v="37" actId="313"/>
        <pc:sldMkLst>
          <pc:docMk/>
          <pc:sldMk cId="1406542130" sldId="345"/>
        </pc:sldMkLst>
        <pc:spChg chg="mod">
          <ac:chgData name="Caroline Prodger" userId="e4ef2e75-b60b-401b-8ebe-291bdcf405f4" providerId="ADAL" clId="{774EF6CB-F4BA-48DD-866D-BE7E0BE5FEF8}" dt="2022-11-29T14:59:28.932" v="37" actId="313"/>
          <ac:spMkLst>
            <pc:docMk/>
            <pc:sldMk cId="1406542130" sldId="345"/>
            <ac:spMk id="5123" creationId="{20F82182-973E-4BBA-BACE-C502B252ACBD}"/>
          </ac:spMkLst>
        </pc:spChg>
      </pc:sldChg>
      <pc:sldChg chg="modSp mod">
        <pc:chgData name="Caroline Prodger" userId="e4ef2e75-b60b-401b-8ebe-291bdcf405f4" providerId="ADAL" clId="{774EF6CB-F4BA-48DD-866D-BE7E0BE5FEF8}" dt="2022-11-29T15:00:33.621" v="46" actId="113"/>
        <pc:sldMkLst>
          <pc:docMk/>
          <pc:sldMk cId="3628737397" sldId="346"/>
        </pc:sldMkLst>
        <pc:spChg chg="mod">
          <ac:chgData name="Caroline Prodger" userId="e4ef2e75-b60b-401b-8ebe-291bdcf405f4" providerId="ADAL" clId="{774EF6CB-F4BA-48DD-866D-BE7E0BE5FEF8}" dt="2022-11-29T15:00:33.621" v="46" actId="113"/>
          <ac:spMkLst>
            <pc:docMk/>
            <pc:sldMk cId="3628737397" sldId="346"/>
            <ac:spMk id="5123" creationId="{20F82182-973E-4BBA-BACE-C502B252ACBD}"/>
          </ac:spMkLst>
        </pc:spChg>
      </pc:sldChg>
      <pc:sldChg chg="modSp mod">
        <pc:chgData name="Caroline Prodger" userId="e4ef2e75-b60b-401b-8ebe-291bdcf405f4" providerId="ADAL" clId="{774EF6CB-F4BA-48DD-866D-BE7E0BE5FEF8}" dt="2022-11-29T15:01:15.355" v="56" actId="207"/>
        <pc:sldMkLst>
          <pc:docMk/>
          <pc:sldMk cId="3913529046" sldId="347"/>
        </pc:sldMkLst>
        <pc:spChg chg="mod">
          <ac:chgData name="Caroline Prodger" userId="e4ef2e75-b60b-401b-8ebe-291bdcf405f4" providerId="ADAL" clId="{774EF6CB-F4BA-48DD-866D-BE7E0BE5FEF8}" dt="2022-11-29T15:01:15.355" v="56" actId="207"/>
          <ac:spMkLst>
            <pc:docMk/>
            <pc:sldMk cId="3913529046" sldId="347"/>
            <ac:spMk id="5123" creationId="{20F82182-973E-4BBA-BACE-C502B252ACBD}"/>
          </ac:spMkLst>
        </pc:spChg>
      </pc:sldChg>
    </pc:docChg>
  </pc:docChgLst>
  <pc:docChgLst>
    <pc:chgData name="Caroline Prodger" userId="e4ef2e75-b60b-401b-8ebe-291bdcf405f4" providerId="ADAL" clId="{D52FE9F0-85C5-4C2D-9AF8-631EA43F7C8C}"/>
    <pc:docChg chg="custSel addSld delSld modSld">
      <pc:chgData name="Caroline Prodger" userId="e4ef2e75-b60b-401b-8ebe-291bdcf405f4" providerId="ADAL" clId="{D52FE9F0-85C5-4C2D-9AF8-631EA43F7C8C}" dt="2022-12-14T11:46:28.244" v="150" actId="167"/>
      <pc:docMkLst>
        <pc:docMk/>
      </pc:docMkLst>
      <pc:sldChg chg="addSp delSp modSp mod delCm modCm">
        <pc:chgData name="Caroline Prodger" userId="e4ef2e75-b60b-401b-8ebe-291bdcf405f4" providerId="ADAL" clId="{D52FE9F0-85C5-4C2D-9AF8-631EA43F7C8C}" dt="2022-12-13T14:33:54.406" v="23"/>
        <pc:sldMkLst>
          <pc:docMk/>
          <pc:sldMk cId="3061526621" sldId="306"/>
        </pc:sldMkLst>
        <pc:spChg chg="del">
          <ac:chgData name="Caroline Prodger" userId="e4ef2e75-b60b-401b-8ebe-291bdcf405f4" providerId="ADAL" clId="{D52FE9F0-85C5-4C2D-9AF8-631EA43F7C8C}" dt="2022-12-13T14:33:12.184" v="9" actId="478"/>
          <ac:spMkLst>
            <pc:docMk/>
            <pc:sldMk cId="3061526621" sldId="306"/>
            <ac:spMk id="4" creationId="{00000000-0000-0000-0000-000000000000}"/>
          </ac:spMkLst>
        </pc:spChg>
        <pc:spChg chg="del">
          <ac:chgData name="Caroline Prodger" userId="e4ef2e75-b60b-401b-8ebe-291bdcf405f4" providerId="ADAL" clId="{D52FE9F0-85C5-4C2D-9AF8-631EA43F7C8C}" dt="2022-12-13T14:33:13.647" v="10" actId="478"/>
          <ac:spMkLst>
            <pc:docMk/>
            <pc:sldMk cId="3061526621" sldId="306"/>
            <ac:spMk id="5" creationId="{00000000-0000-0000-0000-000000000000}"/>
          </ac:spMkLst>
        </pc:spChg>
        <pc:spChg chg="del">
          <ac:chgData name="Caroline Prodger" userId="e4ef2e75-b60b-401b-8ebe-291bdcf405f4" providerId="ADAL" clId="{D52FE9F0-85C5-4C2D-9AF8-631EA43F7C8C}" dt="2022-12-13T14:32:58.192" v="3" actId="478"/>
          <ac:spMkLst>
            <pc:docMk/>
            <pc:sldMk cId="3061526621" sldId="306"/>
            <ac:spMk id="6" creationId="{00000000-0000-0000-0000-000000000000}"/>
          </ac:spMkLst>
        </pc:spChg>
        <pc:spChg chg="del">
          <ac:chgData name="Caroline Prodger" userId="e4ef2e75-b60b-401b-8ebe-291bdcf405f4" providerId="ADAL" clId="{D52FE9F0-85C5-4C2D-9AF8-631EA43F7C8C}" dt="2022-12-13T14:32:56.751" v="2" actId="478"/>
          <ac:spMkLst>
            <pc:docMk/>
            <pc:sldMk cId="3061526621" sldId="306"/>
            <ac:spMk id="7" creationId="{00000000-0000-0000-0000-000000000000}"/>
          </ac:spMkLst>
        </pc:spChg>
        <pc:spChg chg="del">
          <ac:chgData name="Caroline Prodger" userId="e4ef2e75-b60b-401b-8ebe-291bdcf405f4" providerId="ADAL" clId="{D52FE9F0-85C5-4C2D-9AF8-631EA43F7C8C}" dt="2022-12-13T14:32:55.032" v="1" actId="478"/>
          <ac:spMkLst>
            <pc:docMk/>
            <pc:sldMk cId="3061526621" sldId="306"/>
            <ac:spMk id="8" creationId="{00000000-0000-0000-0000-000000000000}"/>
          </ac:spMkLst>
        </pc:spChg>
        <pc:spChg chg="del mod">
          <ac:chgData name="Caroline Prodger" userId="e4ef2e75-b60b-401b-8ebe-291bdcf405f4" providerId="ADAL" clId="{D52FE9F0-85C5-4C2D-9AF8-631EA43F7C8C}" dt="2022-12-13T14:33:10.162" v="7" actId="478"/>
          <ac:spMkLst>
            <pc:docMk/>
            <pc:sldMk cId="3061526621" sldId="306"/>
            <ac:spMk id="9" creationId="{00000000-0000-0000-0000-000000000000}"/>
          </ac:spMkLst>
        </pc:spChg>
        <pc:spChg chg="del mod">
          <ac:chgData name="Caroline Prodger" userId="e4ef2e75-b60b-401b-8ebe-291bdcf405f4" providerId="ADAL" clId="{D52FE9F0-85C5-4C2D-9AF8-631EA43F7C8C}" dt="2022-12-13T14:33:18.592" v="13" actId="478"/>
          <ac:spMkLst>
            <pc:docMk/>
            <pc:sldMk cId="3061526621" sldId="306"/>
            <ac:spMk id="10" creationId="{00000000-0000-0000-0000-000000000000}"/>
          </ac:spMkLst>
        </pc:spChg>
        <pc:spChg chg="del">
          <ac:chgData name="Caroline Prodger" userId="e4ef2e75-b60b-401b-8ebe-291bdcf405f4" providerId="ADAL" clId="{D52FE9F0-85C5-4C2D-9AF8-631EA43F7C8C}" dt="2022-12-13T14:33:06.859" v="5" actId="478"/>
          <ac:spMkLst>
            <pc:docMk/>
            <pc:sldMk cId="3061526621" sldId="306"/>
            <ac:spMk id="11" creationId="{00000000-0000-0000-0000-000000000000}"/>
          </ac:spMkLst>
        </pc:spChg>
        <pc:spChg chg="del">
          <ac:chgData name="Caroline Prodger" userId="e4ef2e75-b60b-401b-8ebe-291bdcf405f4" providerId="ADAL" clId="{D52FE9F0-85C5-4C2D-9AF8-631EA43F7C8C}" dt="2022-12-13T14:33:15.227" v="11" actId="478"/>
          <ac:spMkLst>
            <pc:docMk/>
            <pc:sldMk cId="3061526621" sldId="306"/>
            <ac:spMk id="12" creationId="{00000000-0000-0000-0000-000000000000}"/>
          </ac:spMkLst>
        </pc:spChg>
        <pc:spChg chg="del">
          <ac:chgData name="Caroline Prodger" userId="e4ef2e75-b60b-401b-8ebe-291bdcf405f4" providerId="ADAL" clId="{D52FE9F0-85C5-4C2D-9AF8-631EA43F7C8C}" dt="2022-12-13T14:32:59.478" v="4" actId="478"/>
          <ac:spMkLst>
            <pc:docMk/>
            <pc:sldMk cId="3061526621" sldId="306"/>
            <ac:spMk id="13" creationId="{00000000-0000-0000-0000-000000000000}"/>
          </ac:spMkLst>
        </pc:spChg>
        <pc:picChg chg="add mod modCrop">
          <ac:chgData name="Caroline Prodger" userId="e4ef2e75-b60b-401b-8ebe-291bdcf405f4" providerId="ADAL" clId="{D52FE9F0-85C5-4C2D-9AF8-631EA43F7C8C}" dt="2022-12-13T14:33:45.423" v="21" actId="1076"/>
          <ac:picMkLst>
            <pc:docMk/>
            <pc:sldMk cId="3061526621" sldId="306"/>
            <ac:picMk id="15" creationId="{55798C0F-5FD8-B06A-4168-AA7A6775B43C}"/>
          </ac:picMkLst>
        </pc:picChg>
      </pc:sldChg>
      <pc:sldChg chg="addSp delSp modSp mod">
        <pc:chgData name="Caroline Prodger" userId="e4ef2e75-b60b-401b-8ebe-291bdcf405f4" providerId="ADAL" clId="{D52FE9F0-85C5-4C2D-9AF8-631EA43F7C8C}" dt="2022-12-13T14:35:16.594" v="43" actId="167"/>
        <pc:sldMkLst>
          <pc:docMk/>
          <pc:sldMk cId="2816487869" sldId="307"/>
        </pc:sldMkLst>
        <pc:spChg chg="mod">
          <ac:chgData name="Caroline Prodger" userId="e4ef2e75-b60b-401b-8ebe-291bdcf405f4" providerId="ADAL" clId="{D52FE9F0-85C5-4C2D-9AF8-631EA43F7C8C}" dt="2022-12-13T14:35:07.544" v="41" actId="1076"/>
          <ac:spMkLst>
            <pc:docMk/>
            <pc:sldMk cId="2816487869" sldId="307"/>
            <ac:spMk id="2" creationId="{00000000-0000-0000-0000-000000000000}"/>
          </ac:spMkLst>
        </pc:spChg>
        <pc:spChg chg="mod">
          <ac:chgData name="Caroline Prodger" userId="e4ef2e75-b60b-401b-8ebe-291bdcf405f4" providerId="ADAL" clId="{D52FE9F0-85C5-4C2D-9AF8-631EA43F7C8C}" dt="2022-12-13T14:34:56.653" v="38" actId="1076"/>
          <ac:spMkLst>
            <pc:docMk/>
            <pc:sldMk cId="2816487869" sldId="307"/>
            <ac:spMk id="5" creationId="{00000000-0000-0000-0000-000000000000}"/>
          </ac:spMkLst>
        </pc:spChg>
        <pc:spChg chg="del">
          <ac:chgData name="Caroline Prodger" userId="e4ef2e75-b60b-401b-8ebe-291bdcf405f4" providerId="ADAL" clId="{D52FE9F0-85C5-4C2D-9AF8-631EA43F7C8C}" dt="2022-12-13T14:34:31.744" v="31" actId="478"/>
          <ac:spMkLst>
            <pc:docMk/>
            <pc:sldMk cId="2816487869" sldId="307"/>
            <ac:spMk id="6" creationId="{FD0ADDE4-1A55-9D4F-A4CD-5232A0716C99}"/>
          </ac:spMkLst>
        </pc:spChg>
        <pc:spChg chg="del">
          <ac:chgData name="Caroline Prodger" userId="e4ef2e75-b60b-401b-8ebe-291bdcf405f4" providerId="ADAL" clId="{D52FE9F0-85C5-4C2D-9AF8-631EA43F7C8C}" dt="2022-12-13T14:34:33.475" v="32" actId="478"/>
          <ac:spMkLst>
            <pc:docMk/>
            <pc:sldMk cId="2816487869" sldId="307"/>
            <ac:spMk id="8" creationId="{9CE74851-3D36-968E-4C40-3B17A2E48BB1}"/>
          </ac:spMkLst>
        </pc:spChg>
        <pc:spChg chg="del">
          <ac:chgData name="Caroline Prodger" userId="e4ef2e75-b60b-401b-8ebe-291bdcf405f4" providerId="ADAL" clId="{D52FE9F0-85C5-4C2D-9AF8-631EA43F7C8C}" dt="2022-12-13T14:34:16.093" v="25" actId="478"/>
          <ac:spMkLst>
            <pc:docMk/>
            <pc:sldMk cId="2816487869" sldId="307"/>
            <ac:spMk id="9" creationId="{D528C84E-D740-7DB7-79B8-E6AFA5AFB2C8}"/>
          </ac:spMkLst>
        </pc:spChg>
        <pc:spChg chg="del">
          <ac:chgData name="Caroline Prodger" userId="e4ef2e75-b60b-401b-8ebe-291bdcf405f4" providerId="ADAL" clId="{D52FE9F0-85C5-4C2D-9AF8-631EA43F7C8C}" dt="2022-12-13T14:34:17.744" v="26" actId="478"/>
          <ac:spMkLst>
            <pc:docMk/>
            <pc:sldMk cId="2816487869" sldId="307"/>
            <ac:spMk id="10" creationId="{330293F8-D939-3E3D-3300-453ACA54E4DA}"/>
          </ac:spMkLst>
        </pc:spChg>
        <pc:spChg chg="del">
          <ac:chgData name="Caroline Prodger" userId="e4ef2e75-b60b-401b-8ebe-291bdcf405f4" providerId="ADAL" clId="{D52FE9F0-85C5-4C2D-9AF8-631EA43F7C8C}" dt="2022-12-13T14:34:14.710" v="24" actId="478"/>
          <ac:spMkLst>
            <pc:docMk/>
            <pc:sldMk cId="2816487869" sldId="307"/>
            <ac:spMk id="11" creationId="{54ED191D-2C69-D062-B52E-EED0B3DFF8F1}"/>
          </ac:spMkLst>
        </pc:spChg>
        <pc:spChg chg="del">
          <ac:chgData name="Caroline Prodger" userId="e4ef2e75-b60b-401b-8ebe-291bdcf405f4" providerId="ADAL" clId="{D52FE9F0-85C5-4C2D-9AF8-631EA43F7C8C}" dt="2022-12-13T14:34:34.921" v="33" actId="478"/>
          <ac:spMkLst>
            <pc:docMk/>
            <pc:sldMk cId="2816487869" sldId="307"/>
            <ac:spMk id="12" creationId="{E9102872-3B9D-DF7D-2CD5-4D38F3254B8C}"/>
          </ac:spMkLst>
        </pc:spChg>
        <pc:spChg chg="del mod">
          <ac:chgData name="Caroline Prodger" userId="e4ef2e75-b60b-401b-8ebe-291bdcf405f4" providerId="ADAL" clId="{D52FE9F0-85C5-4C2D-9AF8-631EA43F7C8C}" dt="2022-12-13T14:34:38.629" v="35" actId="478"/>
          <ac:spMkLst>
            <pc:docMk/>
            <pc:sldMk cId="2816487869" sldId="307"/>
            <ac:spMk id="13" creationId="{9BBD1B1C-A6EA-EAF1-865E-4A7C7907BB27}"/>
          </ac:spMkLst>
        </pc:spChg>
        <pc:spChg chg="del mod">
          <ac:chgData name="Caroline Prodger" userId="e4ef2e75-b60b-401b-8ebe-291bdcf405f4" providerId="ADAL" clId="{D52FE9F0-85C5-4C2D-9AF8-631EA43F7C8C}" dt="2022-12-13T14:34:22.533" v="28" actId="478"/>
          <ac:spMkLst>
            <pc:docMk/>
            <pc:sldMk cId="2816487869" sldId="307"/>
            <ac:spMk id="14" creationId="{9783C1D2-DF6C-0354-0883-4C85665F15E8}"/>
          </ac:spMkLst>
        </pc:spChg>
        <pc:spChg chg="del">
          <ac:chgData name="Caroline Prodger" userId="e4ef2e75-b60b-401b-8ebe-291bdcf405f4" providerId="ADAL" clId="{D52FE9F0-85C5-4C2D-9AF8-631EA43F7C8C}" dt="2022-12-13T14:34:30.018" v="30" actId="478"/>
          <ac:spMkLst>
            <pc:docMk/>
            <pc:sldMk cId="2816487869" sldId="307"/>
            <ac:spMk id="15" creationId="{C30BC913-D1ED-1B15-5E99-B88ED32920D4}"/>
          </ac:spMkLst>
        </pc:spChg>
        <pc:spChg chg="del">
          <ac:chgData name="Caroline Prodger" userId="e4ef2e75-b60b-401b-8ebe-291bdcf405f4" providerId="ADAL" clId="{D52FE9F0-85C5-4C2D-9AF8-631EA43F7C8C}" dt="2022-12-13T14:34:27.857" v="29" actId="478"/>
          <ac:spMkLst>
            <pc:docMk/>
            <pc:sldMk cId="2816487869" sldId="307"/>
            <ac:spMk id="16" creationId="{16635A19-E645-6650-5ACB-934E8E5ECA5D}"/>
          </ac:spMkLst>
        </pc:spChg>
        <pc:picChg chg="add mod ord">
          <ac:chgData name="Caroline Prodger" userId="e4ef2e75-b60b-401b-8ebe-291bdcf405f4" providerId="ADAL" clId="{D52FE9F0-85C5-4C2D-9AF8-631EA43F7C8C}" dt="2022-12-13T14:35:16.594" v="43" actId="167"/>
          <ac:picMkLst>
            <pc:docMk/>
            <pc:sldMk cId="2816487869" sldId="307"/>
            <ac:picMk id="17" creationId="{F7DC0FD1-EFF0-76E0-F6D5-46D214033091}"/>
          </ac:picMkLst>
        </pc:picChg>
      </pc:sldChg>
      <pc:sldChg chg="addSp delSp modSp mod delCm">
        <pc:chgData name="Caroline Prodger" userId="e4ef2e75-b60b-401b-8ebe-291bdcf405f4" providerId="ADAL" clId="{D52FE9F0-85C5-4C2D-9AF8-631EA43F7C8C}" dt="2022-12-13T14:38:29.117" v="62" actId="1076"/>
        <pc:sldMkLst>
          <pc:docMk/>
          <pc:sldMk cId="1432933632" sldId="309"/>
        </pc:sldMkLst>
        <pc:spChg chg="del">
          <ac:chgData name="Caroline Prodger" userId="e4ef2e75-b60b-401b-8ebe-291bdcf405f4" providerId="ADAL" clId="{D52FE9F0-85C5-4C2D-9AF8-631EA43F7C8C}" dt="2022-12-13T14:36:04.677" v="48" actId="478"/>
          <ac:spMkLst>
            <pc:docMk/>
            <pc:sldMk cId="1432933632" sldId="309"/>
            <ac:spMk id="100356" creationId="{00000000-0000-0000-0000-000000000000}"/>
          </ac:spMkLst>
        </pc:spChg>
        <pc:spChg chg="del">
          <ac:chgData name="Caroline Prodger" userId="e4ef2e75-b60b-401b-8ebe-291bdcf405f4" providerId="ADAL" clId="{D52FE9F0-85C5-4C2D-9AF8-631EA43F7C8C}" dt="2022-12-13T14:36:00.099" v="45" actId="478"/>
          <ac:spMkLst>
            <pc:docMk/>
            <pc:sldMk cId="1432933632" sldId="309"/>
            <ac:spMk id="100357" creationId="{00000000-0000-0000-0000-000000000000}"/>
          </ac:spMkLst>
        </pc:spChg>
        <pc:spChg chg="del">
          <ac:chgData name="Caroline Prodger" userId="e4ef2e75-b60b-401b-8ebe-291bdcf405f4" providerId="ADAL" clId="{D52FE9F0-85C5-4C2D-9AF8-631EA43F7C8C}" dt="2022-12-13T14:35:58.001" v="44" actId="478"/>
          <ac:spMkLst>
            <pc:docMk/>
            <pc:sldMk cId="1432933632" sldId="309"/>
            <ac:spMk id="100358" creationId="{00000000-0000-0000-0000-000000000000}"/>
          </ac:spMkLst>
        </pc:spChg>
        <pc:spChg chg="del">
          <ac:chgData name="Caroline Prodger" userId="e4ef2e75-b60b-401b-8ebe-291bdcf405f4" providerId="ADAL" clId="{D52FE9F0-85C5-4C2D-9AF8-631EA43F7C8C}" dt="2022-12-13T14:36:15.221" v="52" actId="478"/>
          <ac:spMkLst>
            <pc:docMk/>
            <pc:sldMk cId="1432933632" sldId="309"/>
            <ac:spMk id="100359" creationId="{00000000-0000-0000-0000-000000000000}"/>
          </ac:spMkLst>
        </pc:spChg>
        <pc:spChg chg="del">
          <ac:chgData name="Caroline Prodger" userId="e4ef2e75-b60b-401b-8ebe-291bdcf405f4" providerId="ADAL" clId="{D52FE9F0-85C5-4C2D-9AF8-631EA43F7C8C}" dt="2022-12-13T14:36:12.718" v="51" actId="478"/>
          <ac:spMkLst>
            <pc:docMk/>
            <pc:sldMk cId="1432933632" sldId="309"/>
            <ac:spMk id="100360" creationId="{00000000-0000-0000-0000-000000000000}"/>
          </ac:spMkLst>
        </pc:spChg>
        <pc:spChg chg="del">
          <ac:chgData name="Caroline Prodger" userId="e4ef2e75-b60b-401b-8ebe-291bdcf405f4" providerId="ADAL" clId="{D52FE9F0-85C5-4C2D-9AF8-631EA43F7C8C}" dt="2022-12-13T14:36:02.654" v="47" actId="478"/>
          <ac:spMkLst>
            <pc:docMk/>
            <pc:sldMk cId="1432933632" sldId="309"/>
            <ac:spMk id="100361" creationId="{00000000-0000-0000-0000-000000000000}"/>
          </ac:spMkLst>
        </pc:spChg>
        <pc:spChg chg="del">
          <ac:chgData name="Caroline Prodger" userId="e4ef2e75-b60b-401b-8ebe-291bdcf405f4" providerId="ADAL" clId="{D52FE9F0-85C5-4C2D-9AF8-631EA43F7C8C}" dt="2022-12-13T14:36:10.009" v="50" actId="478"/>
          <ac:spMkLst>
            <pc:docMk/>
            <pc:sldMk cId="1432933632" sldId="309"/>
            <ac:spMk id="100362" creationId="{00000000-0000-0000-0000-000000000000}"/>
          </ac:spMkLst>
        </pc:spChg>
        <pc:spChg chg="del">
          <ac:chgData name="Caroline Prodger" userId="e4ef2e75-b60b-401b-8ebe-291bdcf405f4" providerId="ADAL" clId="{D52FE9F0-85C5-4C2D-9AF8-631EA43F7C8C}" dt="2022-12-13T14:36:07.795" v="49" actId="478"/>
          <ac:spMkLst>
            <pc:docMk/>
            <pc:sldMk cId="1432933632" sldId="309"/>
            <ac:spMk id="100363" creationId="{00000000-0000-0000-0000-000000000000}"/>
          </ac:spMkLst>
        </pc:spChg>
        <pc:picChg chg="add del mod">
          <ac:chgData name="Caroline Prodger" userId="e4ef2e75-b60b-401b-8ebe-291bdcf405f4" providerId="ADAL" clId="{D52FE9F0-85C5-4C2D-9AF8-631EA43F7C8C}" dt="2022-12-13T14:38:11.200" v="57" actId="478"/>
          <ac:picMkLst>
            <pc:docMk/>
            <pc:sldMk cId="1432933632" sldId="309"/>
            <ac:picMk id="3" creationId="{454A6A98-D2D1-F1A7-A633-95C28A498E07}"/>
          </ac:picMkLst>
        </pc:picChg>
        <pc:picChg chg="add mod modCrop">
          <ac:chgData name="Caroline Prodger" userId="e4ef2e75-b60b-401b-8ebe-291bdcf405f4" providerId="ADAL" clId="{D52FE9F0-85C5-4C2D-9AF8-631EA43F7C8C}" dt="2022-12-13T14:38:29.117" v="62" actId="1076"/>
          <ac:picMkLst>
            <pc:docMk/>
            <pc:sldMk cId="1432933632" sldId="309"/>
            <ac:picMk id="5" creationId="{DA275195-8DF2-27B4-2F60-AB4D00EB8135}"/>
          </ac:picMkLst>
        </pc:picChg>
        <pc:picChg chg="del">
          <ac:chgData name="Caroline Prodger" userId="e4ef2e75-b60b-401b-8ebe-291bdcf405f4" providerId="ADAL" clId="{D52FE9F0-85C5-4C2D-9AF8-631EA43F7C8C}" dt="2022-12-13T14:36:01.512" v="46" actId="478"/>
          <ac:picMkLst>
            <pc:docMk/>
            <pc:sldMk cId="1432933632" sldId="309"/>
            <ac:picMk id="3074" creationId="{00000000-0000-0000-0000-000000000000}"/>
          </ac:picMkLst>
        </pc:picChg>
      </pc:sldChg>
      <pc:sldChg chg="addSp delSp modSp mod delCm modCm">
        <pc:chgData name="Caroline Prodger" userId="e4ef2e75-b60b-401b-8ebe-291bdcf405f4" providerId="ADAL" clId="{D52FE9F0-85C5-4C2D-9AF8-631EA43F7C8C}" dt="2022-12-13T14:42:12.135" v="69"/>
        <pc:sldMkLst>
          <pc:docMk/>
          <pc:sldMk cId="1680082451" sldId="311"/>
        </pc:sldMkLst>
        <pc:picChg chg="del">
          <ac:chgData name="Caroline Prodger" userId="e4ef2e75-b60b-401b-8ebe-291bdcf405f4" providerId="ADAL" clId="{D52FE9F0-85C5-4C2D-9AF8-631EA43F7C8C}" dt="2022-12-13T14:38:32.792" v="63" actId="478"/>
          <ac:picMkLst>
            <pc:docMk/>
            <pc:sldMk cId="1680082451" sldId="311"/>
            <ac:picMk id="4" creationId="{8D5FFBE1-9511-3BFB-6CA8-A8B103E147D6}"/>
          </ac:picMkLst>
        </pc:picChg>
        <pc:picChg chg="add mod">
          <ac:chgData name="Caroline Prodger" userId="e4ef2e75-b60b-401b-8ebe-291bdcf405f4" providerId="ADAL" clId="{D52FE9F0-85C5-4C2D-9AF8-631EA43F7C8C}" dt="2022-12-13T14:38:42.558" v="68" actId="14100"/>
          <ac:picMkLst>
            <pc:docMk/>
            <pc:sldMk cId="1680082451" sldId="311"/>
            <ac:picMk id="7" creationId="{EB3DDBB2-5733-6271-9A9A-A0A9820F31F4}"/>
          </ac:picMkLst>
        </pc:picChg>
      </pc:sldChg>
      <pc:sldChg chg="addSp delSp modSp del mod">
        <pc:chgData name="Caroline Prodger" userId="e4ef2e75-b60b-401b-8ebe-291bdcf405f4" providerId="ADAL" clId="{D52FE9F0-85C5-4C2D-9AF8-631EA43F7C8C}" dt="2022-12-13T14:49:13.182" v="94" actId="2696"/>
        <pc:sldMkLst>
          <pc:docMk/>
          <pc:sldMk cId="3755786473" sldId="312"/>
        </pc:sldMkLst>
        <pc:spChg chg="del">
          <ac:chgData name="Caroline Prodger" userId="e4ef2e75-b60b-401b-8ebe-291bdcf405f4" providerId="ADAL" clId="{D52FE9F0-85C5-4C2D-9AF8-631EA43F7C8C}" dt="2022-12-13T14:48:33.291" v="87" actId="21"/>
          <ac:spMkLst>
            <pc:docMk/>
            <pc:sldMk cId="3755786473" sldId="312"/>
            <ac:spMk id="3" creationId="{00000000-0000-0000-0000-000000000000}"/>
          </ac:spMkLst>
        </pc:spChg>
        <pc:picChg chg="add del mod">
          <ac:chgData name="Caroline Prodger" userId="e4ef2e75-b60b-401b-8ebe-291bdcf405f4" providerId="ADAL" clId="{D52FE9F0-85C5-4C2D-9AF8-631EA43F7C8C}" dt="2022-12-13T14:45:46.429" v="72" actId="478"/>
          <ac:picMkLst>
            <pc:docMk/>
            <pc:sldMk cId="3755786473" sldId="312"/>
            <ac:picMk id="12" creationId="{55150626-5A44-13D9-BD9D-89C0672FBC9D}"/>
          </ac:picMkLst>
        </pc:picChg>
        <pc:picChg chg="add del mod">
          <ac:chgData name="Caroline Prodger" userId="e4ef2e75-b60b-401b-8ebe-291bdcf405f4" providerId="ADAL" clId="{D52FE9F0-85C5-4C2D-9AF8-631EA43F7C8C}" dt="2022-12-13T14:46:05.748" v="75" actId="478"/>
          <ac:picMkLst>
            <pc:docMk/>
            <pc:sldMk cId="3755786473" sldId="312"/>
            <ac:picMk id="17" creationId="{38FC21D9-E6D4-B8AD-3F64-57FBF5CD8ECB}"/>
          </ac:picMkLst>
        </pc:picChg>
      </pc:sldChg>
      <pc:sldChg chg="addSp delSp modSp mod delCm modCm">
        <pc:chgData name="Caroline Prodger" userId="e4ef2e75-b60b-401b-8ebe-291bdcf405f4" providerId="ADAL" clId="{D52FE9F0-85C5-4C2D-9AF8-631EA43F7C8C}" dt="2022-12-13T14:53:30.108" v="110"/>
        <pc:sldMkLst>
          <pc:docMk/>
          <pc:sldMk cId="1159570253" sldId="316"/>
        </pc:sldMkLst>
        <pc:spChg chg="del mod">
          <ac:chgData name="Caroline Prodger" userId="e4ef2e75-b60b-401b-8ebe-291bdcf405f4" providerId="ADAL" clId="{D52FE9F0-85C5-4C2D-9AF8-631EA43F7C8C}" dt="2022-12-13T14:53:17.398" v="106" actId="478"/>
          <ac:spMkLst>
            <pc:docMk/>
            <pc:sldMk cId="1159570253" sldId="316"/>
            <ac:spMk id="2" creationId="{00000000-0000-0000-0000-000000000000}"/>
          </ac:spMkLst>
        </pc:spChg>
        <pc:picChg chg="add mod">
          <ac:chgData name="Caroline Prodger" userId="e4ef2e75-b60b-401b-8ebe-291bdcf405f4" providerId="ADAL" clId="{D52FE9F0-85C5-4C2D-9AF8-631EA43F7C8C}" dt="2022-12-13T14:53:23.948" v="109" actId="1076"/>
          <ac:picMkLst>
            <pc:docMk/>
            <pc:sldMk cId="1159570253" sldId="316"/>
            <ac:picMk id="6" creationId="{4889F0F3-F160-D9CD-9086-DB1CEBA3BD02}"/>
          </ac:picMkLst>
        </pc:picChg>
        <pc:picChg chg="del">
          <ac:chgData name="Caroline Prodger" userId="e4ef2e75-b60b-401b-8ebe-291bdcf405f4" providerId="ADAL" clId="{D52FE9F0-85C5-4C2D-9AF8-631EA43F7C8C}" dt="2022-12-13T14:53:09.751" v="103" actId="478"/>
          <ac:picMkLst>
            <pc:docMk/>
            <pc:sldMk cId="1159570253" sldId="316"/>
            <ac:picMk id="3074" creationId="{00000000-0000-0000-0000-000000000000}"/>
          </ac:picMkLst>
        </pc:picChg>
      </pc:sldChg>
      <pc:sldChg chg="addSp delSp modSp mod">
        <pc:chgData name="Caroline Prodger" userId="e4ef2e75-b60b-401b-8ebe-291bdcf405f4" providerId="ADAL" clId="{D52FE9F0-85C5-4C2D-9AF8-631EA43F7C8C}" dt="2022-12-13T14:56:18.936" v="123" actId="1076"/>
        <pc:sldMkLst>
          <pc:docMk/>
          <pc:sldMk cId="1674871035" sldId="319"/>
        </pc:sldMkLst>
        <pc:spChg chg="del">
          <ac:chgData name="Caroline Prodger" userId="e4ef2e75-b60b-401b-8ebe-291bdcf405f4" providerId="ADAL" clId="{D52FE9F0-85C5-4C2D-9AF8-631EA43F7C8C}" dt="2022-12-13T14:55:57.145" v="115" actId="478"/>
          <ac:spMkLst>
            <pc:docMk/>
            <pc:sldMk cId="1674871035" sldId="319"/>
            <ac:spMk id="15" creationId="{00000000-0000-0000-0000-000000000000}"/>
          </ac:spMkLst>
        </pc:spChg>
        <pc:spChg chg="del">
          <ac:chgData name="Caroline Prodger" userId="e4ef2e75-b60b-401b-8ebe-291bdcf405f4" providerId="ADAL" clId="{D52FE9F0-85C5-4C2D-9AF8-631EA43F7C8C}" dt="2022-12-13T14:56:03.439" v="118" actId="478"/>
          <ac:spMkLst>
            <pc:docMk/>
            <pc:sldMk cId="1674871035" sldId="319"/>
            <ac:spMk id="16" creationId="{00000000-0000-0000-0000-000000000000}"/>
          </ac:spMkLst>
        </pc:spChg>
        <pc:spChg chg="del">
          <ac:chgData name="Caroline Prodger" userId="e4ef2e75-b60b-401b-8ebe-291bdcf405f4" providerId="ADAL" clId="{D52FE9F0-85C5-4C2D-9AF8-631EA43F7C8C}" dt="2022-12-13T14:55:50.406" v="112" actId="478"/>
          <ac:spMkLst>
            <pc:docMk/>
            <pc:sldMk cId="1674871035" sldId="319"/>
            <ac:spMk id="17" creationId="{00000000-0000-0000-0000-000000000000}"/>
          </ac:spMkLst>
        </pc:spChg>
        <pc:spChg chg="del">
          <ac:chgData name="Caroline Prodger" userId="e4ef2e75-b60b-401b-8ebe-291bdcf405f4" providerId="ADAL" clId="{D52FE9F0-85C5-4C2D-9AF8-631EA43F7C8C}" dt="2022-12-13T14:55:54.966" v="114" actId="478"/>
          <ac:spMkLst>
            <pc:docMk/>
            <pc:sldMk cId="1674871035" sldId="319"/>
            <ac:spMk id="18" creationId="{00000000-0000-0000-0000-000000000000}"/>
          </ac:spMkLst>
        </pc:spChg>
        <pc:spChg chg="del">
          <ac:chgData name="Caroline Prodger" userId="e4ef2e75-b60b-401b-8ebe-291bdcf405f4" providerId="ADAL" clId="{D52FE9F0-85C5-4C2D-9AF8-631EA43F7C8C}" dt="2022-12-13T14:55:47.601" v="111" actId="478"/>
          <ac:spMkLst>
            <pc:docMk/>
            <pc:sldMk cId="1674871035" sldId="319"/>
            <ac:spMk id="19" creationId="{00000000-0000-0000-0000-000000000000}"/>
          </ac:spMkLst>
        </pc:spChg>
        <pc:spChg chg="del">
          <ac:chgData name="Caroline Prodger" userId="e4ef2e75-b60b-401b-8ebe-291bdcf405f4" providerId="ADAL" clId="{D52FE9F0-85C5-4C2D-9AF8-631EA43F7C8C}" dt="2022-12-13T14:56:06.398" v="119" actId="478"/>
          <ac:spMkLst>
            <pc:docMk/>
            <pc:sldMk cId="1674871035" sldId="319"/>
            <ac:spMk id="20" creationId="{00000000-0000-0000-0000-000000000000}"/>
          </ac:spMkLst>
        </pc:spChg>
        <pc:picChg chg="add mod">
          <ac:chgData name="Caroline Prodger" userId="e4ef2e75-b60b-401b-8ebe-291bdcf405f4" providerId="ADAL" clId="{D52FE9F0-85C5-4C2D-9AF8-631EA43F7C8C}" dt="2022-12-13T14:56:18.936" v="123" actId="1076"/>
          <ac:picMkLst>
            <pc:docMk/>
            <pc:sldMk cId="1674871035" sldId="319"/>
            <ac:picMk id="4" creationId="{3318DC20-185A-B05E-1FE9-CE839D9D691C}"/>
          </ac:picMkLst>
        </pc:picChg>
        <pc:cxnChg chg="del">
          <ac:chgData name="Caroline Prodger" userId="e4ef2e75-b60b-401b-8ebe-291bdcf405f4" providerId="ADAL" clId="{D52FE9F0-85C5-4C2D-9AF8-631EA43F7C8C}" dt="2022-12-13T14:55:59.305" v="116" actId="478"/>
          <ac:cxnSpMkLst>
            <pc:docMk/>
            <pc:sldMk cId="1674871035" sldId="319"/>
            <ac:cxnSpMk id="9" creationId="{00000000-0000-0000-0000-000000000000}"/>
          </ac:cxnSpMkLst>
        </pc:cxnChg>
        <pc:cxnChg chg="del">
          <ac:chgData name="Caroline Prodger" userId="e4ef2e75-b60b-401b-8ebe-291bdcf405f4" providerId="ADAL" clId="{D52FE9F0-85C5-4C2D-9AF8-631EA43F7C8C}" dt="2022-12-13T14:55:52.377" v="113" actId="478"/>
          <ac:cxnSpMkLst>
            <pc:docMk/>
            <pc:sldMk cId="1674871035" sldId="319"/>
            <ac:cxnSpMk id="11" creationId="{00000000-0000-0000-0000-000000000000}"/>
          </ac:cxnSpMkLst>
        </pc:cxnChg>
        <pc:cxnChg chg="del">
          <ac:chgData name="Caroline Prodger" userId="e4ef2e75-b60b-401b-8ebe-291bdcf405f4" providerId="ADAL" clId="{D52FE9F0-85C5-4C2D-9AF8-631EA43F7C8C}" dt="2022-12-13T14:56:00.998" v="117" actId="478"/>
          <ac:cxnSpMkLst>
            <pc:docMk/>
            <pc:sldMk cId="1674871035" sldId="319"/>
            <ac:cxnSpMk id="12" creationId="{00000000-0000-0000-0000-000000000000}"/>
          </ac:cxnSpMkLst>
        </pc:cxnChg>
      </pc:sldChg>
      <pc:sldChg chg="modSp mod delCm">
        <pc:chgData name="Caroline Prodger" userId="e4ef2e75-b60b-401b-8ebe-291bdcf405f4" providerId="ADAL" clId="{D52FE9F0-85C5-4C2D-9AF8-631EA43F7C8C}" dt="2022-12-13T14:57:56.852" v="129"/>
        <pc:sldMkLst>
          <pc:docMk/>
          <pc:sldMk cId="1469381012" sldId="323"/>
        </pc:sldMkLst>
        <pc:spChg chg="mod">
          <ac:chgData name="Caroline Prodger" userId="e4ef2e75-b60b-401b-8ebe-291bdcf405f4" providerId="ADAL" clId="{D52FE9F0-85C5-4C2D-9AF8-631EA43F7C8C}" dt="2022-12-13T14:57:45.598" v="126"/>
          <ac:spMkLst>
            <pc:docMk/>
            <pc:sldMk cId="1469381012" sldId="323"/>
            <ac:spMk id="4108" creationId="{00000000-0000-0000-0000-000000000000}"/>
          </ac:spMkLst>
        </pc:spChg>
        <pc:spChg chg="mod">
          <ac:chgData name="Caroline Prodger" userId="e4ef2e75-b60b-401b-8ebe-291bdcf405f4" providerId="ADAL" clId="{D52FE9F0-85C5-4C2D-9AF8-631EA43F7C8C}" dt="2022-12-13T14:57:41.087" v="125" actId="114"/>
          <ac:spMkLst>
            <pc:docMk/>
            <pc:sldMk cId="1469381012" sldId="323"/>
            <ac:spMk id="4109" creationId="{00000000-0000-0000-0000-000000000000}"/>
          </ac:spMkLst>
        </pc:spChg>
        <pc:spChg chg="mod">
          <ac:chgData name="Caroline Prodger" userId="e4ef2e75-b60b-401b-8ebe-291bdcf405f4" providerId="ADAL" clId="{D52FE9F0-85C5-4C2D-9AF8-631EA43F7C8C}" dt="2022-12-13T14:57:48.306" v="127"/>
          <ac:spMkLst>
            <pc:docMk/>
            <pc:sldMk cId="1469381012" sldId="323"/>
            <ac:spMk id="4110" creationId="{00000000-0000-0000-0000-000000000000}"/>
          </ac:spMkLst>
        </pc:spChg>
        <pc:spChg chg="mod">
          <ac:chgData name="Caroline Prodger" userId="e4ef2e75-b60b-401b-8ebe-291bdcf405f4" providerId="ADAL" clId="{D52FE9F0-85C5-4C2D-9AF8-631EA43F7C8C}" dt="2022-12-13T14:57:50.928" v="128"/>
          <ac:spMkLst>
            <pc:docMk/>
            <pc:sldMk cId="1469381012" sldId="323"/>
            <ac:spMk id="4111" creationId="{00000000-0000-0000-0000-000000000000}"/>
          </ac:spMkLst>
        </pc:spChg>
      </pc:sldChg>
      <pc:sldChg chg="addSp delSp modSp mod delCm">
        <pc:chgData name="Caroline Prodger" userId="e4ef2e75-b60b-401b-8ebe-291bdcf405f4" providerId="ADAL" clId="{D52FE9F0-85C5-4C2D-9AF8-631EA43F7C8C}" dt="2022-12-14T11:46:28.244" v="150" actId="167"/>
        <pc:sldMkLst>
          <pc:docMk/>
          <pc:sldMk cId="28635802" sldId="332"/>
        </pc:sldMkLst>
        <pc:spChg chg="del mod">
          <ac:chgData name="Caroline Prodger" userId="e4ef2e75-b60b-401b-8ebe-291bdcf405f4" providerId="ADAL" clId="{D52FE9F0-85C5-4C2D-9AF8-631EA43F7C8C}" dt="2022-12-14T11:44:38.975" v="143" actId="478"/>
          <ac:spMkLst>
            <pc:docMk/>
            <pc:sldMk cId="28635802" sldId="332"/>
            <ac:spMk id="4" creationId="{00000000-0000-0000-0000-000000000000}"/>
          </ac:spMkLst>
        </pc:spChg>
        <pc:spChg chg="add del mod">
          <ac:chgData name="Caroline Prodger" userId="e4ef2e75-b60b-401b-8ebe-291bdcf405f4" providerId="ADAL" clId="{D52FE9F0-85C5-4C2D-9AF8-631EA43F7C8C}" dt="2022-12-13T15:00:16.880" v="135" actId="478"/>
          <ac:spMkLst>
            <pc:docMk/>
            <pc:sldMk cId="28635802" sldId="332"/>
            <ac:spMk id="6" creationId="{BBA4E1EA-0C48-E255-000B-278A2610E8C1}"/>
          </ac:spMkLst>
        </pc:spChg>
        <pc:picChg chg="add del mod">
          <ac:chgData name="Caroline Prodger" userId="e4ef2e75-b60b-401b-8ebe-291bdcf405f4" providerId="ADAL" clId="{D52FE9F0-85C5-4C2D-9AF8-631EA43F7C8C}" dt="2022-12-14T11:45:54.024" v="144" actId="478"/>
          <ac:picMkLst>
            <pc:docMk/>
            <pc:sldMk cId="28635802" sldId="332"/>
            <ac:picMk id="5" creationId="{57015023-336D-3D47-D963-F6473D09F1A8}"/>
          </ac:picMkLst>
        </pc:picChg>
        <pc:picChg chg="add mod ord">
          <ac:chgData name="Caroline Prodger" userId="e4ef2e75-b60b-401b-8ebe-291bdcf405f4" providerId="ADAL" clId="{D52FE9F0-85C5-4C2D-9AF8-631EA43F7C8C}" dt="2022-12-14T11:46:28.244" v="150" actId="167"/>
          <ac:picMkLst>
            <pc:docMk/>
            <pc:sldMk cId="28635802" sldId="332"/>
            <ac:picMk id="6" creationId="{16014AE4-65D3-32F7-1E58-FFCA15FA81F2}"/>
          </ac:picMkLst>
        </pc:picChg>
        <pc:picChg chg="del mod">
          <ac:chgData name="Caroline Prodger" userId="e4ef2e75-b60b-401b-8ebe-291bdcf405f4" providerId="ADAL" clId="{D52FE9F0-85C5-4C2D-9AF8-631EA43F7C8C}" dt="2022-12-13T15:00:11.791" v="134" actId="478"/>
          <ac:picMkLst>
            <pc:docMk/>
            <pc:sldMk cId="28635802" sldId="332"/>
            <ac:picMk id="10243" creationId="{00000000-0000-0000-0000-000000000000}"/>
          </ac:picMkLst>
        </pc:picChg>
      </pc:sldChg>
      <pc:sldChg chg="modSp delCm">
        <pc:chgData name="Caroline Prodger" userId="e4ef2e75-b60b-401b-8ebe-291bdcf405f4" providerId="ADAL" clId="{D52FE9F0-85C5-4C2D-9AF8-631EA43F7C8C}" dt="2022-12-13T14:51:08.394" v="102"/>
        <pc:sldMkLst>
          <pc:docMk/>
          <pc:sldMk cId="419122194" sldId="335"/>
        </pc:sldMkLst>
        <pc:spChg chg="mod">
          <ac:chgData name="Caroline Prodger" userId="e4ef2e75-b60b-401b-8ebe-291bdcf405f4" providerId="ADAL" clId="{D52FE9F0-85C5-4C2D-9AF8-631EA43F7C8C}" dt="2022-12-13T14:51:00.113" v="101"/>
          <ac:spMkLst>
            <pc:docMk/>
            <pc:sldMk cId="419122194" sldId="335"/>
            <ac:spMk id="18" creationId="{00000000-0000-0000-0000-000000000000}"/>
          </ac:spMkLst>
        </pc:spChg>
        <pc:spChg chg="mod">
          <ac:chgData name="Caroline Prodger" userId="e4ef2e75-b60b-401b-8ebe-291bdcf405f4" providerId="ADAL" clId="{D52FE9F0-85C5-4C2D-9AF8-631EA43F7C8C}" dt="2022-12-13T14:50:40.883" v="96" actId="114"/>
          <ac:spMkLst>
            <pc:docMk/>
            <pc:sldMk cId="419122194" sldId="335"/>
            <ac:spMk id="19" creationId="{00000000-0000-0000-0000-000000000000}"/>
          </ac:spMkLst>
        </pc:spChg>
        <pc:spChg chg="mod">
          <ac:chgData name="Caroline Prodger" userId="e4ef2e75-b60b-401b-8ebe-291bdcf405f4" providerId="ADAL" clId="{D52FE9F0-85C5-4C2D-9AF8-631EA43F7C8C}" dt="2022-12-13T14:50:56.830" v="99"/>
          <ac:spMkLst>
            <pc:docMk/>
            <pc:sldMk cId="419122194" sldId="335"/>
            <ac:spMk id="20" creationId="{00000000-0000-0000-0000-000000000000}"/>
          </ac:spMkLst>
        </pc:spChg>
        <pc:spChg chg="mod">
          <ac:chgData name="Caroline Prodger" userId="e4ef2e75-b60b-401b-8ebe-291bdcf405f4" providerId="ADAL" clId="{D52FE9F0-85C5-4C2D-9AF8-631EA43F7C8C}" dt="2022-12-13T14:50:52.397" v="97"/>
          <ac:spMkLst>
            <pc:docMk/>
            <pc:sldMk cId="419122194" sldId="335"/>
            <ac:spMk id="21" creationId="{00000000-0000-0000-0000-000000000000}"/>
          </ac:spMkLst>
        </pc:spChg>
      </pc:sldChg>
      <pc:sldChg chg="delCm">
        <pc:chgData name="Caroline Prodger" userId="e4ef2e75-b60b-401b-8ebe-291bdcf405f4" providerId="ADAL" clId="{D52FE9F0-85C5-4C2D-9AF8-631EA43F7C8C}" dt="2022-12-14T11:44:13.239" v="141"/>
        <pc:sldMkLst>
          <pc:docMk/>
          <pc:sldMk cId="3628737397" sldId="346"/>
        </pc:sldMkLst>
      </pc:sldChg>
      <pc:sldChg chg="addSp delSp modSp new del mod">
        <pc:chgData name="Caroline Prodger" userId="e4ef2e75-b60b-401b-8ebe-291bdcf405f4" providerId="ADAL" clId="{D52FE9F0-85C5-4C2D-9AF8-631EA43F7C8C}" dt="2022-12-13T14:48:28.621" v="86" actId="2696"/>
        <pc:sldMkLst>
          <pc:docMk/>
          <pc:sldMk cId="3223870572" sldId="352"/>
        </pc:sldMkLst>
        <pc:picChg chg="add del mod">
          <ac:chgData name="Caroline Prodger" userId="e4ef2e75-b60b-401b-8ebe-291bdcf405f4" providerId="ADAL" clId="{D52FE9F0-85C5-4C2D-9AF8-631EA43F7C8C}" dt="2022-12-13T14:48:21.744" v="84" actId="21"/>
          <ac:picMkLst>
            <pc:docMk/>
            <pc:sldMk cId="3223870572" sldId="352"/>
            <ac:picMk id="7" creationId="{77C543C4-4C2D-2CFD-057D-B1B5F32F5194}"/>
          </ac:picMkLst>
        </pc:picChg>
      </pc:sldChg>
      <pc:sldChg chg="new del">
        <pc:chgData name="Caroline Prodger" userId="e4ef2e75-b60b-401b-8ebe-291bdcf405f4" providerId="ADAL" clId="{D52FE9F0-85C5-4C2D-9AF8-631EA43F7C8C}" dt="2022-12-13T14:48:06.420" v="82" actId="2696"/>
        <pc:sldMkLst>
          <pc:docMk/>
          <pc:sldMk cId="57939650" sldId="353"/>
        </pc:sldMkLst>
      </pc:sldChg>
      <pc:sldChg chg="addSp delSp modSp new mod">
        <pc:chgData name="Caroline Prodger" userId="e4ef2e75-b60b-401b-8ebe-291bdcf405f4" providerId="ADAL" clId="{D52FE9F0-85C5-4C2D-9AF8-631EA43F7C8C}" dt="2022-12-13T14:49:08.224" v="93"/>
        <pc:sldMkLst>
          <pc:docMk/>
          <pc:sldMk cId="696743702" sldId="353"/>
        </pc:sldMkLst>
        <pc:spChg chg="mod">
          <ac:chgData name="Caroline Prodger" userId="e4ef2e75-b60b-401b-8ebe-291bdcf405f4" providerId="ADAL" clId="{D52FE9F0-85C5-4C2D-9AF8-631EA43F7C8C}" dt="2022-12-13T14:49:08.224" v="93"/>
          <ac:spMkLst>
            <pc:docMk/>
            <pc:sldMk cId="696743702" sldId="353"/>
            <ac:spMk id="2" creationId="{8822D5EF-B674-6592-EE01-82E34A44B067}"/>
          </ac:spMkLst>
        </pc:spChg>
        <pc:spChg chg="del">
          <ac:chgData name="Caroline Prodger" userId="e4ef2e75-b60b-401b-8ebe-291bdcf405f4" providerId="ADAL" clId="{D52FE9F0-85C5-4C2D-9AF8-631EA43F7C8C}" dt="2022-12-13T14:48:39.763" v="89" actId="478"/>
          <ac:spMkLst>
            <pc:docMk/>
            <pc:sldMk cId="696743702" sldId="353"/>
            <ac:spMk id="3" creationId="{A6006896-FB3E-5C2C-CE02-671D1C9216B1}"/>
          </ac:spMkLst>
        </pc:spChg>
        <pc:spChg chg="add mod">
          <ac:chgData name="Caroline Prodger" userId="e4ef2e75-b60b-401b-8ebe-291bdcf405f4" providerId="ADAL" clId="{D52FE9F0-85C5-4C2D-9AF8-631EA43F7C8C}" dt="2022-12-13T14:48:48.145" v="91" actId="14100"/>
          <ac:spMkLst>
            <pc:docMk/>
            <pc:sldMk cId="696743702" sldId="353"/>
            <ac:spMk id="5" creationId="{489846BD-2506-56A1-0FF9-8F107716AA29}"/>
          </ac:spMkLst>
        </pc:spChg>
        <pc:picChg chg="add mod">
          <ac:chgData name="Caroline Prodger" userId="e4ef2e75-b60b-401b-8ebe-291bdcf405f4" providerId="ADAL" clId="{D52FE9F0-85C5-4C2D-9AF8-631EA43F7C8C}" dt="2022-12-13T14:48:54.697" v="92" actId="1076"/>
          <ac:picMkLst>
            <pc:docMk/>
            <pc:sldMk cId="696743702" sldId="353"/>
            <ac:picMk id="4" creationId="{F1C522AC-4E29-0BCD-B326-E11B84A1697E}"/>
          </ac:picMkLst>
        </pc:picChg>
      </pc:sldChg>
      <pc:sldChg chg="new del">
        <pc:chgData name="Caroline Prodger" userId="e4ef2e75-b60b-401b-8ebe-291bdcf405f4" providerId="ADAL" clId="{D52FE9F0-85C5-4C2D-9AF8-631EA43F7C8C}" dt="2022-12-13T14:47:50.439" v="80" actId="2696"/>
        <pc:sldMkLst>
          <pc:docMk/>
          <pc:sldMk cId="2782506134" sldId="35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347442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9</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956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2871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09879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20BDFA-180E-4018-9101-6AF69F85003E}" type="datetimeFigureOut">
              <a:rPr lang="en-GB" smtClean="0"/>
              <a:t>19/12/2022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78A12F-A4F4-4528-90EE-B37DC8A01611}" type="slidenum">
              <a:rPr lang="en-GB" smtClean="0"/>
              <a:t>‹#›</a:t>
            </a:fld>
            <a:endParaRPr lang="en-GB" dirty="0"/>
          </a:p>
        </p:txBody>
      </p:sp>
    </p:spTree>
    <p:extLst>
      <p:ext uri="{BB962C8B-B14F-4D97-AF65-F5344CB8AC3E}">
        <p14:creationId xmlns:p14="http://schemas.microsoft.com/office/powerpoint/2010/main" val="42175971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13.w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0.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7550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5.6 	Forces and motion in engineering</a:t>
            </a:r>
          </a:p>
          <a:p>
            <a:endParaRPr lang="en-GB" sz="2400" b="1" dirty="0"/>
          </a:p>
          <a:p>
            <a:r>
              <a:rPr lang="en-GB" sz="2400" b="1" dirty="0"/>
              <a:t>  </a:t>
            </a:r>
          </a:p>
        </p:txBody>
      </p:sp>
      <p:sp>
        <p:nvSpPr>
          <p:cNvPr id="2053" name="Rectangle 15"/>
          <p:cNvSpPr>
            <a:spLocks noGrp="1" noChangeArrowheads="1"/>
          </p:cNvSpPr>
          <p:nvPr>
            <p:ph type="title"/>
          </p:nvPr>
        </p:nvSpPr>
        <p:spPr>
          <a:xfrm>
            <a:off x="457200" y="3561505"/>
            <a:ext cx="8153400" cy="1364655"/>
          </a:xfrm>
        </p:spPr>
        <p:txBody>
          <a:bodyPr anchor="t"/>
          <a:lstStyle/>
          <a:p>
            <a:pPr eaLnBrk="1" hangingPunct="1"/>
            <a:r>
              <a:rPr lang="en-GB" dirty="0">
                <a:ea typeface="ＭＳ Ｐゴシック" pitchFamily="-105" charset="-128"/>
                <a:cs typeface="ＭＳ Ｐゴシック" pitchFamily="-105" charset="-128"/>
              </a:rPr>
              <a:t>PowerPoint 9: Vector representation of forces and coplanar forces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2D5EF-B674-6592-EE01-82E34A44B067}"/>
              </a:ext>
            </a:extLst>
          </p:cNvPr>
          <p:cNvSpPr>
            <a:spLocks noGrp="1"/>
          </p:cNvSpPr>
          <p:nvPr>
            <p:ph type="title"/>
          </p:nvPr>
        </p:nvSpPr>
        <p:spPr/>
        <p:txBody>
          <a:bodyPr/>
          <a:lstStyle/>
          <a:p>
            <a:r>
              <a:rPr lang="en-GB" dirty="0"/>
              <a:t>Equilibrant force</a:t>
            </a:r>
          </a:p>
        </p:txBody>
      </p:sp>
      <p:pic>
        <p:nvPicPr>
          <p:cNvPr id="4" name="Picture 3">
            <a:extLst>
              <a:ext uri="{FF2B5EF4-FFF2-40B4-BE49-F238E27FC236}">
                <a16:creationId xmlns:a16="http://schemas.microsoft.com/office/drawing/2014/main" id="{F1C522AC-4E29-0BCD-B326-E11B84A1697E}"/>
              </a:ext>
            </a:extLst>
          </p:cNvPr>
          <p:cNvPicPr>
            <a:picLocks noChangeAspect="1"/>
          </p:cNvPicPr>
          <p:nvPr/>
        </p:nvPicPr>
        <p:blipFill>
          <a:blip r:embed="rId2"/>
          <a:stretch>
            <a:fillRect/>
          </a:stretch>
        </p:blipFill>
        <p:spPr>
          <a:xfrm>
            <a:off x="2491203" y="2062532"/>
            <a:ext cx="6195597" cy="3787468"/>
          </a:xfrm>
          <a:prstGeom prst="rect">
            <a:avLst/>
          </a:prstGeom>
        </p:spPr>
      </p:pic>
      <p:sp>
        <p:nvSpPr>
          <p:cNvPr id="5" name="TextBox 4">
            <a:extLst>
              <a:ext uri="{FF2B5EF4-FFF2-40B4-BE49-F238E27FC236}">
                <a16:creationId xmlns:a16="http://schemas.microsoft.com/office/drawing/2014/main" id="{489846BD-2506-56A1-0FF9-8F107716AA29}"/>
              </a:ext>
            </a:extLst>
          </p:cNvPr>
          <p:cNvSpPr txBox="1"/>
          <p:nvPr/>
        </p:nvSpPr>
        <p:spPr>
          <a:xfrm>
            <a:off x="371509" y="1534244"/>
            <a:ext cx="4013678" cy="1938992"/>
          </a:xfrm>
          <a:prstGeom prst="rect">
            <a:avLst/>
          </a:prstGeom>
          <a:noFill/>
        </p:spPr>
        <p:txBody>
          <a:bodyPr wrap="square" rtlCol="0">
            <a:spAutoFit/>
          </a:bodyPr>
          <a:lstStyle/>
          <a:p>
            <a:r>
              <a:rPr lang="en-GB" dirty="0"/>
              <a:t>This is the force that would need to be present in order to bring the system into equilibrium. It would need to be equal in magnitude and opposite in direction to the resultant as shown below.</a:t>
            </a:r>
          </a:p>
        </p:txBody>
      </p:sp>
    </p:spTree>
    <p:extLst>
      <p:ext uri="{BB962C8B-B14F-4D97-AF65-F5344CB8AC3E}">
        <p14:creationId xmlns:p14="http://schemas.microsoft.com/office/powerpoint/2010/main" val="696743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Equilibrium conditions</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56792"/>
            <a:ext cx="8147248" cy="4354934"/>
          </a:xfrm>
        </p:spPr>
        <p:txBody>
          <a:bodyPr/>
          <a:lstStyle/>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 system with two forces is in equilibrium when:</a:t>
            </a:r>
          </a:p>
          <a:p>
            <a:pPr eaLnBrk="1" hangingPunct="1"/>
            <a:r>
              <a:rPr lang="en-GB" altLang="en-US" dirty="0">
                <a:ea typeface="ＭＳ Ｐゴシック" panose="020B0600070205080204" pitchFamily="34" charset="-128"/>
              </a:rPr>
              <a:t>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0, i.e.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 system with 3 forces is in equilibrium when:</a:t>
            </a:r>
          </a:p>
          <a:p>
            <a:pPr eaLnBrk="1" hangingPunct="1"/>
            <a:r>
              <a:rPr lang="en-GB" altLang="en-US" dirty="0">
                <a:ea typeface="ＭＳ Ｐゴシック" panose="020B0600070205080204" pitchFamily="34" charset="-128"/>
              </a:rPr>
              <a:t>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 = 0, i.e.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a:t>
            </a:r>
          </a:p>
          <a:p>
            <a:pPr eaLnBrk="1" hangingPunct="1"/>
            <a:r>
              <a:rPr lang="en-GB" altLang="en-US" dirty="0">
                <a:ea typeface="ＭＳ Ｐゴシック" panose="020B0600070205080204" pitchFamily="34" charset="-128"/>
              </a:rPr>
              <a:t>Trigonometry, Pythagoras’ theorem and vector addition may be needed to calculate the balancing forces.</a:t>
            </a:r>
          </a:p>
        </p:txBody>
      </p:sp>
    </p:spTree>
    <p:extLst>
      <p:ext uri="{BB962C8B-B14F-4D97-AF65-F5344CB8AC3E}">
        <p14:creationId xmlns:p14="http://schemas.microsoft.com/office/powerpoint/2010/main" val="140654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a:extLst>
              <a:ext uri="{FF2B5EF4-FFF2-40B4-BE49-F238E27FC236}">
                <a16:creationId xmlns:a16="http://schemas.microsoft.com/office/drawing/2014/main" id="{BA6C4078-F812-45C6-BAF8-4897C892A4E3}"/>
              </a:ext>
            </a:extLst>
          </p:cNvPr>
          <p:cNvSpPr>
            <a:spLocks noGrp="1" noChangeArrowheads="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en-US" altLang="en-US" dirty="0"/>
              <a:t>Trigonometry and Pythagoras’ theorem</a:t>
            </a:r>
          </a:p>
        </p:txBody>
      </p:sp>
      <p:sp>
        <p:nvSpPr>
          <p:cNvPr id="24580" name="TextBox 19">
            <a:extLst>
              <a:ext uri="{FF2B5EF4-FFF2-40B4-BE49-F238E27FC236}">
                <a16:creationId xmlns:a16="http://schemas.microsoft.com/office/drawing/2014/main" id="{DBADBFC7-2E36-4ED5-A51C-98481F641AFF}"/>
              </a:ext>
            </a:extLst>
          </p:cNvPr>
          <p:cNvSpPr txBox="1">
            <a:spLocks noChangeArrowheads="1"/>
          </p:cNvSpPr>
          <p:nvPr/>
        </p:nvSpPr>
        <p:spPr bwMode="auto">
          <a:xfrm>
            <a:off x="323528" y="1484784"/>
            <a:ext cx="5499108" cy="303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ts val="600"/>
              </a:spcBef>
              <a:spcAft>
                <a:spcPts val="600"/>
              </a:spcAft>
              <a:buClr>
                <a:srgbClr val="0077E3"/>
              </a:buClr>
              <a:buFont typeface="Arial" panose="020B0604020202020204" pitchFamily="34" charset="0"/>
              <a:buChar char="•"/>
            </a:pPr>
            <a:r>
              <a:rPr lang="en-GB" altLang="en-US" dirty="0"/>
              <a:t>Trigonometry may be required to calculate the angles between force vectors</a:t>
            </a:r>
          </a:p>
          <a:p>
            <a:pPr eaLnBrk="1" hangingPunct="1">
              <a:spcBef>
                <a:spcPts val="600"/>
              </a:spcBef>
              <a:spcAft>
                <a:spcPts val="600"/>
              </a:spcAft>
              <a:buClr>
                <a:srgbClr val="0077E3"/>
              </a:buClr>
              <a:buFont typeface="Arial" panose="020B0604020202020204" pitchFamily="34" charset="0"/>
              <a:buChar char="•"/>
            </a:pPr>
            <a:r>
              <a:rPr lang="es-ES" altLang="en-US" dirty="0"/>
              <a:t>tan</a:t>
            </a:r>
            <a:r>
              <a:rPr lang="es-ES" altLang="en-US" spc="-100" dirty="0"/>
              <a:t> </a:t>
            </a:r>
            <a:r>
              <a:rPr lang="es-ES" altLang="en-US" sz="2200" i="1" dirty="0">
                <a:latin typeface="Times New Roman" panose="02020603050405020304" pitchFamily="18" charset="0"/>
                <a:cs typeface="Times New Roman" panose="02020603050405020304" pitchFamily="18" charset="0"/>
              </a:rPr>
              <a:t>θ</a:t>
            </a:r>
            <a:r>
              <a:rPr lang="es-ES" altLang="en-US" dirty="0"/>
              <a:t> =  </a:t>
            </a:r>
          </a:p>
          <a:p>
            <a:pPr eaLnBrk="1" hangingPunct="1">
              <a:spcBef>
                <a:spcPts val="600"/>
              </a:spcBef>
              <a:spcAft>
                <a:spcPts val="600"/>
              </a:spcAft>
              <a:buClr>
                <a:srgbClr val="0077E3"/>
              </a:buClr>
              <a:buFont typeface="Arial" panose="020B0604020202020204" pitchFamily="34" charset="0"/>
              <a:buChar char="•"/>
            </a:pPr>
            <a:r>
              <a:rPr lang="es-ES" altLang="en-US" dirty="0"/>
              <a:t>Rearranging, </a:t>
            </a:r>
            <a:r>
              <a:rPr lang="es-ES" altLang="en-US" sz="2200" i="1" dirty="0">
                <a:latin typeface="Times New Roman" panose="02020603050405020304" pitchFamily="18" charset="0"/>
                <a:cs typeface="Times New Roman" panose="02020603050405020304" pitchFamily="18" charset="0"/>
              </a:rPr>
              <a:t>θ</a:t>
            </a:r>
            <a:r>
              <a:rPr lang="es-ES" altLang="en-US" dirty="0"/>
              <a:t> = tan</a:t>
            </a:r>
            <a:r>
              <a:rPr lang="es-ES" altLang="en-US" baseline="30000" dirty="0"/>
              <a:t>-1</a:t>
            </a:r>
            <a:r>
              <a:rPr lang="es-ES" altLang="en-US" dirty="0"/>
              <a:t> </a:t>
            </a:r>
            <a:endParaRPr lang="en-GB" altLang="en-US" dirty="0"/>
          </a:p>
          <a:p>
            <a:pPr eaLnBrk="1" hangingPunct="1"/>
            <a:endParaRPr lang="en-GB" altLang="en-US" dirty="0"/>
          </a:p>
          <a:p>
            <a:pPr eaLnBrk="1" hangingPunct="1">
              <a:buClr>
                <a:srgbClr val="0077E3"/>
              </a:buClr>
              <a:buFont typeface="Arial" panose="020B0604020202020204" pitchFamily="34" charset="0"/>
              <a:buChar char="•"/>
            </a:pPr>
            <a:r>
              <a:rPr lang="en-GB" altLang="en-US" dirty="0"/>
              <a:t>Pythagoras’ theorem (</a:t>
            </a:r>
            <a:r>
              <a:rPr lang="en-US" altLang="en-US" sz="2200" i="1" dirty="0">
                <a:latin typeface="Times New Roman" panose="02020603050405020304" pitchFamily="18" charset="0"/>
                <a:cs typeface="Times New Roman" panose="02020603050405020304" pitchFamily="18" charset="0"/>
              </a:rPr>
              <a:t>a</a:t>
            </a:r>
            <a:r>
              <a:rPr lang="en-US" altLang="en-US" baseline="30000" dirty="0"/>
              <a:t>2</a:t>
            </a:r>
            <a:r>
              <a:rPr lang="en-US" altLang="en-US" dirty="0"/>
              <a:t> + </a:t>
            </a:r>
            <a:r>
              <a:rPr lang="en-US" altLang="en-US" sz="2200" i="1" dirty="0">
                <a:latin typeface="Times New Roman" panose="02020603050405020304" pitchFamily="18" charset="0"/>
                <a:cs typeface="Times New Roman" panose="02020603050405020304" pitchFamily="18" charset="0"/>
              </a:rPr>
              <a:t>b</a:t>
            </a:r>
            <a:r>
              <a:rPr lang="en-US" altLang="en-US" baseline="30000" dirty="0"/>
              <a:t>2</a:t>
            </a:r>
            <a:r>
              <a:rPr lang="en-US" altLang="en-US" dirty="0"/>
              <a:t> = </a:t>
            </a:r>
            <a:r>
              <a:rPr lang="en-US" altLang="en-US" sz="2200" i="1" dirty="0">
                <a:latin typeface="Times New Roman" panose="02020603050405020304" pitchFamily="18" charset="0"/>
                <a:cs typeface="Times New Roman" panose="02020603050405020304" pitchFamily="18" charset="0"/>
              </a:rPr>
              <a:t>c</a:t>
            </a:r>
            <a:r>
              <a:rPr lang="en-US" altLang="en-US" baseline="30000" dirty="0"/>
              <a:t>2</a:t>
            </a:r>
            <a:r>
              <a:rPr lang="en-GB" altLang="en-US" dirty="0"/>
              <a:t>) may be needed to calculate the magnitude</a:t>
            </a:r>
            <a:endParaRPr lang="en-US" altLang="en-US" sz="2000" baseline="30000" dirty="0"/>
          </a:p>
          <a:p>
            <a:pPr marL="0" indent="0" eaLnBrk="1" hangingPunct="1"/>
            <a:endParaRPr lang="en-GB" altLang="en-US" dirty="0"/>
          </a:p>
        </p:txBody>
      </p:sp>
      <p:grpSp>
        <p:nvGrpSpPr>
          <p:cNvPr id="2" name="Group 1">
            <a:extLst>
              <a:ext uri="{FF2B5EF4-FFF2-40B4-BE49-F238E27FC236}">
                <a16:creationId xmlns:a16="http://schemas.microsoft.com/office/drawing/2014/main" id="{2C3383D5-71F2-4EB6-9645-53A496505CE5}"/>
              </a:ext>
            </a:extLst>
          </p:cNvPr>
          <p:cNvGrpSpPr>
            <a:grpSpLocks/>
          </p:cNvGrpSpPr>
          <p:nvPr/>
        </p:nvGrpSpPr>
        <p:grpSpPr bwMode="auto">
          <a:xfrm>
            <a:off x="4241304" y="2849518"/>
            <a:ext cx="5531926" cy="3337456"/>
            <a:chOff x="1" y="0"/>
            <a:chExt cx="28921" cy="14113"/>
          </a:xfrm>
        </p:grpSpPr>
        <p:grpSp>
          <p:nvGrpSpPr>
            <p:cNvPr id="22" name="Group 21">
              <a:extLst>
                <a:ext uri="{FF2B5EF4-FFF2-40B4-BE49-F238E27FC236}">
                  <a16:creationId xmlns:a16="http://schemas.microsoft.com/office/drawing/2014/main" id="{E6DF14BF-F4AA-46EF-90D6-33D6C4151DF2}"/>
                </a:ext>
              </a:extLst>
            </p:cNvPr>
            <p:cNvGrpSpPr>
              <a:grpSpLocks/>
            </p:cNvGrpSpPr>
            <p:nvPr/>
          </p:nvGrpSpPr>
          <p:grpSpPr bwMode="auto">
            <a:xfrm>
              <a:off x="1" y="0"/>
              <a:ext cx="28921" cy="14113"/>
              <a:chOff x="1" y="0"/>
              <a:chExt cx="28924" cy="14122"/>
            </a:xfrm>
          </p:grpSpPr>
          <p:grpSp>
            <p:nvGrpSpPr>
              <p:cNvPr id="25" name="Group 24">
                <a:extLst>
                  <a:ext uri="{FF2B5EF4-FFF2-40B4-BE49-F238E27FC236}">
                    <a16:creationId xmlns:a16="http://schemas.microsoft.com/office/drawing/2014/main" id="{B036616A-20C5-4458-A9B1-97856CFEC8F0}"/>
                  </a:ext>
                </a:extLst>
              </p:cNvPr>
              <p:cNvGrpSpPr>
                <a:grpSpLocks/>
              </p:cNvGrpSpPr>
              <p:nvPr/>
            </p:nvGrpSpPr>
            <p:grpSpPr bwMode="auto">
              <a:xfrm flipH="1">
                <a:off x="1" y="0"/>
                <a:ext cx="28924" cy="9941"/>
                <a:chOff x="-2319" y="0"/>
                <a:chExt cx="31053" cy="7956"/>
              </a:xfrm>
            </p:grpSpPr>
            <p:sp>
              <p:nvSpPr>
                <p:cNvPr id="27" name="Right Triangle 26">
                  <a:extLst>
                    <a:ext uri="{FF2B5EF4-FFF2-40B4-BE49-F238E27FC236}">
                      <a16:creationId xmlns:a16="http://schemas.microsoft.com/office/drawing/2014/main" id="{4704D5CF-15C9-4DD9-A4FA-1C9EF029B9E6}"/>
                    </a:ext>
                  </a:extLst>
                </p:cNvPr>
                <p:cNvSpPr>
                  <a:spLocks noChangeArrowheads="1"/>
                </p:cNvSpPr>
                <p:nvPr/>
              </p:nvSpPr>
              <p:spPr bwMode="auto">
                <a:xfrm>
                  <a:off x="5581" y="0"/>
                  <a:ext cx="23153" cy="7956"/>
                </a:xfrm>
                <a:prstGeom prst="rtTriangle">
                  <a:avLst/>
                </a:prstGeom>
                <a:noFill/>
                <a:ln w="28575">
                  <a:solidFill>
                    <a:schemeClr val="tx1">
                      <a:lumMod val="100000"/>
                      <a:lumOff val="0"/>
                    </a:scheme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dirty="0"/>
                </a:p>
              </p:txBody>
            </p:sp>
            <p:sp>
              <p:nvSpPr>
                <p:cNvPr id="28" name="Text Box 218">
                  <a:extLst>
                    <a:ext uri="{FF2B5EF4-FFF2-40B4-BE49-F238E27FC236}">
                      <a16:creationId xmlns:a16="http://schemas.microsoft.com/office/drawing/2014/main" id="{364F1515-2467-4309-9922-0C01BCAA1891}"/>
                    </a:ext>
                  </a:extLst>
                </p:cNvPr>
                <p:cNvSpPr txBox="1">
                  <a:spLocks noChangeArrowheads="1"/>
                </p:cNvSpPr>
                <p:nvPr/>
              </p:nvSpPr>
              <p:spPr bwMode="auto">
                <a:xfrm>
                  <a:off x="-2319" y="4037"/>
                  <a:ext cx="7362" cy="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O</a:t>
                  </a:r>
                </a:p>
              </p:txBody>
            </p:sp>
            <p:sp>
              <p:nvSpPr>
                <p:cNvPr id="29" name="Text Box 219">
                  <a:extLst>
                    <a:ext uri="{FF2B5EF4-FFF2-40B4-BE49-F238E27FC236}">
                      <a16:creationId xmlns:a16="http://schemas.microsoft.com/office/drawing/2014/main" id="{EC899321-FDB1-43EC-9EF9-AEEE7B66708A}"/>
                    </a:ext>
                  </a:extLst>
                </p:cNvPr>
                <p:cNvSpPr txBox="1">
                  <a:spLocks noChangeArrowheads="1"/>
                </p:cNvSpPr>
                <p:nvPr/>
              </p:nvSpPr>
              <p:spPr bwMode="auto">
                <a:xfrm>
                  <a:off x="11673" y="2689"/>
                  <a:ext cx="7362" cy="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H</a:t>
                  </a:r>
                </a:p>
              </p:txBody>
            </p:sp>
          </p:grpSp>
          <p:sp>
            <p:nvSpPr>
              <p:cNvPr id="26" name="Text Box 220">
                <a:extLst>
                  <a:ext uri="{FF2B5EF4-FFF2-40B4-BE49-F238E27FC236}">
                    <a16:creationId xmlns:a16="http://schemas.microsoft.com/office/drawing/2014/main" id="{D5B4C6A3-A49C-4E2A-B5A3-F5A17C6E5859}"/>
                  </a:ext>
                </a:extLst>
              </p:cNvPr>
              <p:cNvSpPr txBox="1">
                <a:spLocks noChangeArrowheads="1"/>
              </p:cNvSpPr>
              <p:nvPr/>
            </p:nvSpPr>
            <p:spPr bwMode="auto">
              <a:xfrm flipH="1">
                <a:off x="11058" y="11004"/>
                <a:ext cx="6858" cy="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A</a:t>
                </a:r>
              </a:p>
            </p:txBody>
          </p:sp>
        </p:grpSp>
        <p:sp>
          <p:nvSpPr>
            <p:cNvPr id="23" name="Text Box 221">
              <a:extLst>
                <a:ext uri="{FF2B5EF4-FFF2-40B4-BE49-F238E27FC236}">
                  <a16:creationId xmlns:a16="http://schemas.microsoft.com/office/drawing/2014/main" id="{84FF0965-B764-4742-BC7E-17E3E5D044DE}"/>
                </a:ext>
              </a:extLst>
            </p:cNvPr>
            <p:cNvSpPr txBox="1">
              <a:spLocks noChangeArrowheads="1"/>
            </p:cNvSpPr>
            <p:nvPr/>
          </p:nvSpPr>
          <p:spPr bwMode="auto">
            <a:xfrm flipH="1">
              <a:off x="3691" y="8552"/>
              <a:ext cx="6852" cy="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200" i="1" dirty="0">
                  <a:effectLst/>
                  <a:latin typeface="Times New Roman" panose="02020603050405020304" pitchFamily="18" charset="0"/>
                  <a:ea typeface="Cambria" panose="02040503050406030204" pitchFamily="18" charset="0"/>
                  <a:cs typeface="Times New Roman" panose="02020603050405020304" pitchFamily="18" charset="0"/>
                </a:rPr>
                <a:t>θ</a:t>
              </a:r>
            </a:p>
          </p:txBody>
        </p:sp>
        <p:sp>
          <p:nvSpPr>
            <p:cNvPr id="24" name="Arc 326">
              <a:extLst>
                <a:ext uri="{FF2B5EF4-FFF2-40B4-BE49-F238E27FC236}">
                  <a16:creationId xmlns:a16="http://schemas.microsoft.com/office/drawing/2014/main" id="{BBC807B6-576B-47F2-BEC3-A6D5124AFF5F}"/>
                </a:ext>
              </a:extLst>
            </p:cNvPr>
            <p:cNvSpPr>
              <a:spLocks/>
            </p:cNvSpPr>
            <p:nvPr/>
          </p:nvSpPr>
          <p:spPr bwMode="auto">
            <a:xfrm>
              <a:off x="2770" y="8446"/>
              <a:ext cx="921" cy="3016"/>
            </a:xfrm>
            <a:custGeom>
              <a:avLst/>
              <a:gdLst>
                <a:gd name="T0" fmla="*/ 46037 w 92075"/>
                <a:gd name="T1" fmla="*/ 0 h 301625"/>
                <a:gd name="T2" fmla="*/ 92075 w 92075"/>
                <a:gd name="T3" fmla="*/ 150813 h 301625"/>
                <a:gd name="T4" fmla="*/ 0 60000 65536"/>
                <a:gd name="T5" fmla="*/ 0 60000 65536"/>
              </a:gdLst>
              <a:ahLst/>
              <a:cxnLst>
                <a:cxn ang="T4">
                  <a:pos x="T0" y="T1"/>
                </a:cxn>
                <a:cxn ang="T5">
                  <a:pos x="T2" y="T3"/>
                </a:cxn>
              </a:cxnLst>
              <a:rect l="0" t="0" r="r" b="b"/>
              <a:pathLst>
                <a:path w="92075" h="301625" stroke="0">
                  <a:moveTo>
                    <a:pt x="46037" y="0"/>
                  </a:moveTo>
                  <a:cubicBezTo>
                    <a:pt x="71463" y="0"/>
                    <a:pt x="92075" y="67521"/>
                    <a:pt x="92075" y="150813"/>
                  </a:cubicBezTo>
                  <a:lnTo>
                    <a:pt x="46038" y="150813"/>
                  </a:lnTo>
                  <a:cubicBezTo>
                    <a:pt x="46038" y="100542"/>
                    <a:pt x="46037" y="50271"/>
                    <a:pt x="46037" y="0"/>
                  </a:cubicBezTo>
                  <a:close/>
                </a:path>
                <a:path w="92075" h="301625" fill="none">
                  <a:moveTo>
                    <a:pt x="46037" y="0"/>
                  </a:moveTo>
                  <a:cubicBezTo>
                    <a:pt x="71463" y="0"/>
                    <a:pt x="92075" y="67521"/>
                    <a:pt x="92075" y="150813"/>
                  </a:cubicBezTo>
                </a:path>
              </a:pathLst>
            </a:custGeom>
            <a:noFill/>
            <a:ln w="12700">
              <a:solidFill>
                <a:schemeClr val="tx1">
                  <a:lumMod val="10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dirty="0"/>
            </a:p>
          </p:txBody>
        </p:sp>
      </p:grpSp>
      <p:graphicFrame>
        <p:nvGraphicFramePr>
          <p:cNvPr id="3" name="Object 2">
            <a:extLst>
              <a:ext uri="{FF2B5EF4-FFF2-40B4-BE49-F238E27FC236}">
                <a16:creationId xmlns:a16="http://schemas.microsoft.com/office/drawing/2014/main" id="{A56E93F9-15EE-08AC-50A9-E563143B489B}"/>
              </a:ext>
            </a:extLst>
          </p:cNvPr>
          <p:cNvGraphicFramePr>
            <a:graphicFrameLocks noChangeAspect="1"/>
          </p:cNvGraphicFramePr>
          <p:nvPr>
            <p:extLst>
              <p:ext uri="{D42A27DB-BD31-4B8C-83A1-F6EECF244321}">
                <p14:modId xmlns:p14="http://schemas.microsoft.com/office/powerpoint/2010/main" val="1894399255"/>
              </p:ext>
            </p:extLst>
          </p:nvPr>
        </p:nvGraphicFramePr>
        <p:xfrm>
          <a:off x="1574800" y="2220913"/>
          <a:ext cx="230188" cy="515937"/>
        </p:xfrm>
        <a:graphic>
          <a:graphicData uri="http://schemas.openxmlformats.org/presentationml/2006/ole">
            <mc:AlternateContent xmlns:mc="http://schemas.openxmlformats.org/markup-compatibility/2006">
              <mc:Choice xmlns:v="urn:schemas-microsoft-com:vml" Requires="v">
                <p:oleObj name="Equation" r:id="rId2" imgW="253800" imgH="571320" progId="Equation.DSMT4">
                  <p:embed/>
                </p:oleObj>
              </mc:Choice>
              <mc:Fallback>
                <p:oleObj name="Equation" r:id="rId2" imgW="253800" imgH="571320" progId="Equation.DSMT4">
                  <p:embed/>
                  <p:pic>
                    <p:nvPicPr>
                      <p:cNvPr id="3" name="Object 2">
                        <a:extLst>
                          <a:ext uri="{FF2B5EF4-FFF2-40B4-BE49-F238E27FC236}">
                            <a16:creationId xmlns:a16="http://schemas.microsoft.com/office/drawing/2014/main" id="{A56E93F9-15EE-08AC-50A9-E563143B489B}"/>
                          </a:ext>
                        </a:extLst>
                      </p:cNvPr>
                      <p:cNvPicPr/>
                      <p:nvPr/>
                    </p:nvPicPr>
                    <p:blipFill>
                      <a:blip r:embed="rId3"/>
                      <a:stretch>
                        <a:fillRect/>
                      </a:stretch>
                    </p:blipFill>
                    <p:spPr>
                      <a:xfrm>
                        <a:off x="1574800" y="2220913"/>
                        <a:ext cx="230188" cy="51593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87AC24B3-9ECB-5B54-ED53-2A3BB559B8F8}"/>
              </a:ext>
            </a:extLst>
          </p:cNvPr>
          <p:cNvGraphicFramePr>
            <a:graphicFrameLocks noChangeAspect="1"/>
          </p:cNvGraphicFramePr>
          <p:nvPr>
            <p:extLst>
              <p:ext uri="{D42A27DB-BD31-4B8C-83A1-F6EECF244321}">
                <p14:modId xmlns:p14="http://schemas.microsoft.com/office/powerpoint/2010/main" val="3491376949"/>
              </p:ext>
            </p:extLst>
          </p:nvPr>
        </p:nvGraphicFramePr>
        <p:xfrm>
          <a:off x="3179763" y="2693988"/>
          <a:ext cx="417512" cy="555625"/>
        </p:xfrm>
        <a:graphic>
          <a:graphicData uri="http://schemas.openxmlformats.org/presentationml/2006/ole">
            <mc:AlternateContent xmlns:mc="http://schemas.openxmlformats.org/markup-compatibility/2006">
              <mc:Choice xmlns:v="urn:schemas-microsoft-com:vml" Requires="v">
                <p:oleObj name="Equation" r:id="rId4" imgW="469800" imgH="622080" progId="Equation.DSMT4">
                  <p:embed/>
                </p:oleObj>
              </mc:Choice>
              <mc:Fallback>
                <p:oleObj name="Equation" r:id="rId4" imgW="469800" imgH="622080" progId="Equation.DSMT4">
                  <p:embed/>
                  <p:pic>
                    <p:nvPicPr>
                      <p:cNvPr id="4" name="Object 3">
                        <a:extLst>
                          <a:ext uri="{FF2B5EF4-FFF2-40B4-BE49-F238E27FC236}">
                            <a16:creationId xmlns:a16="http://schemas.microsoft.com/office/drawing/2014/main" id="{87AC24B3-9ECB-5B54-ED53-2A3BB559B8F8}"/>
                          </a:ext>
                        </a:extLst>
                      </p:cNvPr>
                      <p:cNvPicPr/>
                      <p:nvPr/>
                    </p:nvPicPr>
                    <p:blipFill>
                      <a:blip r:embed="rId5"/>
                      <a:stretch>
                        <a:fillRect/>
                      </a:stretch>
                    </p:blipFill>
                    <p:spPr>
                      <a:xfrm>
                        <a:off x="3179763" y="2693988"/>
                        <a:ext cx="417512" cy="555625"/>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147248" cy="4642966"/>
              </a:xfrm>
            </p:spPr>
            <p:txBody>
              <a:bodyPr/>
              <a:lstStyle/>
              <a:p>
                <a:pPr eaLnBrk="1" hangingPunct="1">
                  <a:spcBef>
                    <a:spcPts val="600"/>
                  </a:spcBef>
                  <a:spcAft>
                    <a:spcPts val="600"/>
                  </a:spcAft>
                </a:pPr>
                <a:r>
                  <a:rPr lang="en-GB" altLang="en-US" dirty="0">
                    <a:ea typeface="ＭＳ Ｐゴシック" panose="020B0600070205080204" pitchFamily="34" charset="-128"/>
                  </a:rPr>
                  <a:t>A motion-damping system in a machine is at equilibrium when three forces are acting on it: </a:t>
                </a:r>
              </a:p>
              <a:p>
                <a:pPr algn="ctr" eaLnBrk="1" hangingPunct="1">
                  <a:spcBef>
                    <a:spcPts val="600"/>
                  </a:spcBef>
                  <a:spcAft>
                    <a:spcPts val="600"/>
                  </a:spcAft>
                </a:pPr>
                <a:r>
                  <a:rPr lang="en-GB" altLang="en-US" b="1" dirty="0">
                    <a:ea typeface="ＭＳ Ｐゴシック" panose="020B0600070205080204" pitchFamily="34" charset="-128"/>
                  </a:rPr>
                  <a:t>R</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N, </a:t>
                </a:r>
                <a:r>
                  <a:rPr lang="en-GB" altLang="en-US" b="1" dirty="0">
                    <a:ea typeface="ＭＳ Ｐゴシック" panose="020B0600070205080204" pitchFamily="34" charset="-128"/>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(5</a:t>
                </a:r>
                <a:r>
                  <a:rPr lang="en-GB" altLang="en-US" b="1" dirty="0">
                    <a:ea typeface="ＭＳ Ｐゴシック" panose="020B0600070205080204" pitchFamily="34" charset="-128"/>
                  </a:rPr>
                  <a:t>i</a:t>
                </a:r>
                <a:r>
                  <a:rPr lang="en-GB" altLang="en-US" dirty="0">
                    <a:ea typeface="ＭＳ Ｐゴシック" panose="020B0600070205080204" pitchFamily="34" charset="-128"/>
                  </a:rPr>
                  <a:t> – 8</a:t>
                </a:r>
                <a:r>
                  <a:rPr lang="en-GB" altLang="en-US" b="1" dirty="0">
                    <a:ea typeface="ＭＳ Ｐゴシック" panose="020B0600070205080204" pitchFamily="34" charset="-128"/>
                  </a:rPr>
                  <a:t>j</a:t>
                </a:r>
                <a:r>
                  <a:rPr lang="en-GB" altLang="en-US" dirty="0">
                    <a:ea typeface="ＭＳ Ｐゴシック" panose="020B0600070205080204" pitchFamily="34" charset="-128"/>
                  </a:rPr>
                  <a:t>) N and </a:t>
                </a:r>
                <a:r>
                  <a:rPr lang="en-GB" altLang="en-US" b="1" dirty="0">
                    <a:ea typeface="ＭＳ Ｐゴシック" panose="020B0600070205080204" pitchFamily="34" charset="-128"/>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(3</a:t>
                </a:r>
                <a:r>
                  <a:rPr lang="en-GB" altLang="en-US" b="1" dirty="0">
                    <a:ea typeface="ＭＳ Ｐゴシック" panose="020B0600070205080204" pitchFamily="34" charset="-128"/>
                  </a:rPr>
                  <a:t>i</a:t>
                </a:r>
                <a:r>
                  <a:rPr lang="en-GB" altLang="en-US" dirty="0">
                    <a:ea typeface="ＭＳ Ｐゴシック" panose="020B0600070205080204" pitchFamily="34" charset="-128"/>
                  </a:rPr>
                  <a:t> + 4</a:t>
                </a:r>
                <a:r>
                  <a:rPr lang="en-GB" altLang="en-US" b="1" dirty="0">
                    <a:ea typeface="ＭＳ Ｐゴシック" panose="020B0600070205080204" pitchFamily="34" charset="-128"/>
                  </a:rPr>
                  <a:t>j</a:t>
                </a:r>
                <a:r>
                  <a:rPr lang="en-GB" altLang="en-US" dirty="0">
                    <a:ea typeface="ＭＳ Ｐゴシック" panose="020B0600070205080204" pitchFamily="34" charset="-128"/>
                  </a:rPr>
                  <a:t>) N.</a:t>
                </a:r>
              </a:p>
              <a:p>
                <a:pPr marL="457200" indent="-457200" eaLnBrk="1" hangingPunct="1">
                  <a:spcBef>
                    <a:spcPts val="600"/>
                  </a:spcBef>
                  <a:spcAft>
                    <a:spcPts val="600"/>
                  </a:spcAft>
                  <a:buFont typeface="+mj-lt"/>
                  <a:buAutoNum type="alphaLcParenR"/>
                </a:pPr>
                <a:r>
                  <a:rPr lang="en-GB" altLang="en-US" dirty="0">
                    <a:ea typeface="ＭＳ Ｐゴシック" panose="020B0600070205080204" pitchFamily="34" charset="-128"/>
                  </a:rPr>
                  <a:t>Express </a:t>
                </a:r>
                <a:r>
                  <a:rPr lang="en-GB" altLang="en-US" b="1" dirty="0">
                    <a:ea typeface="ＭＳ Ｐゴシック" panose="020B0600070205080204" pitchFamily="34" charset="-128"/>
                  </a:rPr>
                  <a:t>R</a:t>
                </a:r>
                <a:r>
                  <a:rPr lang="en-GB" altLang="en-US" dirty="0">
                    <a:ea typeface="ＭＳ Ｐゴシック" panose="020B0600070205080204" pitchFamily="34" charset="-128"/>
                  </a:rPr>
                  <a:t> in the form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1" dirty="0">
                    <a:ea typeface="ＭＳ Ｐゴシック" panose="020B0600070205080204" pitchFamily="34" charset="-128"/>
                  </a:rPr>
                  <a:t>i</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b</a:t>
                </a:r>
                <a:r>
                  <a:rPr lang="en-GB" altLang="en-US" b="1" dirty="0">
                    <a:ea typeface="ＭＳ Ｐゴシック" panose="020B0600070205080204" pitchFamily="34" charset="-128"/>
                  </a:rPr>
                  <a:t>j</a:t>
                </a:r>
                <a:r>
                  <a:rPr lang="en-GB" altLang="en-US" dirty="0">
                    <a:ea typeface="ＭＳ Ｐゴシック" panose="020B0600070205080204" pitchFamily="34" charset="-128"/>
                  </a:rPr>
                  <a:t>.</a:t>
                </a:r>
                <a:endParaRPr lang="en-GB" altLang="en-US" b="1" dirty="0">
                  <a:ea typeface="ＭＳ Ｐゴシック" panose="020B0600070205080204" pitchFamily="34" charset="-128"/>
                </a:endParaRPr>
              </a:p>
              <a:p>
                <a:pPr eaLnBrk="1" hangingPunct="1">
                  <a:spcBef>
                    <a:spcPts val="600"/>
                  </a:spcBef>
                  <a:spcAft>
                    <a:spcPts val="600"/>
                  </a:spcAft>
                </a:pPr>
                <a:r>
                  <a:rPr lang="en-GB" altLang="en-US" b="1" dirty="0">
                    <a:solidFill>
                      <a:srgbClr val="FF0000"/>
                    </a:solidFill>
                    <a:ea typeface="ＭＳ Ｐゴシック" panose="020B0600070205080204" pitchFamily="34" charset="-128"/>
                  </a:rPr>
                  <a:t>Answer:  </a:t>
                </a:r>
                <a:r>
                  <a:rPr lang="en-GB" altLang="en-US" dirty="0">
                    <a:solidFill>
                      <a:srgbClr val="FF0000"/>
                    </a:solidFill>
                    <a:ea typeface="ＭＳ Ｐゴシック" panose="020B0600070205080204" pitchFamily="34" charset="-128"/>
                  </a:rPr>
                  <a:t>Rearranging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1</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0 gives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1</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a:t>
                </a:r>
              </a:p>
              <a:p>
                <a:pPr eaLnBrk="1" hangingPunct="1">
                  <a:spcBef>
                    <a:spcPts val="600"/>
                  </a:spcBef>
                  <a:spcAft>
                    <a:spcPts val="600"/>
                  </a:spcAft>
                </a:pPr>
                <a:r>
                  <a:rPr lang="en-GB" altLang="en-US" dirty="0">
                    <a:solidFill>
                      <a:srgbClr val="FF0000"/>
                    </a:solidFill>
                    <a:ea typeface="ＭＳ Ｐゴシック" panose="020B0600070205080204" pitchFamily="34" charset="-128"/>
                  </a:rPr>
                  <a:t>Therefore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−((5</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8</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 + (3</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+ 4</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 = (−8</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+ 4</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N</a:t>
                </a:r>
              </a:p>
              <a:p>
                <a:pPr eaLnBrk="1" hangingPunct="1">
                  <a:spcBef>
                    <a:spcPts val="600"/>
                  </a:spcBef>
                  <a:spcAft>
                    <a:spcPts val="600"/>
                  </a:spcAft>
                </a:pPr>
                <a:endParaRPr lang="en-GB" altLang="en-US" dirty="0">
                  <a:solidFill>
                    <a:schemeClr val="accent6"/>
                  </a:solidFill>
                  <a:ea typeface="ＭＳ Ｐゴシック" panose="020B0600070205080204" pitchFamily="34" charset="-128"/>
                </a:endParaRPr>
              </a:p>
              <a:p>
                <a:pPr marL="457200" indent="-457200" eaLnBrk="1" hangingPunct="1">
                  <a:spcBef>
                    <a:spcPts val="600"/>
                  </a:spcBef>
                  <a:spcAft>
                    <a:spcPts val="600"/>
                  </a:spcAft>
                  <a:buFont typeface="+mj-lt"/>
                  <a:buAutoNum type="alphaLcParenR" startAt="2"/>
                </a:pPr>
                <a:r>
                  <a:rPr lang="en-GB" altLang="en-US" dirty="0">
                    <a:ea typeface="ＭＳ Ｐゴシック" panose="020B0600070205080204" pitchFamily="34" charset="-128"/>
                  </a:rPr>
                  <a:t>Calculate the magnitude of </a:t>
                </a:r>
                <a:r>
                  <a:rPr lang="en-GB" altLang="en-US" b="1" dirty="0">
                    <a:ea typeface="ＭＳ Ｐゴシック" panose="020B0600070205080204" pitchFamily="34" charset="-128"/>
                  </a:rPr>
                  <a:t>R</a:t>
                </a:r>
                <a:r>
                  <a:rPr lang="en-GB" altLang="en-US" dirty="0">
                    <a:ea typeface="ＭＳ Ｐゴシック" panose="020B0600070205080204" pitchFamily="34" charset="-128"/>
                  </a:rPr>
                  <a:t>.</a:t>
                </a:r>
                <a:endParaRPr lang="en-GB" altLang="en-US" b="1" dirty="0">
                  <a:ea typeface="ＭＳ Ｐゴシック" panose="020B0600070205080204" pitchFamily="34" charset="-128"/>
                </a:endParaRPr>
              </a:p>
              <a:p>
                <a:pPr eaLnBrk="1" hangingPunct="1">
                  <a:spcBef>
                    <a:spcPts val="600"/>
                  </a:spcBef>
                  <a:spcAft>
                    <a:spcPts val="600"/>
                  </a:spcAft>
                </a:pPr>
                <a:r>
                  <a:rPr lang="en-GB" altLang="en-US" b="1" dirty="0">
                    <a:solidFill>
                      <a:srgbClr val="FF0000"/>
                    </a:solidFill>
                    <a:ea typeface="ＭＳ Ｐゴシック" panose="020B0600070205080204" pitchFamily="34" charset="-128"/>
                  </a:rPr>
                  <a:t>Answer:  </a:t>
                </a:r>
                <a:r>
                  <a:rPr lang="en-GB" altLang="en-US" dirty="0">
                    <a:solidFill>
                      <a:srgbClr val="FF0000"/>
                    </a:solidFill>
                    <a:ea typeface="ＭＳ Ｐゴシック" panose="020B0600070205080204" pitchFamily="34" charset="-128"/>
                  </a:rPr>
                  <a:t>Magnitude = </a:t>
                </a:r>
                <a14:m>
                  <m:oMath xmlns:m="http://schemas.openxmlformats.org/officeDocument/2006/math">
                    <m:rad>
                      <m:radPr>
                        <m:degHide m:val="on"/>
                        <m:ctrlPr>
                          <a:rPr lang="en-GB" altLang="en-US" i="1">
                            <a:solidFill>
                              <a:srgbClr val="FF0000"/>
                            </a:solidFill>
                            <a:latin typeface="Cambria Math" panose="02040503050406030204" pitchFamily="18" charset="0"/>
                            <a:ea typeface="ＭＳ Ｐゴシック" panose="020B0600070205080204" pitchFamily="34" charset="-128"/>
                          </a:rPr>
                        </m:ctrlPr>
                      </m:radPr>
                      <m:deg/>
                      <m:e>
                        <m:d>
                          <m:dPr>
                            <m:ctrlPr>
                              <a:rPr lang="en-GB" altLang="en-US" i="1" dirty="0" smtClean="0">
                                <a:solidFill>
                                  <a:srgbClr val="FF0000"/>
                                </a:solidFill>
                                <a:latin typeface="Cambria Math" panose="02040503050406030204" pitchFamily="18" charset="0"/>
                                <a:ea typeface="ＭＳ Ｐゴシック" panose="020B0600070205080204" pitchFamily="34" charset="-128"/>
                              </a:rPr>
                            </m:ctrlPr>
                          </m:dPr>
                          <m:e>
                            <m:r>
                              <a:rPr lang="en-GB" altLang="en-US" b="0" i="1" dirty="0" smtClean="0">
                                <a:solidFill>
                                  <a:srgbClr val="FF0000"/>
                                </a:solidFill>
                                <a:latin typeface="Cambria Math" panose="02040503050406030204" pitchFamily="18" charset="0"/>
                                <a:ea typeface="ＭＳ Ｐゴシック" panose="020B0600070205080204" pitchFamily="34" charset="-128"/>
                              </a:rPr>
                              <m:t>−8</m:t>
                            </m:r>
                          </m:e>
                        </m:d>
                        <m:r>
                          <m:rPr>
                            <m:nor/>
                          </m:rPr>
                          <a:rPr lang="en-GB" altLang="en-US" baseline="30000" dirty="0">
                            <a:solidFill>
                              <a:srgbClr val="FF0000"/>
                            </a:solidFill>
                            <a:ea typeface="ＭＳ Ｐゴシック" panose="020B0600070205080204" pitchFamily="34" charset="-128"/>
                          </a:rPr>
                          <m:t>2</m:t>
                        </m:r>
                        <m:r>
                          <m:rPr>
                            <m:nor/>
                          </m:rPr>
                          <a:rPr lang="en-GB" altLang="en-US" dirty="0">
                            <a:solidFill>
                              <a:srgbClr val="FF0000"/>
                            </a:solidFill>
                            <a:ea typeface="ＭＳ Ｐゴシック" panose="020B0600070205080204" pitchFamily="34" charset="-128"/>
                          </a:rPr>
                          <m:t> + </m:t>
                        </m:r>
                        <m:r>
                          <m:rPr>
                            <m:nor/>
                          </m:rPr>
                          <a:rPr lang="en-GB" altLang="en-US" b="0" i="0" dirty="0" smtClean="0">
                            <a:solidFill>
                              <a:srgbClr val="FF0000"/>
                            </a:solidFill>
                            <a:ea typeface="ＭＳ Ｐゴシック" panose="020B0600070205080204" pitchFamily="34" charset="-128"/>
                          </a:rPr>
                          <m:t>4</m:t>
                        </m:r>
                        <m:r>
                          <m:rPr>
                            <m:nor/>
                          </m:rPr>
                          <a:rPr lang="en-GB" altLang="en-US" baseline="30000" dirty="0">
                            <a:solidFill>
                              <a:srgbClr val="FF0000"/>
                            </a:solidFill>
                            <a:ea typeface="ＭＳ Ｐゴシック" panose="020B0600070205080204" pitchFamily="34" charset="-128"/>
                          </a:rPr>
                          <m:t>2</m:t>
                        </m:r>
                      </m:e>
                    </m:rad>
                  </m:oMath>
                </a14:m>
                <a:r>
                  <a:rPr lang="en-GB" altLang="en-US" dirty="0">
                    <a:solidFill>
                      <a:srgbClr val="FF0000"/>
                    </a:solidFill>
                    <a:ea typeface="ＭＳ Ｐゴシック" panose="020B0600070205080204" pitchFamily="34" charset="-128"/>
                  </a:rPr>
                  <a:t> = </a:t>
                </a:r>
                <a14:m>
                  <m:oMath xmlns:m="http://schemas.openxmlformats.org/officeDocument/2006/math">
                    <m:rad>
                      <m:radPr>
                        <m:degHide m:val="on"/>
                        <m:ctrlPr>
                          <a:rPr lang="en-GB" altLang="en-US" i="1">
                            <a:solidFill>
                              <a:srgbClr val="FF0000"/>
                            </a:solidFill>
                            <a:latin typeface="Cambria Math" panose="02040503050406030204" pitchFamily="18" charset="0"/>
                            <a:ea typeface="ＭＳ Ｐゴシック" panose="020B0600070205080204" pitchFamily="34" charset="-128"/>
                          </a:rPr>
                        </m:ctrlPr>
                      </m:radPr>
                      <m:deg/>
                      <m:e>
                        <m:r>
                          <m:rPr>
                            <m:nor/>
                          </m:rPr>
                          <a:rPr lang="en-GB" altLang="en-US" b="0" i="0" dirty="0" smtClean="0">
                            <a:solidFill>
                              <a:srgbClr val="FF0000"/>
                            </a:solidFill>
                            <a:ea typeface="ＭＳ Ｐゴシック" panose="020B0600070205080204" pitchFamily="34" charset="-128"/>
                          </a:rPr>
                          <m:t>64</m:t>
                        </m:r>
                        <m:r>
                          <m:rPr>
                            <m:nor/>
                          </m:rPr>
                          <a:rPr lang="en-GB" altLang="en-US" dirty="0">
                            <a:solidFill>
                              <a:srgbClr val="FF0000"/>
                            </a:solidFill>
                            <a:ea typeface="ＭＳ Ｐゴシック" panose="020B0600070205080204" pitchFamily="34" charset="-128"/>
                          </a:rPr>
                          <m:t> + </m:t>
                        </m:r>
                        <m:r>
                          <m:rPr>
                            <m:nor/>
                          </m:rPr>
                          <a:rPr lang="en-GB" altLang="en-US" b="0" i="0" dirty="0" smtClean="0">
                            <a:solidFill>
                              <a:srgbClr val="FF0000"/>
                            </a:solidFill>
                            <a:ea typeface="ＭＳ Ｐゴシック" panose="020B0600070205080204" pitchFamily="34" charset="-128"/>
                          </a:rPr>
                          <m:t>16</m:t>
                        </m:r>
                      </m:e>
                    </m:rad>
                  </m:oMath>
                </a14:m>
                <a:r>
                  <a:rPr lang="en-GB" altLang="en-US" dirty="0">
                    <a:solidFill>
                      <a:srgbClr val="FF0000"/>
                    </a:solidFill>
                    <a:ea typeface="ＭＳ Ｐゴシック" panose="020B0600070205080204" pitchFamily="34" charset="-128"/>
                  </a:rPr>
                  <a:t> = 8.94</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N</a:t>
                </a:r>
              </a:p>
              <a:p>
                <a:pPr eaLnBrk="1" hangingPunct="1"/>
                <a:endParaRPr lang="en-GB" altLang="en-US"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84784"/>
                <a:ext cx="8147248" cy="4642966"/>
              </a:xfrm>
              <a:blipFill>
                <a:blip r:embed="rId4"/>
                <a:stretch>
                  <a:fillRect l="-1871" t="-1577"/>
                </a:stretch>
              </a:blipFill>
            </p:spPr>
            <p:txBody>
              <a:bodyPr/>
              <a:lstStyle/>
              <a:p>
                <a:r>
                  <a:rPr lang="en-GB">
                    <a:noFill/>
                  </a:rPr>
                  <a:t> </a:t>
                </a:r>
              </a:p>
            </p:txBody>
          </p:sp>
        </mc:Fallback>
      </mc:AlternateContent>
    </p:spTree>
    <p:extLst>
      <p:ext uri="{BB962C8B-B14F-4D97-AF65-F5344CB8AC3E}">
        <p14:creationId xmlns:p14="http://schemas.microsoft.com/office/powerpoint/2010/main" val="3628737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147248" cy="4642966"/>
              </a:xfrm>
            </p:spPr>
            <p:txBody>
              <a:bodyPr/>
              <a:lstStyle/>
              <a:p>
                <a:pPr eaLnBrk="1" hangingPunct="1"/>
                <a:r>
                  <a:rPr lang="en-GB" altLang="en-US" dirty="0">
                    <a:ea typeface="ＭＳ Ｐゴシック" panose="020B0600070205080204" pitchFamily="34" charset="-128"/>
                  </a:rPr>
                  <a:t>c)   Calculate the angle that </a:t>
                </a:r>
                <a:r>
                  <a:rPr lang="en-GB" altLang="en-US" b="1" dirty="0">
                    <a:ea typeface="ＭＳ Ｐゴシック" panose="020B0600070205080204" pitchFamily="34" charset="-128"/>
                  </a:rPr>
                  <a:t>R</a:t>
                </a:r>
                <a:r>
                  <a:rPr lang="en-GB" altLang="en-US" dirty="0">
                    <a:ea typeface="ＭＳ Ｐゴシック" panose="020B0600070205080204" pitchFamily="34" charset="-128"/>
                  </a:rPr>
                  <a:t> makes with the </a:t>
                </a:r>
                <a:r>
                  <a:rPr lang="en-GB" altLang="en-US" b="1" dirty="0">
                    <a:ea typeface="ＭＳ Ｐゴシック" panose="020B0600070205080204" pitchFamily="34" charset="-128"/>
                  </a:rPr>
                  <a:t>i</a:t>
                </a:r>
                <a:r>
                  <a:rPr lang="en-GB" altLang="en-US" dirty="0">
                    <a:ea typeface="ＭＳ Ｐゴシック" panose="020B0600070205080204" pitchFamily="34" charset="-128"/>
                  </a:rPr>
                  <a:t> direction.</a:t>
                </a:r>
              </a:p>
              <a:p>
                <a:pPr eaLnBrk="1" hangingPunct="1">
                  <a:spcBef>
                    <a:spcPts val="0"/>
                  </a:spcBef>
                  <a:spcAft>
                    <a:spcPts val="0"/>
                  </a:spcAft>
                </a:pPr>
                <a:endParaRPr lang="en-GB" altLang="en-US" dirty="0">
                  <a:ea typeface="ＭＳ Ｐゴシック" panose="020B0600070205080204" pitchFamily="34" charset="-128"/>
                </a:endParaRPr>
              </a:p>
              <a:p>
                <a:pPr eaLnBrk="1" hangingPunct="1"/>
                <a:r>
                  <a:rPr lang="en-GB" altLang="en-US" dirty="0">
                    <a:solidFill>
                      <a:srgbClr val="FF0000"/>
                    </a:solidFill>
                    <a:ea typeface="ＭＳ Ｐゴシック" panose="020B0600070205080204" pitchFamily="34" charset="-128"/>
                  </a:rPr>
                  <a:t>Answer: </a:t>
                </a:r>
                <a14:m>
                  <m:oMath xmlns:m="http://schemas.openxmlformats.org/officeDocument/2006/math">
                    <m:r>
                      <a:rPr lang="en-GB" altLang="en-US" i="1" smtClean="0">
                        <a:solidFill>
                          <a:srgbClr val="FF0000"/>
                        </a:solidFill>
                        <a:latin typeface="Cambria Math" panose="02040503050406030204" pitchFamily="18" charset="0"/>
                        <a:ea typeface="Cambria Math" panose="02040503050406030204" pitchFamily="18" charset="0"/>
                      </a:rPr>
                      <m:t>𝜃</m:t>
                    </m:r>
                    <m:r>
                      <a:rPr lang="en-GB" altLang="en-US" b="0" i="1" smtClean="0">
                        <a:solidFill>
                          <a:srgbClr val="FF0000"/>
                        </a:solidFill>
                        <a:latin typeface="Cambria Math" panose="02040503050406030204" pitchFamily="18" charset="0"/>
                        <a:ea typeface="Cambria Math" panose="02040503050406030204" pitchFamily="18" charset="0"/>
                      </a:rPr>
                      <m:t>=</m:t>
                    </m:r>
                    <m:func>
                      <m:funcPr>
                        <m:ctrlPr>
                          <a:rPr lang="en-GB" altLang="en-US" b="0" i="1" smtClean="0">
                            <a:solidFill>
                              <a:srgbClr val="FF0000"/>
                            </a:solidFill>
                            <a:latin typeface="Cambria Math" panose="02040503050406030204" pitchFamily="18" charset="0"/>
                            <a:ea typeface="Cambria Math" panose="02040503050406030204" pitchFamily="18" charset="0"/>
                          </a:rPr>
                        </m:ctrlPr>
                      </m:funcPr>
                      <m:fNa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m:rPr>
                                <m:sty m:val="p"/>
                              </m:rPr>
                              <a:rPr lang="en-GB" altLang="en-US" b="0" i="0" smtClean="0">
                                <a:solidFill>
                                  <a:srgbClr val="FF0000"/>
                                </a:solidFill>
                                <a:latin typeface="Cambria Math" panose="02040503050406030204" pitchFamily="18" charset="0"/>
                                <a:ea typeface="Cambria Math" panose="02040503050406030204" pitchFamily="18" charset="0"/>
                              </a:rPr>
                              <m:t>tan</m:t>
                            </m:r>
                          </m:e>
                          <m:sup>
                            <m:r>
                              <a:rPr lang="en-GB" altLang="en-US" b="0" i="1" smtClean="0">
                                <a:solidFill>
                                  <a:srgbClr val="FF0000"/>
                                </a:solidFill>
                                <a:latin typeface="Cambria Math" panose="02040503050406030204" pitchFamily="18" charset="0"/>
                                <a:ea typeface="Cambria Math" panose="02040503050406030204" pitchFamily="18" charset="0"/>
                              </a:rPr>
                              <m:t>−1</m:t>
                            </m:r>
                          </m:sup>
                        </m:sSup>
                      </m:fName>
                      <m:e>
                        <m:f>
                          <m:fPr>
                            <m:ctrlPr>
                              <a:rPr lang="en-GB" altLang="en-US" b="0" i="1" smtClean="0">
                                <a:solidFill>
                                  <a:srgbClr val="FF0000"/>
                                </a:solidFill>
                                <a:latin typeface="Cambria Math" panose="02040503050406030204" pitchFamily="18" charset="0"/>
                                <a:ea typeface="Cambria Math" panose="02040503050406030204" pitchFamily="18" charset="0"/>
                              </a:rPr>
                            </m:ctrlPr>
                          </m:fPr>
                          <m:num>
                            <m:r>
                              <a:rPr lang="en-GB" altLang="en-US" b="0" i="1" smtClean="0">
                                <a:solidFill>
                                  <a:srgbClr val="FF0000"/>
                                </a:solidFill>
                                <a:latin typeface="Cambria Math" panose="02040503050406030204" pitchFamily="18" charset="0"/>
                                <a:ea typeface="Cambria Math" panose="02040503050406030204" pitchFamily="18" charset="0"/>
                              </a:rPr>
                              <m:t>4</m:t>
                            </m:r>
                          </m:num>
                          <m:den>
                            <m:r>
                              <a:rPr lang="en-GB" altLang="en-US" b="0" i="1" smtClean="0">
                                <a:solidFill>
                                  <a:srgbClr val="FF0000"/>
                                </a:solidFill>
                                <a:latin typeface="Cambria Math" panose="02040503050406030204" pitchFamily="18" charset="0"/>
                                <a:ea typeface="Cambria Math" panose="02040503050406030204" pitchFamily="18" charset="0"/>
                              </a:rPr>
                              <m:t>−8</m:t>
                            </m:r>
                          </m:den>
                        </m:f>
                        <m:r>
                          <a:rPr lang="en-GB" altLang="en-US" b="0" i="1" smtClean="0">
                            <a:solidFill>
                              <a:srgbClr val="FF0000"/>
                            </a:solidFill>
                            <a:latin typeface="Cambria Math" panose="02040503050406030204" pitchFamily="18" charset="0"/>
                            <a:ea typeface="Cambria Math" panose="02040503050406030204" pitchFamily="18" charset="0"/>
                          </a:rPr>
                          <m:t>=</m:t>
                        </m:r>
                        <m:func>
                          <m:funcPr>
                            <m:ctrlPr>
                              <a:rPr lang="en-GB" altLang="en-US" b="0" i="1" smtClean="0">
                                <a:solidFill>
                                  <a:srgbClr val="FF0000"/>
                                </a:solidFill>
                                <a:latin typeface="Cambria Math" panose="02040503050406030204" pitchFamily="18" charset="0"/>
                                <a:ea typeface="Cambria Math" panose="02040503050406030204" pitchFamily="18" charset="0"/>
                              </a:rPr>
                            </m:ctrlPr>
                          </m:funcPr>
                          <m:fNa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m:rPr>
                                    <m:sty m:val="p"/>
                                  </m:rPr>
                                  <a:rPr lang="en-GB" altLang="en-US" b="0" i="0" smtClean="0">
                                    <a:solidFill>
                                      <a:srgbClr val="FF0000"/>
                                    </a:solidFill>
                                    <a:latin typeface="Cambria Math" panose="02040503050406030204" pitchFamily="18" charset="0"/>
                                    <a:ea typeface="Cambria Math" panose="02040503050406030204" pitchFamily="18" charset="0"/>
                                  </a:rPr>
                                  <m:t>tan</m:t>
                                </m:r>
                              </m:e>
                              <m:sup>
                                <m:r>
                                  <a:rPr lang="en-GB" altLang="en-US" b="0" i="1" smtClean="0">
                                    <a:solidFill>
                                      <a:srgbClr val="FF0000"/>
                                    </a:solidFill>
                                    <a:latin typeface="Cambria Math" panose="02040503050406030204" pitchFamily="18" charset="0"/>
                                    <a:ea typeface="Cambria Math" panose="02040503050406030204" pitchFamily="18" charset="0"/>
                                  </a:rPr>
                                  <m:t>−1</m:t>
                                </m:r>
                              </m:sup>
                            </m:sSup>
                          </m:fName>
                          <m:e>
                            <m:r>
                              <a:rPr lang="en-GB" altLang="en-US" b="0" i="1" smtClean="0">
                                <a:solidFill>
                                  <a:srgbClr val="FF0000"/>
                                </a:solidFill>
                                <a:latin typeface="Cambria Math" panose="02040503050406030204" pitchFamily="18" charset="0"/>
                                <a:ea typeface="Cambria Math" panose="02040503050406030204" pitchFamily="18" charset="0"/>
                              </a:rPr>
                              <m:t>−</m:t>
                            </m:r>
                            <m:r>
                              <m:rPr>
                                <m:nor/>
                              </m:rPr>
                              <a:rPr lang="en-GB" altLang="en-US" dirty="0">
                                <a:solidFill>
                                  <a:srgbClr val="FF0000"/>
                                </a:solidFill>
                                <a:ea typeface="ＭＳ Ｐゴシック" panose="020B0600070205080204" pitchFamily="34" charset="-128"/>
                              </a:rPr>
                              <m:t>0.5</m:t>
                            </m:r>
                            <m:r>
                              <m:rPr>
                                <m:nor/>
                              </m:rPr>
                              <a:rPr lang="en-GB" altLang="en-US" b="0" i="0" dirty="0" smtClean="0">
                                <a:solidFill>
                                  <a:srgbClr val="FF0000"/>
                                </a:solidFill>
                                <a:ea typeface="ＭＳ Ｐゴシック" panose="020B0600070205080204" pitchFamily="34" charset="-128"/>
                              </a:rPr>
                              <m:t> = </m:t>
                            </m:r>
                            <m:r>
                              <m:rPr>
                                <m:nor/>
                              </m:rPr>
                              <a:rPr lang="en-GB" altLang="en-US" dirty="0">
                                <a:solidFill>
                                  <a:srgbClr val="FF0000"/>
                                </a:solidFill>
                                <a:ea typeface="ＭＳ Ｐゴシック" panose="020B0600070205080204" pitchFamily="34" charset="-128"/>
                              </a:rPr>
                              <m:t>26.6</m:t>
                            </m:r>
                            <m:r>
                              <m:rPr>
                                <m:nor/>
                              </m:rPr>
                              <a:rPr lang="en-GB" altLang="en-US" baseline="30000" dirty="0">
                                <a:solidFill>
                                  <a:srgbClr val="FF0000"/>
                                </a:solidFill>
                                <a:ea typeface="ＭＳ Ｐゴシック" panose="020B0600070205080204" pitchFamily="34" charset="-128"/>
                              </a:rPr>
                              <m:t>o</m:t>
                            </m:r>
                            <m:r>
                              <m:rPr>
                                <m:nor/>
                              </m:rPr>
                              <a:rPr lang="en-GB" altLang="en-US" baseline="30000" dirty="0">
                                <a:solidFill>
                                  <a:srgbClr val="FF0000"/>
                                </a:solidFill>
                                <a:ea typeface="ＭＳ Ｐゴシック" panose="020B0600070205080204" pitchFamily="34" charset="-128"/>
                              </a:rPr>
                              <m:t> </m:t>
                            </m:r>
                          </m:e>
                        </m:func>
                      </m:e>
                    </m:func>
                  </m:oMath>
                </a14:m>
                <a:endParaRPr lang="en-GB" altLang="en-US" baseline="30000" dirty="0">
                  <a:solidFill>
                    <a:srgbClr val="FF0000"/>
                  </a:solidFill>
                  <a:ea typeface="ＭＳ Ｐゴシック" panose="020B0600070205080204" pitchFamily="34" charset="-128"/>
                </a:endParaRPr>
              </a:p>
              <a:p>
                <a:pPr eaLnBrk="1" hangingPunct="1">
                  <a:spcAft>
                    <a:spcPts val="0"/>
                  </a:spcAft>
                </a:pPr>
                <a:r>
                  <a:rPr lang="en-GB" altLang="en-US" dirty="0">
                    <a:solidFill>
                      <a:srgbClr val="FF0000"/>
                    </a:solidFill>
                    <a:ea typeface="ＭＳ Ｐゴシック" panose="020B0600070205080204" pitchFamily="34" charset="-128"/>
                  </a:rPr>
                  <a:t>However, the value of the </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component of the vector is negative.</a:t>
                </a:r>
              </a:p>
              <a:p>
                <a:pPr eaLnBrk="1" hangingPunct="1">
                  <a:spcAft>
                    <a:spcPts val="0"/>
                  </a:spcAft>
                </a:pPr>
                <a:r>
                  <a:rPr lang="en-GB" altLang="en-US" dirty="0">
                    <a:solidFill>
                      <a:srgbClr val="FF0000"/>
                    </a:solidFill>
                    <a:ea typeface="ＭＳ Ｐゴシック" panose="020B0600070205080204" pitchFamily="34" charset="-128"/>
                  </a:rPr>
                  <a:t>Hence, relative to the </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direction the angle of the cable, is</a:t>
                </a:r>
              </a:p>
              <a:p>
                <a:pPr eaLnBrk="1" hangingPunct="1">
                  <a:spcAft>
                    <a:spcPts val="0"/>
                  </a:spcAft>
                </a:pPr>
                <a:r>
                  <a:rPr lang="en-GB" altLang="en-US" dirty="0">
                    <a:solidFill>
                      <a:srgbClr val="FF0000"/>
                    </a:solidFill>
                    <a:ea typeface="ＭＳ Ｐゴシック" panose="020B0600070205080204" pitchFamily="34" charset="-128"/>
                  </a:rPr>
                  <a:t>(180 + 26.6)</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 = 206.6</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 (or −153.4</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a:t>
                </a:r>
              </a:p>
              <a:p>
                <a:pPr eaLnBrk="1" hangingPunct="1"/>
                <a:endParaRPr lang="en-GB" altLang="en-US"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84784"/>
                <a:ext cx="8147248" cy="4642966"/>
              </a:xfrm>
              <a:blipFill>
                <a:blip r:embed="rId3"/>
                <a:stretch>
                  <a:fillRect l="-1871" t="-1577"/>
                </a:stretch>
              </a:blipFill>
            </p:spPr>
            <p:txBody>
              <a:bodyPr/>
              <a:lstStyle/>
              <a:p>
                <a:r>
                  <a:rPr lang="en-GB">
                    <a:noFill/>
                  </a:rPr>
                  <a:t> </a:t>
                </a:r>
              </a:p>
            </p:txBody>
          </p:sp>
        </mc:Fallback>
      </mc:AlternateContent>
    </p:spTree>
    <p:extLst>
      <p:ext uri="{BB962C8B-B14F-4D97-AF65-F5344CB8AC3E}">
        <p14:creationId xmlns:p14="http://schemas.microsoft.com/office/powerpoint/2010/main" val="3913529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txBox="1">
            <a:spLocks noChangeArrowheads="1"/>
          </p:cNvSpPr>
          <p:nvPr/>
        </p:nvSpPr>
        <p:spPr>
          <a:xfrm>
            <a:off x="570271" y="1073273"/>
            <a:ext cx="4913588"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a:t>
            </a:r>
          </a:p>
        </p:txBody>
      </p:sp>
      <p:sp>
        <p:nvSpPr>
          <p:cNvPr id="6" name="TextBox 5"/>
          <p:cNvSpPr txBox="1"/>
          <p:nvPr/>
        </p:nvSpPr>
        <p:spPr>
          <a:xfrm>
            <a:off x="501445" y="1683476"/>
            <a:ext cx="8264603" cy="2246769"/>
          </a:xfrm>
          <a:prstGeom prst="rect">
            <a:avLst/>
          </a:prstGeom>
          <a:noFill/>
        </p:spPr>
        <p:txBody>
          <a:bodyPr wrap="square" rtlCol="0">
            <a:spAutoFit/>
          </a:bodyPr>
          <a:lstStyle/>
          <a:p>
            <a:pPr>
              <a:spcAft>
                <a:spcPts val="1200"/>
              </a:spcAft>
            </a:pPr>
            <a:r>
              <a:rPr lang="en-GB" sz="2000" dirty="0">
                <a:latin typeface="Arial" panose="020B0604020202020204" pitchFamily="34" charset="0"/>
                <a:cs typeface="Arial" panose="020B0604020202020204" pitchFamily="34" charset="0"/>
              </a:rPr>
              <a:t>Forces that act within a two dimensional plane are referred to as </a:t>
            </a:r>
            <a:r>
              <a:rPr lang="en-GB" sz="2000" b="1" dirty="0">
                <a:latin typeface="Arial" panose="020B0604020202020204" pitchFamily="34" charset="0"/>
                <a:cs typeface="Arial" panose="020B0604020202020204" pitchFamily="34" charset="0"/>
              </a:rPr>
              <a:t>coplanar</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forces</a:t>
            </a:r>
            <a:r>
              <a:rPr lang="en-GB" sz="2000" dirty="0">
                <a:latin typeface="Arial" panose="020B0604020202020204" pitchFamily="34" charset="0"/>
                <a:cs typeface="Arial" panose="020B0604020202020204" pitchFamily="34" charset="0"/>
              </a:rPr>
              <a:t>.</a:t>
            </a:r>
          </a:p>
          <a:p>
            <a:pPr>
              <a:spcAft>
                <a:spcPts val="1200"/>
              </a:spcAft>
            </a:pPr>
            <a:r>
              <a:rPr lang="en-GB" sz="2000" dirty="0">
                <a:latin typeface="Arial" panose="020B0604020202020204" pitchFamily="34" charset="0"/>
                <a:cs typeface="Arial" panose="020B0604020202020204" pitchFamily="34" charset="0"/>
              </a:rPr>
              <a:t>If all of the lines of action of these forces pass through the same point, known as the </a:t>
            </a:r>
            <a:r>
              <a:rPr lang="en-GB" sz="2000" b="1" dirty="0">
                <a:latin typeface="Arial" panose="020B0604020202020204" pitchFamily="34" charset="0"/>
                <a:cs typeface="Arial" panose="020B0604020202020204" pitchFamily="34" charset="0"/>
              </a:rPr>
              <a:t>point of concurrence</a:t>
            </a:r>
            <a:r>
              <a:rPr lang="en-GB" sz="2000" dirty="0">
                <a:latin typeface="Arial" panose="020B0604020202020204" pitchFamily="34" charset="0"/>
                <a:cs typeface="Arial" panose="020B0604020202020204" pitchFamily="34" charset="0"/>
              </a:rPr>
              <a:t>, then we have a concurrent coplanar force system. </a:t>
            </a:r>
          </a:p>
          <a:p>
            <a:endParaRPr lang="en-GB" sz="2000" dirty="0">
              <a:latin typeface="Arial" panose="020B0604020202020204" pitchFamily="34" charset="0"/>
              <a:cs typeface="Arial" panose="020B0604020202020204" pitchFamily="34" charset="0"/>
            </a:endParaRPr>
          </a:p>
        </p:txBody>
      </p:sp>
      <p:sp>
        <p:nvSpPr>
          <p:cNvPr id="7" name="Rectangle 6"/>
          <p:cNvSpPr/>
          <p:nvPr/>
        </p:nvSpPr>
        <p:spPr bwMode="auto">
          <a:xfrm>
            <a:off x="4223719" y="3845192"/>
            <a:ext cx="2664296" cy="144016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28" charset="-128"/>
            </a:endParaRPr>
          </a:p>
        </p:txBody>
      </p:sp>
      <p:cxnSp>
        <p:nvCxnSpPr>
          <p:cNvPr id="9" name="Straight Arrow Connector 8"/>
          <p:cNvCxnSpPr>
            <a:cxnSpLocks/>
          </p:cNvCxnSpPr>
          <p:nvPr/>
        </p:nvCxnSpPr>
        <p:spPr bwMode="auto">
          <a:xfrm flipV="1">
            <a:off x="5087815" y="3341136"/>
            <a:ext cx="0" cy="504056"/>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1" name="Straight Arrow Connector 10"/>
          <p:cNvCxnSpPr>
            <a:cxnSpLocks/>
          </p:cNvCxnSpPr>
          <p:nvPr/>
        </p:nvCxnSpPr>
        <p:spPr bwMode="auto">
          <a:xfrm flipV="1">
            <a:off x="6888015" y="3773184"/>
            <a:ext cx="792088" cy="216024"/>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2" name="Straight Arrow Connector 11"/>
          <p:cNvCxnSpPr>
            <a:cxnSpLocks/>
          </p:cNvCxnSpPr>
          <p:nvPr/>
        </p:nvCxnSpPr>
        <p:spPr bwMode="auto">
          <a:xfrm flipH="1">
            <a:off x="3575647" y="5285352"/>
            <a:ext cx="648072" cy="576064"/>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5" name="Straight Arrow Connector 14"/>
          <p:cNvCxnSpPr>
            <a:cxnSpLocks/>
          </p:cNvCxnSpPr>
          <p:nvPr/>
        </p:nvCxnSpPr>
        <p:spPr bwMode="auto">
          <a:xfrm>
            <a:off x="5807895" y="5285352"/>
            <a:ext cx="360040" cy="360040"/>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sp>
        <p:nvSpPr>
          <p:cNvPr id="18" name="TextBox 17"/>
          <p:cNvSpPr txBox="1"/>
          <p:nvPr/>
        </p:nvSpPr>
        <p:spPr>
          <a:xfrm>
            <a:off x="3215607" y="5501376"/>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4</a:t>
            </a:r>
          </a:p>
        </p:txBody>
      </p:sp>
      <p:sp>
        <p:nvSpPr>
          <p:cNvPr id="19" name="TextBox 18"/>
          <p:cNvSpPr txBox="1"/>
          <p:nvPr/>
        </p:nvSpPr>
        <p:spPr>
          <a:xfrm>
            <a:off x="4674802" y="3423887"/>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1</a:t>
            </a:r>
          </a:p>
        </p:txBody>
      </p:sp>
      <p:sp>
        <p:nvSpPr>
          <p:cNvPr id="20" name="TextBox 19"/>
          <p:cNvSpPr txBox="1"/>
          <p:nvPr/>
        </p:nvSpPr>
        <p:spPr>
          <a:xfrm>
            <a:off x="6095927" y="5357360"/>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3</a:t>
            </a:r>
          </a:p>
        </p:txBody>
      </p:sp>
      <p:sp>
        <p:nvSpPr>
          <p:cNvPr id="21" name="TextBox 20"/>
          <p:cNvSpPr txBox="1"/>
          <p:nvPr/>
        </p:nvSpPr>
        <p:spPr>
          <a:xfrm>
            <a:off x="7608095" y="3629168"/>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2</a:t>
            </a:r>
          </a:p>
        </p:txBody>
      </p:sp>
      <p:cxnSp>
        <p:nvCxnSpPr>
          <p:cNvPr id="23" name="Straight Connector 22"/>
          <p:cNvCxnSpPr>
            <a:cxnSpLocks/>
          </p:cNvCxnSpPr>
          <p:nvPr/>
        </p:nvCxnSpPr>
        <p:spPr bwMode="auto">
          <a:xfrm>
            <a:off x="5087815" y="4493264"/>
            <a:ext cx="792088" cy="864096"/>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5" name="Straight Connector 24"/>
          <p:cNvCxnSpPr>
            <a:cxnSpLocks/>
          </p:cNvCxnSpPr>
          <p:nvPr/>
        </p:nvCxnSpPr>
        <p:spPr bwMode="auto">
          <a:xfrm flipH="1">
            <a:off x="4223719" y="4493264"/>
            <a:ext cx="864096" cy="792088"/>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6" name="Straight Connector 25"/>
          <p:cNvCxnSpPr>
            <a:cxnSpLocks/>
          </p:cNvCxnSpPr>
          <p:nvPr/>
        </p:nvCxnSpPr>
        <p:spPr bwMode="auto">
          <a:xfrm>
            <a:off x="5087815" y="3629272"/>
            <a:ext cx="0" cy="936000"/>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7" name="Straight Connector 26"/>
          <p:cNvCxnSpPr>
            <a:cxnSpLocks/>
          </p:cNvCxnSpPr>
          <p:nvPr/>
        </p:nvCxnSpPr>
        <p:spPr bwMode="auto">
          <a:xfrm flipH="1">
            <a:off x="5087815" y="3989208"/>
            <a:ext cx="1800200" cy="504056"/>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35" name="Straight Arrow Connector 34"/>
          <p:cNvCxnSpPr>
            <a:cxnSpLocks/>
          </p:cNvCxnSpPr>
          <p:nvPr/>
        </p:nvCxnSpPr>
        <p:spPr bwMode="auto">
          <a:xfrm>
            <a:off x="2965728" y="3984614"/>
            <a:ext cx="2050079" cy="508650"/>
          </a:xfrm>
          <a:prstGeom prst="straightConnector1">
            <a:avLst/>
          </a:prstGeom>
          <a:solidFill>
            <a:schemeClr val="accent1"/>
          </a:solidFill>
          <a:ln w="28575" cap="flat" cmpd="sng" algn="ctr">
            <a:solidFill>
              <a:srgbClr val="009900"/>
            </a:solidFill>
            <a:prstDash val="solid"/>
            <a:round/>
            <a:headEnd type="none" w="med" len="med"/>
            <a:tailEnd type="triangle" w="med" len="med"/>
          </a:ln>
          <a:effectLst/>
        </p:spPr>
      </p:cxnSp>
      <p:sp>
        <p:nvSpPr>
          <p:cNvPr id="36" name="TextBox 35"/>
          <p:cNvSpPr txBox="1"/>
          <p:nvPr/>
        </p:nvSpPr>
        <p:spPr>
          <a:xfrm>
            <a:off x="1106544" y="3629168"/>
            <a:ext cx="1872208" cy="707886"/>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Point of concurrence</a:t>
            </a:r>
          </a:p>
        </p:txBody>
      </p:sp>
    </p:spTree>
    <p:extLst>
      <p:ext uri="{BB962C8B-B14F-4D97-AF65-F5344CB8AC3E}">
        <p14:creationId xmlns:p14="http://schemas.microsoft.com/office/powerpoint/2010/main" val="41912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dissolv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par>
                                <p:cTn id="19" presetID="9"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par>
                                <p:cTn id="22" presetID="9"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dissolve">
                                      <p:cBhvr>
                                        <p:cTn id="36" dur="500"/>
                                        <p:tgtEl>
                                          <p:spTgt spid="21"/>
                                        </p:tgtEl>
                                      </p:cBhvr>
                                    </p:animEffect>
                                  </p:childTnLst>
                                </p:cTn>
                              </p:par>
                              <p:par>
                                <p:cTn id="37" presetID="9"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dissolve">
                                      <p:cBhvr>
                                        <p:cTn id="39" dur="500"/>
                                        <p:tgtEl>
                                          <p:spTgt spid="23"/>
                                        </p:tgtEl>
                                      </p:cBhvr>
                                    </p:animEffect>
                                  </p:childTnLst>
                                </p:cTn>
                              </p:par>
                              <p:par>
                                <p:cTn id="40" presetID="9"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par>
                                <p:cTn id="43" presetID="9"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ssolve">
                                      <p:cBhvr>
                                        <p:cTn id="45" dur="500"/>
                                        <p:tgtEl>
                                          <p:spTgt spid="26"/>
                                        </p:tgtEl>
                                      </p:cBhvr>
                                    </p:animEffect>
                                  </p:childTnLst>
                                </p:cTn>
                              </p:par>
                              <p:par>
                                <p:cTn id="46" presetID="9" presetClass="entr" presetSubtype="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par>
                                <p:cTn id="49" presetID="9"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dissolve">
                                      <p:cBhvr>
                                        <p:cTn id="51" dur="500"/>
                                        <p:tgtEl>
                                          <p:spTgt spid="35"/>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dissolve">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19" grpId="0"/>
      <p:bldP spid="20" grpId="0"/>
      <p:bldP spid="21"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Rot="1" noChangeArrowheads="1"/>
          </p:cNvSpPr>
          <p:nvPr>
            <p:ph type="title"/>
          </p:nvPr>
        </p:nvSpPr>
        <p:spPr>
          <a:xfrm>
            <a:off x="481523" y="1495594"/>
            <a:ext cx="8424936" cy="1152128"/>
          </a:xfrm>
        </p:spPr>
        <p:txBody>
          <a:bodyPr>
            <a:normAutofit/>
          </a:bodyPr>
          <a:lstStyle/>
          <a:p>
            <a:pPr algn="l"/>
            <a:r>
              <a:rPr lang="en-GB" sz="2000" b="0" dirty="0">
                <a:solidFill>
                  <a:schemeClr val="tx1"/>
                </a:solidFill>
                <a:latin typeface="+mn-lt"/>
              </a:rPr>
              <a:t>Four coplanar forces act at a point O. The diagram shows the values and direction of the forces.</a:t>
            </a:r>
            <a:br>
              <a:rPr lang="en-GB" sz="2000" b="0" dirty="0">
                <a:solidFill>
                  <a:schemeClr val="tx1"/>
                </a:solidFill>
                <a:latin typeface="+mn-lt"/>
              </a:rPr>
            </a:br>
            <a:endParaRPr lang="en-GB" sz="2000" b="0" dirty="0">
              <a:solidFill>
                <a:schemeClr val="tx1"/>
              </a:solidFill>
              <a:latin typeface="+mn-lt"/>
            </a:endParaRPr>
          </a:p>
        </p:txBody>
      </p:sp>
      <p:sp>
        <p:nvSpPr>
          <p:cNvPr id="7" name="TextBox 6"/>
          <p:cNvSpPr txBox="1"/>
          <p:nvPr/>
        </p:nvSpPr>
        <p:spPr>
          <a:xfrm>
            <a:off x="382859" y="5180427"/>
            <a:ext cx="8523600" cy="707886"/>
          </a:xfrm>
          <a:prstGeom prst="rect">
            <a:avLst/>
          </a:prstGeom>
          <a:noFill/>
        </p:spPr>
        <p:txBody>
          <a:bodyPr wrap="square" rtlCol="0">
            <a:spAutoFit/>
          </a:bodyPr>
          <a:lstStyle/>
          <a:p>
            <a:r>
              <a:rPr lang="en-GB" sz="2000" dirty="0"/>
              <a:t>Calculate the resultant force and describe the magnitude and direction of the force required to bring the system into equilibrium.</a:t>
            </a:r>
            <a:endParaRPr lang="en-GB" dirty="0"/>
          </a:p>
        </p:txBody>
      </p:sp>
      <p:sp>
        <p:nvSpPr>
          <p:cNvPr id="3" name="Rectangle 10">
            <a:extLst>
              <a:ext uri="{FF2B5EF4-FFF2-40B4-BE49-F238E27FC236}">
                <a16:creationId xmlns:a16="http://schemas.microsoft.com/office/drawing/2014/main" id="{03114CAD-3EA2-5E3A-02E1-96FA208ADF6B}"/>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pic>
        <p:nvPicPr>
          <p:cNvPr id="6" name="Picture 5">
            <a:extLst>
              <a:ext uri="{FF2B5EF4-FFF2-40B4-BE49-F238E27FC236}">
                <a16:creationId xmlns:a16="http://schemas.microsoft.com/office/drawing/2014/main" id="{4889F0F3-F160-D9CD-9086-DB1CEBA3BD02}"/>
              </a:ext>
            </a:extLst>
          </p:cNvPr>
          <p:cNvPicPr>
            <a:picLocks noChangeAspect="1"/>
          </p:cNvPicPr>
          <p:nvPr/>
        </p:nvPicPr>
        <p:blipFill>
          <a:blip r:embed="rId2"/>
          <a:stretch>
            <a:fillRect/>
          </a:stretch>
        </p:blipFill>
        <p:spPr>
          <a:xfrm>
            <a:off x="2081010" y="2077452"/>
            <a:ext cx="4824536" cy="3102975"/>
          </a:xfrm>
          <a:prstGeom prst="rect">
            <a:avLst/>
          </a:prstGeom>
        </p:spPr>
      </p:pic>
    </p:spTree>
    <p:extLst>
      <p:ext uri="{BB962C8B-B14F-4D97-AF65-F5344CB8AC3E}">
        <p14:creationId xmlns:p14="http://schemas.microsoft.com/office/powerpoint/2010/main" val="1159570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17809067"/>
              </p:ext>
            </p:extLst>
          </p:nvPr>
        </p:nvGraphicFramePr>
        <p:xfrm>
          <a:off x="581656" y="1785226"/>
          <a:ext cx="7884280" cy="2026694"/>
        </p:xfrm>
        <a:graphic>
          <a:graphicData uri="http://schemas.openxmlformats.org/drawingml/2006/table">
            <a:tbl>
              <a:tblPr firstRow="1" firstCol="1" bandRow="1"/>
              <a:tblGrid>
                <a:gridCol w="1281304">
                  <a:extLst>
                    <a:ext uri="{9D8B030D-6E8A-4147-A177-3AD203B41FA5}">
                      <a16:colId xmlns:a16="http://schemas.microsoft.com/office/drawing/2014/main" val="20000"/>
                    </a:ext>
                  </a:extLst>
                </a:gridCol>
                <a:gridCol w="3301488">
                  <a:extLst>
                    <a:ext uri="{9D8B030D-6E8A-4147-A177-3AD203B41FA5}">
                      <a16:colId xmlns:a16="http://schemas.microsoft.com/office/drawing/2014/main" val="20001"/>
                    </a:ext>
                  </a:extLst>
                </a:gridCol>
                <a:gridCol w="3301488">
                  <a:extLst>
                    <a:ext uri="{9D8B030D-6E8A-4147-A177-3AD203B41FA5}">
                      <a16:colId xmlns:a16="http://schemas.microsoft.com/office/drawing/2014/main" val="20002"/>
                    </a:ext>
                  </a:extLst>
                </a:gridCol>
              </a:tblGrid>
              <a:tr h="237904">
                <a:tc>
                  <a:txBody>
                    <a:bodyPr/>
                    <a:lstStyle/>
                    <a:p>
                      <a:pPr>
                        <a:spcAft>
                          <a:spcPts val="600"/>
                        </a:spcAft>
                        <a:tabLst>
                          <a:tab pos="3669665" algn="r"/>
                        </a:tabLst>
                      </a:pPr>
                      <a:r>
                        <a:rPr lang="en-GB" sz="1100" b="1" dirty="0">
                          <a:solidFill>
                            <a:srgbClr val="FFFFFF"/>
                          </a:solidFill>
                          <a:effectLst/>
                          <a:latin typeface="Arial"/>
                          <a:ea typeface="Times New Roman"/>
                        </a:rPr>
                        <a:t>Force (N)</a:t>
                      </a:r>
                      <a:endParaRPr lang="en-GB" sz="10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a:spcAft>
                          <a:spcPts val="600"/>
                        </a:spcAft>
                        <a:tabLst>
                          <a:tab pos="3669665" algn="r"/>
                        </a:tabLst>
                      </a:pPr>
                      <a:r>
                        <a:rPr lang="en-GB" sz="1100" b="1" dirty="0">
                          <a:solidFill>
                            <a:srgbClr val="FFFFFF"/>
                          </a:solidFill>
                          <a:effectLst/>
                          <a:latin typeface="Arial"/>
                          <a:ea typeface="Times New Roman"/>
                        </a:rPr>
                        <a:t>Horizontal component (N)</a:t>
                      </a:r>
                      <a:endParaRPr lang="en-GB" sz="10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a:spcAft>
                          <a:spcPts val="600"/>
                        </a:spcAft>
                        <a:tabLst>
                          <a:tab pos="3669665" algn="r"/>
                        </a:tabLst>
                      </a:pPr>
                      <a:r>
                        <a:rPr lang="en-GB" sz="1100" b="1" dirty="0">
                          <a:solidFill>
                            <a:srgbClr val="FFFFFF"/>
                          </a:solidFill>
                          <a:effectLst/>
                          <a:latin typeface="Arial"/>
                          <a:ea typeface="Times New Roman"/>
                        </a:rPr>
                        <a:t>Vertical component (N)</a:t>
                      </a:r>
                      <a:endParaRPr lang="en-GB" sz="10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57758">
                <a:tc>
                  <a:txBody>
                    <a:bodyPr/>
                    <a:lstStyle/>
                    <a:p>
                      <a:pPr algn="ctr">
                        <a:spcAft>
                          <a:spcPts val="600"/>
                        </a:spcAft>
                        <a:tabLst>
                          <a:tab pos="3669665" algn="r"/>
                        </a:tabLst>
                      </a:pPr>
                      <a:r>
                        <a:rPr lang="en-GB" sz="1400" b="1" dirty="0">
                          <a:effectLst/>
                          <a:latin typeface="Arial"/>
                          <a:ea typeface="Times New Roman"/>
                        </a:rPr>
                        <a:t>50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   50 cos 0</a:t>
                      </a:r>
                      <a:r>
                        <a:rPr lang="en-GB" sz="1400" baseline="30000" dirty="0">
                          <a:effectLst/>
                          <a:latin typeface="Arial"/>
                          <a:ea typeface="Times New Roman"/>
                        </a:rPr>
                        <a:t>o</a:t>
                      </a:r>
                      <a:r>
                        <a:rPr lang="en-GB" sz="1400" dirty="0">
                          <a:effectLst/>
                          <a:latin typeface="Arial"/>
                          <a:ea typeface="Times New Roman"/>
                        </a:rPr>
                        <a:t> = 50 × 1            = </a:t>
                      </a:r>
                      <a:r>
                        <a:rPr lang="en-GB" sz="1400" b="1" dirty="0">
                          <a:effectLst/>
                          <a:latin typeface="Arial"/>
                          <a:ea typeface="Times New Roman"/>
                        </a:rPr>
                        <a:t>50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    50 sin 0</a:t>
                      </a:r>
                      <a:r>
                        <a:rPr lang="en-GB" sz="1400" baseline="30000" dirty="0">
                          <a:effectLst/>
                          <a:latin typeface="Arial"/>
                          <a:ea typeface="Times New Roman"/>
                        </a:rPr>
                        <a:t>o</a:t>
                      </a:r>
                      <a:r>
                        <a:rPr lang="en-GB" sz="1400" dirty="0">
                          <a:effectLst/>
                          <a:latin typeface="Arial"/>
                          <a:ea typeface="Times New Roman"/>
                        </a:rPr>
                        <a:t>  = 50 </a:t>
                      </a:r>
                      <a:r>
                        <a:rPr lang="en-GB" sz="1400" dirty="0">
                          <a:effectLst/>
                          <a:latin typeface="+mn-lt"/>
                          <a:ea typeface="Times New Roman"/>
                        </a:rPr>
                        <a:t>× </a:t>
                      </a:r>
                      <a:r>
                        <a:rPr lang="en-GB" sz="1400" dirty="0">
                          <a:effectLst/>
                          <a:latin typeface="Arial"/>
                          <a:ea typeface="Times New Roman"/>
                        </a:rPr>
                        <a:t>0         = </a:t>
                      </a:r>
                      <a:r>
                        <a:rPr lang="en-GB" sz="1400" b="1" dirty="0">
                          <a:effectLst/>
                          <a:latin typeface="Arial"/>
                          <a:ea typeface="Times New Roman"/>
                        </a:rPr>
                        <a:t>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1"/>
                  </a:ext>
                </a:extLst>
              </a:tr>
              <a:tr h="357758">
                <a:tc>
                  <a:txBody>
                    <a:bodyPr/>
                    <a:lstStyle/>
                    <a:p>
                      <a:pPr algn="ctr">
                        <a:spcAft>
                          <a:spcPts val="600"/>
                        </a:spcAft>
                        <a:tabLst>
                          <a:tab pos="3669665" algn="r"/>
                        </a:tabLst>
                      </a:pPr>
                      <a:r>
                        <a:rPr lang="en-GB" sz="1400" b="1" dirty="0">
                          <a:effectLst/>
                          <a:latin typeface="Arial"/>
                          <a:ea typeface="Times New Roman"/>
                        </a:rPr>
                        <a:t>10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Arial"/>
                          <a:ea typeface="Times New Roman"/>
                        </a:rPr>
                        <a:t>  10 cos 90</a:t>
                      </a:r>
                      <a:r>
                        <a:rPr lang="en-GB" sz="1400" baseline="30000" dirty="0">
                          <a:effectLst/>
                          <a:latin typeface="Arial"/>
                          <a:ea typeface="Times New Roman"/>
                        </a:rPr>
                        <a:t>o</a:t>
                      </a:r>
                      <a:r>
                        <a:rPr lang="en-GB" sz="1400" dirty="0">
                          <a:effectLst/>
                          <a:latin typeface="Arial"/>
                          <a:ea typeface="Times New Roman"/>
                        </a:rPr>
                        <a:t> = 10 </a:t>
                      </a:r>
                      <a:r>
                        <a:rPr lang="en-GB" sz="1400" dirty="0">
                          <a:effectLst/>
                          <a:latin typeface="+mn-lt"/>
                          <a:ea typeface="Times New Roman"/>
                        </a:rPr>
                        <a:t>× </a:t>
                      </a:r>
                      <a:r>
                        <a:rPr lang="en-GB" sz="1400" dirty="0">
                          <a:effectLst/>
                          <a:latin typeface="Arial"/>
                          <a:ea typeface="Times New Roman"/>
                        </a:rPr>
                        <a:t>0           = </a:t>
                      </a:r>
                      <a:r>
                        <a:rPr lang="en-GB" sz="1400" b="1" dirty="0">
                          <a:effectLst/>
                          <a:latin typeface="Arial"/>
                          <a:ea typeface="Times New Roman"/>
                        </a:rPr>
                        <a:t>0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mn-lt"/>
                          <a:ea typeface="Times New Roman"/>
                        </a:rPr>
                        <a:t>−10 </a:t>
                      </a:r>
                      <a:r>
                        <a:rPr lang="en-GB" sz="1400" dirty="0">
                          <a:effectLst/>
                          <a:latin typeface="Arial"/>
                          <a:ea typeface="Times New Roman"/>
                        </a:rPr>
                        <a:t>sin 90</a:t>
                      </a:r>
                      <a:r>
                        <a:rPr lang="en-GB" sz="1400" baseline="30000" dirty="0">
                          <a:effectLst/>
                          <a:latin typeface="Arial"/>
                          <a:ea typeface="Times New Roman"/>
                        </a:rPr>
                        <a:t>o</a:t>
                      </a:r>
                      <a:r>
                        <a:rPr lang="en-GB" sz="1400" dirty="0">
                          <a:effectLst/>
                          <a:latin typeface="Arial"/>
                          <a:ea typeface="Times New Roman"/>
                        </a:rPr>
                        <a:t>  = 10 </a:t>
                      </a:r>
                      <a:r>
                        <a:rPr lang="en-GB" sz="1400" dirty="0">
                          <a:effectLst/>
                          <a:latin typeface="+mn-lt"/>
                          <a:ea typeface="Times New Roman"/>
                        </a:rPr>
                        <a:t>× </a:t>
                      </a:r>
                      <a:r>
                        <a:rPr lang="en-GB" sz="1400" dirty="0">
                          <a:effectLst/>
                          <a:latin typeface="Arial"/>
                          <a:ea typeface="Times New Roman"/>
                        </a:rPr>
                        <a:t>1         = </a:t>
                      </a:r>
                      <a:r>
                        <a:rPr lang="en-GB" sz="1400" dirty="0">
                          <a:effectLst/>
                          <a:latin typeface="+mn-lt"/>
                          <a:ea typeface="Times New Roman"/>
                        </a:rPr>
                        <a:t>−</a:t>
                      </a:r>
                      <a:r>
                        <a:rPr lang="en-GB" sz="1400" b="1" dirty="0">
                          <a:effectLst/>
                          <a:latin typeface="Arial"/>
                          <a:ea typeface="Times New Roman"/>
                        </a:rPr>
                        <a:t>10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extLst>
                  <a:ext uri="{0D108BD9-81ED-4DB2-BD59-A6C34878D82A}">
                    <a16:rowId xmlns:a16="http://schemas.microsoft.com/office/drawing/2014/main" val="10002"/>
                  </a:ext>
                </a:extLst>
              </a:tr>
              <a:tr h="357758">
                <a:tc>
                  <a:txBody>
                    <a:bodyPr/>
                    <a:lstStyle/>
                    <a:p>
                      <a:pPr algn="ctr">
                        <a:spcAft>
                          <a:spcPts val="600"/>
                        </a:spcAft>
                        <a:tabLst>
                          <a:tab pos="3669665" algn="r"/>
                        </a:tabLst>
                      </a:pPr>
                      <a:r>
                        <a:rPr lang="en-GB" sz="1400" b="1" dirty="0">
                          <a:effectLst/>
                          <a:latin typeface="Arial"/>
                          <a:ea typeface="Times New Roman"/>
                        </a:rPr>
                        <a:t>20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−20 </a:t>
                      </a:r>
                      <a:r>
                        <a:rPr lang="en-GB" sz="1400" dirty="0">
                          <a:effectLst/>
                          <a:latin typeface="Arial"/>
                          <a:ea typeface="Times New Roman"/>
                        </a:rPr>
                        <a:t>cos 30</a:t>
                      </a:r>
                      <a:r>
                        <a:rPr lang="en-GB" sz="1400" baseline="30000" dirty="0">
                          <a:effectLst/>
                          <a:latin typeface="Arial"/>
                          <a:ea typeface="Times New Roman"/>
                        </a:rPr>
                        <a:t>o</a:t>
                      </a:r>
                      <a:r>
                        <a:rPr lang="en-GB" sz="1400" dirty="0">
                          <a:effectLst/>
                          <a:latin typeface="Arial"/>
                          <a:ea typeface="Times New Roman"/>
                        </a:rPr>
                        <a:t> = −20 </a:t>
                      </a:r>
                      <a:r>
                        <a:rPr lang="en-GB" sz="1400" dirty="0">
                          <a:effectLst/>
                          <a:latin typeface="+mn-lt"/>
                          <a:ea typeface="Times New Roman"/>
                        </a:rPr>
                        <a:t>× </a:t>
                      </a:r>
                      <a:r>
                        <a:rPr lang="en-GB" sz="1400" dirty="0">
                          <a:effectLst/>
                          <a:latin typeface="Arial"/>
                          <a:ea typeface="Times New Roman"/>
                        </a:rPr>
                        <a:t>0.866  = </a:t>
                      </a:r>
                      <a:r>
                        <a:rPr lang="en-GB" sz="1400" dirty="0">
                          <a:effectLst/>
                          <a:latin typeface="+mn-lt"/>
                          <a:ea typeface="Times New Roman"/>
                        </a:rPr>
                        <a:t>−</a:t>
                      </a:r>
                      <a:r>
                        <a:rPr lang="en-GB" sz="1400" b="1" dirty="0">
                          <a:effectLst/>
                          <a:latin typeface="Arial"/>
                          <a:ea typeface="Times New Roman"/>
                        </a:rPr>
                        <a:t>17.32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−20 </a:t>
                      </a:r>
                      <a:r>
                        <a:rPr lang="en-GB" sz="1400" dirty="0">
                          <a:effectLst/>
                          <a:latin typeface="Arial"/>
                          <a:ea typeface="Times New Roman"/>
                        </a:rPr>
                        <a:t>sin 30</a:t>
                      </a:r>
                      <a:r>
                        <a:rPr lang="en-GB" sz="1400" baseline="30000" dirty="0">
                          <a:effectLst/>
                          <a:latin typeface="Arial"/>
                          <a:ea typeface="Times New Roman"/>
                        </a:rPr>
                        <a:t>o</a:t>
                      </a:r>
                      <a:r>
                        <a:rPr lang="en-GB" sz="1400" dirty="0">
                          <a:effectLst/>
                          <a:latin typeface="Arial"/>
                          <a:ea typeface="Times New Roman"/>
                        </a:rPr>
                        <a:t>  = </a:t>
                      </a:r>
                      <a:r>
                        <a:rPr lang="en-GB" sz="1400" dirty="0">
                          <a:effectLst/>
                          <a:latin typeface="+mn-lt"/>
                          <a:ea typeface="Times New Roman"/>
                        </a:rPr>
                        <a:t>−20 × </a:t>
                      </a:r>
                      <a:r>
                        <a:rPr lang="en-GB" sz="1400" dirty="0">
                          <a:effectLst/>
                          <a:latin typeface="Arial"/>
                          <a:ea typeface="Times New Roman"/>
                        </a:rPr>
                        <a:t>0.5    = </a:t>
                      </a:r>
                      <a:r>
                        <a:rPr lang="en-GB" sz="1400" dirty="0">
                          <a:effectLst/>
                          <a:latin typeface="+mn-lt"/>
                          <a:ea typeface="Times New Roman"/>
                        </a:rPr>
                        <a:t>−</a:t>
                      </a:r>
                      <a:r>
                        <a:rPr lang="en-GB" sz="1400" b="1" dirty="0">
                          <a:effectLst/>
                          <a:latin typeface="Arial"/>
                          <a:ea typeface="Times New Roman"/>
                        </a:rPr>
                        <a:t>10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3"/>
                  </a:ext>
                </a:extLst>
              </a:tr>
              <a:tr h="357758">
                <a:tc>
                  <a:txBody>
                    <a:bodyPr/>
                    <a:lstStyle/>
                    <a:p>
                      <a:pPr algn="ctr">
                        <a:spcAft>
                          <a:spcPts val="600"/>
                        </a:spcAft>
                        <a:tabLst>
                          <a:tab pos="3669665" algn="r"/>
                        </a:tabLst>
                      </a:pPr>
                      <a:r>
                        <a:rPr lang="en-GB" sz="1400" b="1" dirty="0">
                          <a:effectLst/>
                          <a:latin typeface="Arial"/>
                          <a:ea typeface="Times New Roman"/>
                        </a:rPr>
                        <a:t>30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mn-lt"/>
                          <a:ea typeface="Times New Roman"/>
                        </a:rPr>
                        <a:t>−30 </a:t>
                      </a:r>
                      <a:r>
                        <a:rPr lang="en-GB" sz="1400" dirty="0">
                          <a:effectLst/>
                          <a:latin typeface="Arial"/>
                          <a:ea typeface="Times New Roman"/>
                        </a:rPr>
                        <a:t>cos 60</a:t>
                      </a:r>
                      <a:r>
                        <a:rPr lang="en-GB" sz="1400" baseline="30000" dirty="0">
                          <a:effectLst/>
                          <a:latin typeface="Arial"/>
                          <a:ea typeface="Times New Roman"/>
                        </a:rPr>
                        <a:t>o</a:t>
                      </a:r>
                      <a:r>
                        <a:rPr lang="en-GB" sz="1400" dirty="0">
                          <a:effectLst/>
                          <a:latin typeface="Arial"/>
                          <a:ea typeface="Times New Roman"/>
                        </a:rPr>
                        <a:t> = </a:t>
                      </a:r>
                      <a:r>
                        <a:rPr lang="en-GB" sz="1400" dirty="0">
                          <a:effectLst/>
                          <a:latin typeface="+mn-lt"/>
                          <a:ea typeface="Times New Roman"/>
                        </a:rPr>
                        <a:t>−30 × </a:t>
                      </a:r>
                      <a:r>
                        <a:rPr lang="en-GB" sz="1400" dirty="0">
                          <a:effectLst/>
                          <a:latin typeface="Arial"/>
                          <a:ea typeface="Times New Roman"/>
                        </a:rPr>
                        <a:t>0.5      = </a:t>
                      </a:r>
                      <a:r>
                        <a:rPr lang="en-GB" sz="1400" dirty="0">
                          <a:effectLst/>
                          <a:latin typeface="+mn-lt"/>
                          <a:ea typeface="Times New Roman"/>
                        </a:rPr>
                        <a:t>−</a:t>
                      </a:r>
                      <a:r>
                        <a:rPr lang="en-GB" sz="1400" b="1" dirty="0">
                          <a:effectLst/>
                          <a:latin typeface="Arial"/>
                          <a:ea typeface="Times New Roman"/>
                        </a:rPr>
                        <a:t>15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Arial"/>
                          <a:ea typeface="Times New Roman"/>
                        </a:rPr>
                        <a:t>  30 sin 60</a:t>
                      </a:r>
                      <a:r>
                        <a:rPr lang="en-GB" sz="1400" baseline="30000" dirty="0">
                          <a:effectLst/>
                          <a:latin typeface="Arial"/>
                          <a:ea typeface="Times New Roman"/>
                        </a:rPr>
                        <a:t>o</a:t>
                      </a:r>
                      <a:r>
                        <a:rPr lang="en-GB" sz="1400" dirty="0">
                          <a:effectLst/>
                          <a:latin typeface="Arial"/>
                          <a:ea typeface="Times New Roman"/>
                        </a:rPr>
                        <a:t>  = 30 </a:t>
                      </a:r>
                      <a:r>
                        <a:rPr lang="en-GB" sz="1400" dirty="0">
                          <a:effectLst/>
                          <a:latin typeface="+mn-lt"/>
                          <a:ea typeface="Times New Roman"/>
                        </a:rPr>
                        <a:t>× </a:t>
                      </a:r>
                      <a:r>
                        <a:rPr lang="en-GB" sz="1400" dirty="0">
                          <a:effectLst/>
                          <a:latin typeface="Arial"/>
                          <a:ea typeface="Times New Roman"/>
                        </a:rPr>
                        <a:t>0.866   = </a:t>
                      </a:r>
                      <a:r>
                        <a:rPr lang="en-GB" sz="1400" b="1" dirty="0">
                          <a:effectLst/>
                          <a:latin typeface="Arial"/>
                          <a:ea typeface="Times New Roman"/>
                        </a:rPr>
                        <a:t>25.98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extLst>
                  <a:ext uri="{0D108BD9-81ED-4DB2-BD59-A6C34878D82A}">
                    <a16:rowId xmlns:a16="http://schemas.microsoft.com/office/drawing/2014/main" val="10004"/>
                  </a:ext>
                </a:extLst>
              </a:tr>
              <a:tr h="357758">
                <a:tc>
                  <a:txBody>
                    <a:bodyPr/>
                    <a:lstStyle/>
                    <a:p>
                      <a:pPr algn="ctr">
                        <a:spcAft>
                          <a:spcPts val="600"/>
                        </a:spcAft>
                        <a:tabLst>
                          <a:tab pos="3669665" algn="r"/>
                        </a:tabLst>
                      </a:pPr>
                      <a:r>
                        <a:rPr lang="en-GB" sz="1400" b="1" dirty="0">
                          <a:effectLst/>
                          <a:latin typeface="Arial"/>
                          <a:ea typeface="Times New Roman"/>
                        </a:rPr>
                        <a:t>Resultant</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50 – 17.32 – 15                   = </a:t>
                      </a:r>
                      <a:r>
                        <a:rPr lang="en-GB" sz="1400" b="1" dirty="0">
                          <a:effectLst/>
                          <a:latin typeface="Arial"/>
                          <a:ea typeface="Times New Roman"/>
                        </a:rPr>
                        <a:t>17.68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−10 − 10 </a:t>
                      </a:r>
                      <a:r>
                        <a:rPr lang="en-GB" sz="1400" dirty="0">
                          <a:effectLst/>
                          <a:latin typeface="Arial"/>
                          <a:ea typeface="Times New Roman"/>
                        </a:rPr>
                        <a:t>+ 25.98                = </a:t>
                      </a:r>
                      <a:r>
                        <a:rPr lang="en-GB" sz="1400" b="1" dirty="0">
                          <a:effectLst/>
                          <a:latin typeface="Arial"/>
                          <a:ea typeface="Times New Roman"/>
                        </a:rPr>
                        <a:t>5.98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5"/>
                  </a:ext>
                </a:extLst>
              </a:tr>
            </a:tbl>
          </a:graphicData>
        </a:graphic>
      </p:graphicFrame>
      <mc:AlternateContent xmlns:mc="http://schemas.openxmlformats.org/markup-compatibility/2006" xmlns:a14="http://schemas.microsoft.com/office/drawing/2010/main">
        <mc:Choice Requires="a14">
          <p:sp>
            <p:nvSpPr>
              <p:cNvPr id="3" name="TextBox 2"/>
              <p:cNvSpPr txBox="1"/>
              <p:nvPr/>
            </p:nvSpPr>
            <p:spPr>
              <a:xfrm>
                <a:off x="1292856" y="4132358"/>
                <a:ext cx="3279144" cy="1988493"/>
              </a:xfrm>
              <a:prstGeom prst="rect">
                <a:avLst/>
              </a:prstGeom>
              <a:noFill/>
            </p:spPr>
            <p:txBody>
              <a:bodyPr wrap="square" rtlCol="0">
                <a:spAutoFit/>
              </a:bodyPr>
              <a:lstStyle/>
              <a:p>
                <a:r>
                  <a:rPr lang="en-GB" dirty="0">
                    <a:latin typeface="+mn-lt"/>
                  </a:rPr>
                  <a:t>Resultant force </a:t>
                </a:r>
                <a:r>
                  <a:rPr lang="en-GB" sz="2200" i="1" dirty="0">
                    <a:latin typeface="Times New Roman" panose="02020603050405020304" pitchFamily="18" charset="0"/>
                    <a:cs typeface="Times New Roman" panose="02020603050405020304" pitchFamily="18" charset="0"/>
                  </a:rPr>
                  <a:t>R</a:t>
                </a:r>
              </a:p>
              <a:p>
                <a:pPr>
                  <a:spcAft>
                    <a:spcPts val="600"/>
                  </a:spcAft>
                </a:pPr>
                <a:r>
                  <a:rPr lang="en-GB" sz="2200" i="1" dirty="0">
                    <a:latin typeface="Times New Roman" panose="02020603050405020304" pitchFamily="18" charset="0"/>
                    <a:cs typeface="Times New Roman" panose="02020603050405020304" pitchFamily="18" charset="0"/>
                  </a:rPr>
                  <a:t>R</a:t>
                </a:r>
                <a:r>
                  <a:rPr lang="en-GB" baseline="30000" dirty="0">
                    <a:latin typeface="+mn-lt"/>
                  </a:rPr>
                  <a:t>2</a:t>
                </a:r>
                <a:r>
                  <a:rPr lang="en-GB" dirty="0">
                    <a:latin typeface="+mn-lt"/>
                  </a:rPr>
                  <a:t> = (17.68)</a:t>
                </a:r>
                <a:r>
                  <a:rPr lang="en-GB" baseline="30000" dirty="0">
                    <a:latin typeface="+mn-lt"/>
                  </a:rPr>
                  <a:t>2</a:t>
                </a:r>
                <a:r>
                  <a:rPr lang="en-GB" dirty="0">
                    <a:latin typeface="+mn-lt"/>
                  </a:rPr>
                  <a:t> + (5.98)</a:t>
                </a:r>
                <a:r>
                  <a:rPr lang="en-GB" baseline="30000" dirty="0">
                    <a:latin typeface="+mn-lt"/>
                  </a:rPr>
                  <a:t>2</a:t>
                </a:r>
                <a:endParaRPr lang="en-GB" dirty="0">
                  <a:latin typeface="+mn-lt"/>
                </a:endParaRPr>
              </a:p>
              <a:p>
                <a:pPr>
                  <a:spcAft>
                    <a:spcPts val="600"/>
                  </a:spcAft>
                </a:pPr>
                <a:r>
                  <a:rPr lang="en-GB" sz="2200" i="1" dirty="0">
                    <a:latin typeface="Times New Roman" panose="02020603050405020304" pitchFamily="18" charset="0"/>
                    <a:cs typeface="Times New Roman" panose="02020603050405020304" pitchFamily="18" charset="0"/>
                  </a:rPr>
                  <a:t>R</a:t>
                </a:r>
                <a:r>
                  <a:rPr lang="en-GB" dirty="0">
                    <a:latin typeface="+mn-lt"/>
                  </a:rPr>
                  <a:t> = </a:t>
                </a:r>
                <a14:m>
                  <m:oMath xmlns:m="http://schemas.openxmlformats.org/officeDocument/2006/math">
                    <m:rad>
                      <m:radPr>
                        <m:degHide m:val="on"/>
                        <m:ctrlPr>
                          <a:rPr lang="en-GB" i="1" smtClean="0">
                            <a:latin typeface="Cambria Math" panose="02040503050406030204" pitchFamily="18" charset="0"/>
                          </a:rPr>
                        </m:ctrlPr>
                      </m:radPr>
                      <m:deg/>
                      <m:e>
                        <m:r>
                          <m:rPr>
                            <m:nor/>
                          </m:rPr>
                          <a:rPr lang="en-GB" dirty="0"/>
                          <m:t>312.58 + 35.76 </m:t>
                        </m:r>
                      </m:e>
                    </m:rad>
                  </m:oMath>
                </a14:m>
                <a:endParaRPr lang="en-GB" dirty="0">
                  <a:latin typeface="+mn-lt"/>
                </a:endParaRPr>
              </a:p>
              <a:p>
                <a:pPr>
                  <a:spcAft>
                    <a:spcPts val="600"/>
                  </a:spcAft>
                </a:pPr>
                <a:r>
                  <a:rPr lang="en-GB" sz="2200" b="1" i="1" dirty="0">
                    <a:latin typeface="Times New Roman" panose="02020603050405020304" pitchFamily="18" charset="0"/>
                    <a:cs typeface="Times New Roman" panose="02020603050405020304" pitchFamily="18" charset="0"/>
                  </a:rPr>
                  <a:t>R</a:t>
                </a:r>
                <a:r>
                  <a:rPr lang="en-GB" b="1" dirty="0">
                    <a:latin typeface="+mn-lt"/>
                  </a:rPr>
                  <a:t> = 18.66</a:t>
                </a:r>
                <a:r>
                  <a:rPr lang="en-GB" b="1" spc="-100" dirty="0">
                    <a:latin typeface="+mn-lt"/>
                  </a:rPr>
                  <a:t> </a:t>
                </a:r>
                <a:r>
                  <a:rPr lang="en-GB" b="1" dirty="0">
                    <a:latin typeface="+mn-lt"/>
                  </a:rPr>
                  <a:t>N </a:t>
                </a:r>
              </a:p>
              <a:p>
                <a:endParaRPr lang="en-GB" dirty="0">
                  <a:latin typeface="+mn-lt"/>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292856" y="4132358"/>
                <a:ext cx="3279144" cy="1988493"/>
              </a:xfrm>
              <a:prstGeom prst="rect">
                <a:avLst/>
              </a:prstGeom>
              <a:blipFill>
                <a:blip r:embed="rId2"/>
                <a:stretch>
                  <a:fillRect l="-2416" t="-21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3460941" y="3917486"/>
                <a:ext cx="4067322" cy="1956689"/>
              </a:xfrm>
              <a:prstGeom prst="rect">
                <a:avLst/>
              </a:prstGeom>
              <a:noFill/>
            </p:spPr>
            <p:txBody>
              <a:bodyPr wrap="square" rtlCol="0">
                <a:spAutoFit/>
              </a:bodyPr>
              <a:lstStyle/>
              <a:p>
                <a:pPr>
                  <a:spcAft>
                    <a:spcPts val="600"/>
                  </a:spcAft>
                </a:pPr>
                <a14:m>
                  <m:oMathPara xmlns:m="http://schemas.openxmlformats.org/officeDocument/2006/math">
                    <m:oMathParaPr>
                      <m:jc m:val="centerGroup"/>
                    </m:oMathParaPr>
                    <m:oMath xmlns:m="http://schemas.openxmlformats.org/officeDocument/2006/math">
                      <m:func>
                        <m:funcPr>
                          <m:ctrlPr>
                            <a:rPr lang="en-GB" i="1" smtClean="0">
                              <a:latin typeface="Cambria Math" panose="02040503050406030204" pitchFamily="18" charset="0"/>
                              <a:ea typeface="Cambria Math"/>
                            </a:rPr>
                          </m:ctrlPr>
                        </m:funcPr>
                        <m:fName>
                          <m:r>
                            <m:rPr>
                              <m:sty m:val="p"/>
                            </m:rPr>
                            <a:rPr lang="en-GB">
                              <a:latin typeface="Cambria Math" panose="02040503050406030204" pitchFamily="18" charset="0"/>
                              <a:ea typeface="Cambria Math"/>
                            </a:rPr>
                            <m:t>tan</m:t>
                          </m:r>
                        </m:fName>
                        <m:e>
                          <m:r>
                            <a:rPr lang="en-GB" i="1">
                              <a:latin typeface="Cambria Math" panose="02040503050406030204" pitchFamily="18" charset="0"/>
                              <a:ea typeface="Cambria Math" panose="02040503050406030204" pitchFamily="18" charset="0"/>
                            </a:rPr>
                            <m:t>𝜃</m:t>
                          </m:r>
                        </m:e>
                      </m:func>
                      <m:r>
                        <a:rPr lang="en-GB" b="0" i="0" smtClean="0">
                          <a:latin typeface="Cambria Math" panose="02040503050406030204" pitchFamily="18" charset="0"/>
                          <a:ea typeface="Cambria Math"/>
                        </a:rPr>
                        <m:t>= </m:t>
                      </m:r>
                      <m:f>
                        <m:fPr>
                          <m:ctrlPr>
                            <a:rPr lang="en-GB" b="0" i="1" smtClean="0">
                              <a:latin typeface="Cambria Math" panose="02040503050406030204" pitchFamily="18" charset="0"/>
                              <a:ea typeface="Cambria Math"/>
                            </a:rPr>
                          </m:ctrlPr>
                        </m:fPr>
                        <m:num>
                          <m:r>
                            <m:rPr>
                              <m:sty m:val="p"/>
                            </m:rPr>
                            <a:rPr lang="en-GB" b="0" i="0" smtClean="0">
                              <a:latin typeface="Cambria Math" panose="02040503050406030204" pitchFamily="18" charset="0"/>
                              <a:ea typeface="Cambria Math"/>
                            </a:rPr>
                            <m:t>O</m:t>
                          </m:r>
                        </m:num>
                        <m:den>
                          <m:r>
                            <m:rPr>
                              <m:sty m:val="p"/>
                            </m:rPr>
                            <a:rPr lang="en-GB" b="0" i="0" smtClean="0">
                              <a:latin typeface="Cambria Math" panose="02040503050406030204" pitchFamily="18" charset="0"/>
                              <a:ea typeface="Cambria Math"/>
                            </a:rPr>
                            <m:t>A</m:t>
                          </m:r>
                        </m:den>
                      </m:f>
                    </m:oMath>
                  </m:oMathPara>
                </a14:m>
                <a:endParaRPr lang="en-GB" dirty="0">
                  <a:latin typeface="+mn-lt"/>
                </a:endParaRPr>
              </a:p>
              <a:p>
                <a:pPr>
                  <a:spcAft>
                    <a:spcPts val="600"/>
                  </a:spcAft>
                </a:pPr>
                <a:r>
                  <a:rPr lang="en-GB" dirty="0">
                    <a:ea typeface="Cambria Math"/>
                  </a:rPr>
                  <a:t>                   </a:t>
                </a:r>
                <a14:m>
                  <m:oMath xmlns:m="http://schemas.openxmlformats.org/officeDocument/2006/math">
                    <m:func>
                      <m:funcPr>
                        <m:ctrlPr>
                          <a:rPr lang="en-GB" i="1" smtClean="0">
                            <a:latin typeface="Cambria Math" panose="02040503050406030204" pitchFamily="18" charset="0"/>
                            <a:ea typeface="Cambria Math"/>
                          </a:rPr>
                        </m:ctrlPr>
                      </m:funcPr>
                      <m:fName>
                        <m:r>
                          <m:rPr>
                            <m:sty m:val="p"/>
                          </m:rPr>
                          <a:rPr lang="en-GB" i="0" smtClean="0">
                            <a:latin typeface="Cambria Math" panose="02040503050406030204" pitchFamily="18" charset="0"/>
                            <a:ea typeface="Cambria Math"/>
                          </a:rPr>
                          <m:t>tan</m:t>
                        </m:r>
                      </m:fName>
                      <m:e>
                        <m:r>
                          <a:rPr lang="en-GB" i="1" smtClean="0">
                            <a:latin typeface="Cambria Math" panose="02040503050406030204" pitchFamily="18" charset="0"/>
                            <a:ea typeface="Cambria Math" panose="02040503050406030204" pitchFamily="18" charset="0"/>
                          </a:rPr>
                          <m:t>𝜃</m:t>
                        </m:r>
                      </m:e>
                    </m:func>
                    <m:r>
                      <a:rPr lang="en-GB" i="0">
                        <a:latin typeface="Cambria Math" panose="02040503050406030204" pitchFamily="18" charset="0"/>
                        <a:ea typeface="Cambria Math"/>
                      </a:rPr>
                      <m:t>= </m:t>
                    </m:r>
                    <m:f>
                      <m:fPr>
                        <m:ctrlPr>
                          <a:rPr lang="en-GB" i="1">
                            <a:latin typeface="Cambria Math" panose="02040503050406030204" pitchFamily="18" charset="0"/>
                            <a:ea typeface="Cambria Math"/>
                          </a:rPr>
                        </m:ctrlPr>
                      </m:fPr>
                      <m:num>
                        <m:r>
                          <a:rPr lang="en-GB" b="0" i="0" smtClean="0">
                            <a:latin typeface="Cambria Math" panose="02040503050406030204" pitchFamily="18" charset="0"/>
                            <a:ea typeface="Cambria Math"/>
                          </a:rPr>
                          <m:t>5.98</m:t>
                        </m:r>
                      </m:num>
                      <m:den>
                        <m:r>
                          <a:rPr lang="en-GB" b="0" i="0" smtClean="0">
                            <a:latin typeface="Cambria Math" panose="02040503050406030204" pitchFamily="18" charset="0"/>
                            <a:ea typeface="Cambria Math"/>
                          </a:rPr>
                          <m:t>17.68</m:t>
                        </m:r>
                      </m:den>
                    </m:f>
                  </m:oMath>
                </a14:m>
                <a:endParaRPr lang="en-GB" dirty="0">
                  <a:latin typeface="+mn-lt"/>
                </a:endParaRPr>
              </a:p>
              <a:p>
                <a:pPr>
                  <a:spcAft>
                    <a:spcPts val="600"/>
                  </a:spcAft>
                </a:pPr>
                <a:r>
                  <a:rPr lang="en-GB" dirty="0">
                    <a:ea typeface="Cambria Math"/>
                  </a:rPr>
                  <a:t>              </a:t>
                </a:r>
                <a14:m>
                  <m:oMath xmlns:m="http://schemas.openxmlformats.org/officeDocument/2006/math">
                    <m:r>
                      <a:rPr lang="en-GB" b="0" i="0" smtClean="0">
                        <a:latin typeface="Cambria Math" panose="02040503050406030204" pitchFamily="18" charset="0"/>
                        <a:ea typeface="Cambria Math"/>
                      </a:rPr>
                      <m:t>             </m:t>
                    </m:r>
                    <m:r>
                      <a:rPr lang="en-GB" i="1" smtClean="0">
                        <a:latin typeface="Cambria Math" panose="02040503050406030204" pitchFamily="18" charset="0"/>
                        <a:ea typeface="Cambria Math"/>
                      </a:rPr>
                      <m:t>𝜃</m:t>
                    </m:r>
                    <m:r>
                      <a:rPr lang="en-GB" b="0" i="0" smtClean="0">
                        <a:latin typeface="Cambria Math" panose="02040503050406030204" pitchFamily="18" charset="0"/>
                        <a:ea typeface="Cambria Math"/>
                      </a:rPr>
                      <m:t>= </m:t>
                    </m:r>
                    <m:sSup>
                      <m:sSupPr>
                        <m:ctrlPr>
                          <a:rPr lang="en-GB" b="0" i="1" smtClean="0">
                            <a:latin typeface="Cambria Math" panose="02040503050406030204" pitchFamily="18" charset="0"/>
                            <a:ea typeface="Cambria Math"/>
                          </a:rPr>
                        </m:ctrlPr>
                      </m:sSupPr>
                      <m:e>
                        <m:r>
                          <m:rPr>
                            <m:sty m:val="p"/>
                          </m:rPr>
                          <a:rPr lang="en-GB" b="0" i="0" smtClean="0">
                            <a:latin typeface="Cambria Math" panose="02040503050406030204" pitchFamily="18" charset="0"/>
                            <a:ea typeface="Cambria Math"/>
                          </a:rPr>
                          <m:t>tan</m:t>
                        </m:r>
                      </m:e>
                      <m:sup>
                        <m:r>
                          <a:rPr lang="en-GB" b="0" i="0" smtClean="0">
                            <a:latin typeface="Cambria Math" panose="02040503050406030204" pitchFamily="18" charset="0"/>
                            <a:ea typeface="Cambria Math"/>
                          </a:rPr>
                          <m:t>−1</m:t>
                        </m:r>
                      </m:sup>
                    </m:sSup>
                    <m:d>
                      <m:dPr>
                        <m:ctrlPr>
                          <a:rPr lang="en-GB" b="0" i="1" smtClean="0">
                            <a:latin typeface="Cambria Math" panose="02040503050406030204" pitchFamily="18" charset="0"/>
                            <a:ea typeface="Cambria Math"/>
                          </a:rPr>
                        </m:ctrlPr>
                      </m:dPr>
                      <m:e>
                        <m:r>
                          <a:rPr lang="en-GB" b="0" i="0" smtClean="0">
                            <a:latin typeface="Cambria Math" panose="02040503050406030204" pitchFamily="18" charset="0"/>
                            <a:ea typeface="Cambria Math"/>
                          </a:rPr>
                          <m:t>0.338</m:t>
                        </m:r>
                      </m:e>
                    </m:d>
                  </m:oMath>
                </a14:m>
                <a:endParaRPr lang="en-GB" b="0" dirty="0">
                  <a:latin typeface="+mn-lt"/>
                  <a:ea typeface="Cambria Math"/>
                </a:endParaRPr>
              </a:p>
              <a:p>
                <a:pPr>
                  <a:spcAft>
                    <a:spcPts val="600"/>
                  </a:spcAft>
                </a:pPr>
                <a:r>
                  <a:rPr lang="en-GB" b="1" dirty="0">
                    <a:ea typeface="Cambria Math"/>
                  </a:rPr>
                  <a:t>                        </a:t>
                </a:r>
                <a14:m>
                  <m:oMath xmlns:m="http://schemas.openxmlformats.org/officeDocument/2006/math">
                    <m:r>
                      <a:rPr lang="en-GB" b="1" i="1" smtClean="0">
                        <a:latin typeface="Cambria Math" panose="02040503050406030204" pitchFamily="18" charset="0"/>
                        <a:ea typeface="Cambria Math"/>
                      </a:rPr>
                      <m:t>𝜽</m:t>
                    </m:r>
                    <m:r>
                      <a:rPr lang="en-GB" b="1" i="0" smtClean="0">
                        <a:latin typeface="Cambria Math" panose="02040503050406030204" pitchFamily="18" charset="0"/>
                        <a:ea typeface="Cambria Math"/>
                      </a:rPr>
                      <m:t>=</m:t>
                    </m:r>
                    <m:sSup>
                      <m:sSupPr>
                        <m:ctrlPr>
                          <a:rPr lang="en-GB" b="1" i="1" smtClean="0">
                            <a:latin typeface="Cambria Math" panose="02040503050406030204" pitchFamily="18" charset="0"/>
                            <a:ea typeface="Cambria Math"/>
                          </a:rPr>
                        </m:ctrlPr>
                      </m:sSupPr>
                      <m:e>
                        <m:r>
                          <a:rPr lang="en-GB" b="1" i="0" smtClean="0">
                            <a:latin typeface="Cambria Math" panose="02040503050406030204" pitchFamily="18" charset="0"/>
                            <a:ea typeface="Cambria Math"/>
                          </a:rPr>
                          <m:t>𝟏𝟖</m:t>
                        </m:r>
                        <m:r>
                          <a:rPr lang="en-GB" b="1" i="0" smtClean="0">
                            <a:latin typeface="Cambria Math" panose="02040503050406030204" pitchFamily="18" charset="0"/>
                            <a:ea typeface="Cambria Math"/>
                          </a:rPr>
                          <m:t>.</m:t>
                        </m:r>
                        <m:r>
                          <a:rPr lang="en-GB" b="1" i="0" smtClean="0">
                            <a:latin typeface="Cambria Math" panose="02040503050406030204" pitchFamily="18" charset="0"/>
                            <a:ea typeface="Cambria Math"/>
                          </a:rPr>
                          <m:t>𝟔𝟗</m:t>
                        </m:r>
                      </m:e>
                      <m:sup>
                        <m:r>
                          <a:rPr lang="en-GB" b="1" i="0" smtClean="0">
                            <a:latin typeface="Cambria Math" panose="02040503050406030204" pitchFamily="18" charset="0"/>
                            <a:ea typeface="Cambria Math"/>
                          </a:rPr>
                          <m:t>𝐨</m:t>
                        </m:r>
                      </m:sup>
                    </m:sSup>
                  </m:oMath>
                </a14:m>
                <a:endParaRPr lang="en-GB" b="1" dirty="0">
                  <a:latin typeface="+mn-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3460941" y="3917486"/>
                <a:ext cx="4067322" cy="1956689"/>
              </a:xfrm>
              <a:prstGeom prst="rect">
                <a:avLst/>
              </a:prstGeom>
              <a:blipFill>
                <a:blip r:embed="rId3"/>
                <a:stretch>
                  <a:fillRect/>
                </a:stretch>
              </a:blipFill>
            </p:spPr>
            <p:txBody>
              <a:bodyPr/>
              <a:lstStyle/>
              <a:p>
                <a:r>
                  <a:rPr lang="en-GB">
                    <a:noFill/>
                  </a:rPr>
                  <a:t> </a:t>
                </a:r>
              </a:p>
            </p:txBody>
          </p:sp>
        </mc:Fallback>
      </mc:AlternateContent>
      <p:sp>
        <p:nvSpPr>
          <p:cNvPr id="5" name="Rectangle 10">
            <a:extLst>
              <a:ext uri="{FF2B5EF4-FFF2-40B4-BE49-F238E27FC236}">
                <a16:creationId xmlns:a16="http://schemas.microsoft.com/office/drawing/2014/main" id="{70C0CDB7-5C3F-8485-D2DC-2338D73BFB03}"/>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spTree>
    <p:extLst>
      <p:ext uri="{BB962C8B-B14F-4D97-AF65-F5344CB8AC3E}">
        <p14:creationId xmlns:p14="http://schemas.microsoft.com/office/powerpoint/2010/main" val="4243312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0926" y="1591144"/>
            <a:ext cx="8119924" cy="400110"/>
          </a:xfrm>
          <a:prstGeom prst="rect">
            <a:avLst/>
          </a:prstGeom>
          <a:noFill/>
        </p:spPr>
        <p:txBody>
          <a:bodyPr wrap="square" rtlCol="0">
            <a:spAutoFit/>
          </a:bodyPr>
          <a:lstStyle/>
          <a:p>
            <a:r>
              <a:rPr lang="en-GB" dirty="0"/>
              <a:t>The following force is required to bring the system into equilibrium.</a:t>
            </a:r>
          </a:p>
        </p:txBody>
      </p:sp>
      <p:sp>
        <p:nvSpPr>
          <p:cNvPr id="2" name="Rectangle 10">
            <a:extLst>
              <a:ext uri="{FF2B5EF4-FFF2-40B4-BE49-F238E27FC236}">
                <a16:creationId xmlns:a16="http://schemas.microsoft.com/office/drawing/2014/main" id="{F56C386D-3261-9090-53E5-AD6CC3A06C5D}"/>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pic>
        <p:nvPicPr>
          <p:cNvPr id="4" name="Picture 3">
            <a:extLst>
              <a:ext uri="{FF2B5EF4-FFF2-40B4-BE49-F238E27FC236}">
                <a16:creationId xmlns:a16="http://schemas.microsoft.com/office/drawing/2014/main" id="{3318DC20-185A-B05E-1FE9-CE839D9D691C}"/>
              </a:ext>
            </a:extLst>
          </p:cNvPr>
          <p:cNvPicPr>
            <a:picLocks noChangeAspect="1"/>
          </p:cNvPicPr>
          <p:nvPr/>
        </p:nvPicPr>
        <p:blipFill>
          <a:blip r:embed="rId2"/>
          <a:stretch>
            <a:fillRect/>
          </a:stretch>
        </p:blipFill>
        <p:spPr>
          <a:xfrm>
            <a:off x="1493612" y="2027025"/>
            <a:ext cx="6156775" cy="3798440"/>
          </a:xfrm>
          <a:prstGeom prst="rect">
            <a:avLst/>
          </a:prstGeom>
        </p:spPr>
      </p:pic>
    </p:spTree>
    <p:extLst>
      <p:ext uri="{BB962C8B-B14F-4D97-AF65-F5344CB8AC3E}">
        <p14:creationId xmlns:p14="http://schemas.microsoft.com/office/powerpoint/2010/main" val="1674871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0"/>
          <p:cNvSpPr txBox="1">
            <a:spLocks noChangeArrowheads="1"/>
          </p:cNvSpPr>
          <p:nvPr/>
        </p:nvSpPr>
        <p:spPr>
          <a:xfrm>
            <a:off x="427920" y="1185038"/>
            <a:ext cx="60236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systems</a:t>
            </a:r>
          </a:p>
        </p:txBody>
      </p:sp>
      <p:sp>
        <p:nvSpPr>
          <p:cNvPr id="24" name="TextBox 23"/>
          <p:cNvSpPr txBox="1"/>
          <p:nvPr/>
        </p:nvSpPr>
        <p:spPr>
          <a:xfrm>
            <a:off x="372928" y="1814473"/>
            <a:ext cx="8398144"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Another type of coplanar system exists where the lines of action of the forces do not pass through the same point. These type of systems are called </a:t>
            </a:r>
            <a:r>
              <a:rPr lang="en-GB" sz="2000" b="1" dirty="0">
                <a:latin typeface="Arial" panose="020B0604020202020204" pitchFamily="34" charset="0"/>
                <a:cs typeface="Arial" panose="020B0604020202020204" pitchFamily="34" charset="0"/>
              </a:rPr>
              <a:t>non-concurrent coplanar force systems. </a:t>
            </a:r>
          </a:p>
        </p:txBody>
      </p:sp>
      <p:sp>
        <p:nvSpPr>
          <p:cNvPr id="25" name="TextBox 24"/>
          <p:cNvSpPr txBox="1"/>
          <p:nvPr/>
        </p:nvSpPr>
        <p:spPr>
          <a:xfrm>
            <a:off x="372928" y="3105628"/>
            <a:ext cx="7911664" cy="70788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In this type of system, there is not only a tendency for the force to move the body in a certain linear direction, but also to make it rotate.</a:t>
            </a:r>
          </a:p>
        </p:txBody>
      </p:sp>
    </p:spTree>
    <p:extLst>
      <p:ext uri="{BB962C8B-B14F-4D97-AF65-F5344CB8AC3E}">
        <p14:creationId xmlns:p14="http://schemas.microsoft.com/office/powerpoint/2010/main" val="218876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carry out calculations using forces represented by vectors</a:t>
            </a:r>
          </a:p>
          <a:p>
            <a:pPr marL="342900" indent="-342900">
              <a:buClr>
                <a:srgbClr val="0077E3"/>
              </a:buClr>
              <a:buFont typeface="Arial" panose="020B0604020202020204" pitchFamily="34" charset="0"/>
              <a:buChar char="•"/>
            </a:pPr>
            <a:r>
              <a:rPr lang="en-GB" dirty="0"/>
              <a:t>state the conditions for equilibrium</a:t>
            </a:r>
          </a:p>
          <a:p>
            <a:pPr marL="342900" indent="-342900">
              <a:buClr>
                <a:srgbClr val="0077E3"/>
              </a:buClr>
              <a:buFont typeface="Arial" panose="020B0604020202020204" pitchFamily="34" charset="0"/>
              <a:buChar char="•"/>
            </a:pPr>
            <a:r>
              <a:rPr lang="en-GB" dirty="0"/>
              <a:t>carry out calculations involving coplanar forces.</a:t>
            </a:r>
          </a:p>
          <a:p>
            <a:endParaRPr lang="en-GB" dirty="0"/>
          </a:p>
        </p:txBody>
      </p:sp>
    </p:spTree>
    <p:extLst>
      <p:ext uri="{BB962C8B-B14F-4D97-AF65-F5344CB8AC3E}">
        <p14:creationId xmlns:p14="http://schemas.microsoft.com/office/powerpoint/2010/main" val="2472166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427920" y="1851026"/>
            <a:ext cx="3682734" cy="3344264"/>
          </a:xfrm>
        </p:spPr>
        <p:txBody>
          <a:bodyPr/>
          <a:lstStyle/>
          <a:p>
            <a:pPr eaLnBrk="1" hangingPunct="1">
              <a:defRPr/>
            </a:pPr>
            <a:r>
              <a:rPr lang="en-GB" dirty="0">
                <a:latin typeface="Arial" panose="020B0604020202020204" pitchFamily="34" charset="0"/>
                <a:cs typeface="Arial" panose="020B0604020202020204" pitchFamily="34" charset="0"/>
              </a:rPr>
              <a:t>In </a:t>
            </a:r>
            <a:r>
              <a:rPr lang="en-GB" b="1" dirty="0">
                <a:latin typeface="Arial" panose="020B0604020202020204" pitchFamily="34" charset="0"/>
                <a:cs typeface="Arial" panose="020B0604020202020204" pitchFamily="34" charset="0"/>
              </a:rPr>
              <a:t>n</a:t>
            </a:r>
            <a:r>
              <a:rPr lang="en-GB" sz="2000" b="1" dirty="0">
                <a:latin typeface="Arial" panose="020B0604020202020204" pitchFamily="34" charset="0"/>
                <a:cs typeface="Arial" panose="020B0604020202020204" pitchFamily="34" charset="0"/>
              </a:rPr>
              <a:t>on-concurrent coplanar force systems, </a:t>
            </a:r>
            <a:r>
              <a:rPr lang="en-GB" sz="2000" dirty="0">
                <a:latin typeface="Arial" panose="020B0604020202020204" pitchFamily="34" charset="0"/>
                <a:cs typeface="Arial" panose="020B0604020202020204" pitchFamily="34" charset="0"/>
              </a:rPr>
              <a:t>f</a:t>
            </a:r>
            <a:r>
              <a:rPr lang="en-GB" altLang="en-US" dirty="0"/>
              <a:t>orces in the same plane do not meet at one point.</a:t>
            </a:r>
          </a:p>
          <a:p>
            <a:pPr eaLnBrk="1" hangingPunct="1">
              <a:defRPr/>
            </a:pPr>
            <a:r>
              <a:rPr lang="en-GB" altLang="en-US" dirty="0"/>
              <a:t>The resultant force can be calculated in the same way as for concurrent forces.</a:t>
            </a:r>
          </a:p>
          <a:p>
            <a:pPr eaLnBrk="1" hangingPunct="1">
              <a:defRPr/>
            </a:pPr>
            <a:r>
              <a:rPr lang="en-GB" altLang="en-US" dirty="0"/>
              <a:t>However, a turning effect occurs as well.</a:t>
            </a:r>
          </a:p>
          <a:p>
            <a:pPr eaLnBrk="1" hangingPunct="1">
              <a:defRPr/>
            </a:pPr>
            <a:r>
              <a:rPr lang="en-GB" altLang="en-US" dirty="0"/>
              <a:t>This can be calculated using moments.</a:t>
            </a:r>
          </a:p>
          <a:p>
            <a:pPr marL="0" indent="0" eaLnBrk="1" hangingPunct="1">
              <a:buFontTx/>
              <a:buNone/>
              <a:defRPr/>
            </a:pPr>
            <a:endParaRPr lang="en-GB" altLang="en-US" dirty="0"/>
          </a:p>
        </p:txBody>
      </p:sp>
      <p:sp>
        <p:nvSpPr>
          <p:cNvPr id="4099" name="Rectangle 2"/>
          <p:cNvSpPr>
            <a:spLocks noChangeArrowheads="1"/>
          </p:cNvSpPr>
          <p:nvPr/>
        </p:nvSpPr>
        <p:spPr bwMode="auto">
          <a:xfrm>
            <a:off x="5040046" y="2865241"/>
            <a:ext cx="3168650" cy="1728788"/>
          </a:xfrm>
          <a:prstGeom prst="rect">
            <a:avLst/>
          </a:prstGeom>
          <a:solidFill>
            <a:schemeClr val="accent1"/>
          </a:solidFill>
          <a:ln w="9525" algn="ctr">
            <a:solidFill>
              <a:schemeClr val="tx1"/>
            </a:solidFill>
            <a:round/>
            <a:headEnd/>
            <a:tailEnd/>
          </a:ln>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endParaRPr lang="en-US" altLang="en-US" sz="2400" i="0" dirty="0">
              <a:ea typeface="ＭＳ Ｐゴシック" pitchFamily="34" charset="-128"/>
            </a:endParaRPr>
          </a:p>
        </p:txBody>
      </p:sp>
      <p:cxnSp>
        <p:nvCxnSpPr>
          <p:cNvPr id="4100" name="Straight Arrow Connector 3"/>
          <p:cNvCxnSpPr>
            <a:cxnSpLocks noChangeShapeType="1"/>
          </p:cNvCxnSpPr>
          <p:nvPr/>
        </p:nvCxnSpPr>
        <p:spPr bwMode="auto">
          <a:xfrm flipH="1" flipV="1">
            <a:off x="4608246" y="2763641"/>
            <a:ext cx="431800" cy="2460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1" name="Straight Arrow Connector 4"/>
          <p:cNvCxnSpPr>
            <a:cxnSpLocks noChangeShapeType="1"/>
          </p:cNvCxnSpPr>
          <p:nvPr/>
        </p:nvCxnSpPr>
        <p:spPr bwMode="auto">
          <a:xfrm flipH="1">
            <a:off x="5184509" y="4594029"/>
            <a:ext cx="287337" cy="3587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2" name="Straight Arrow Connector 5"/>
          <p:cNvCxnSpPr>
            <a:cxnSpLocks noChangeShapeType="1"/>
          </p:cNvCxnSpPr>
          <p:nvPr/>
        </p:nvCxnSpPr>
        <p:spPr bwMode="auto">
          <a:xfrm flipH="1">
            <a:off x="7848334" y="4594029"/>
            <a:ext cx="360362" cy="3587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3" name="Straight Arrow Connector 6"/>
          <p:cNvCxnSpPr>
            <a:cxnSpLocks noChangeShapeType="1"/>
          </p:cNvCxnSpPr>
          <p:nvPr/>
        </p:nvCxnSpPr>
        <p:spPr bwMode="auto">
          <a:xfrm>
            <a:off x="8208696" y="2865241"/>
            <a:ext cx="576263" cy="28892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4" name="Straight Connector 7"/>
          <p:cNvCxnSpPr>
            <a:cxnSpLocks noChangeShapeType="1"/>
          </p:cNvCxnSpPr>
          <p:nvPr/>
        </p:nvCxnSpPr>
        <p:spPr bwMode="auto">
          <a:xfrm flipH="1">
            <a:off x="8208696" y="4162229"/>
            <a:ext cx="360363" cy="431800"/>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5" name="Straight Connector 8"/>
          <p:cNvCxnSpPr>
            <a:cxnSpLocks noChangeShapeType="1"/>
          </p:cNvCxnSpPr>
          <p:nvPr/>
        </p:nvCxnSpPr>
        <p:spPr bwMode="auto">
          <a:xfrm>
            <a:off x="7487971" y="2504879"/>
            <a:ext cx="720725" cy="360362"/>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6" name="Straight Connector 9"/>
          <p:cNvCxnSpPr>
            <a:cxnSpLocks noChangeShapeType="1"/>
          </p:cNvCxnSpPr>
          <p:nvPr/>
        </p:nvCxnSpPr>
        <p:spPr bwMode="auto">
          <a:xfrm flipH="1">
            <a:off x="5444859" y="3657404"/>
            <a:ext cx="747712" cy="936625"/>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7" name="Straight Connector 10"/>
          <p:cNvCxnSpPr>
            <a:cxnSpLocks noChangeShapeType="1"/>
          </p:cNvCxnSpPr>
          <p:nvPr/>
        </p:nvCxnSpPr>
        <p:spPr bwMode="auto">
          <a:xfrm>
            <a:off x="5040046" y="3009704"/>
            <a:ext cx="504825" cy="287337"/>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sp>
        <p:nvSpPr>
          <p:cNvPr id="4108" name="TextBox 11"/>
          <p:cNvSpPr txBox="1">
            <a:spLocks noChangeArrowheads="1"/>
          </p:cNvSpPr>
          <p:nvPr/>
        </p:nvSpPr>
        <p:spPr bwMode="auto">
          <a:xfrm>
            <a:off x="8100745" y="2269135"/>
            <a:ext cx="576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2</a:t>
            </a:r>
          </a:p>
        </p:txBody>
      </p:sp>
      <p:sp>
        <p:nvSpPr>
          <p:cNvPr id="4109" name="TextBox 12"/>
          <p:cNvSpPr txBox="1">
            <a:spLocks noChangeArrowheads="1"/>
          </p:cNvSpPr>
          <p:nvPr/>
        </p:nvSpPr>
        <p:spPr bwMode="auto">
          <a:xfrm>
            <a:off x="4062146" y="2555679"/>
            <a:ext cx="576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1</a:t>
            </a:r>
          </a:p>
        </p:txBody>
      </p:sp>
      <p:sp>
        <p:nvSpPr>
          <p:cNvPr id="4110" name="TextBox 13"/>
          <p:cNvSpPr txBox="1">
            <a:spLocks noChangeArrowheads="1"/>
          </p:cNvSpPr>
          <p:nvPr/>
        </p:nvSpPr>
        <p:spPr bwMode="auto">
          <a:xfrm>
            <a:off x="8181709" y="4554341"/>
            <a:ext cx="5762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3</a:t>
            </a:r>
          </a:p>
        </p:txBody>
      </p:sp>
      <p:sp>
        <p:nvSpPr>
          <p:cNvPr id="4111" name="TextBox 14"/>
          <p:cNvSpPr txBox="1">
            <a:spLocks noChangeArrowheads="1"/>
          </p:cNvSpPr>
          <p:nvPr/>
        </p:nvSpPr>
        <p:spPr bwMode="auto">
          <a:xfrm>
            <a:off x="4725721" y="4506716"/>
            <a:ext cx="5762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4</a:t>
            </a:r>
          </a:p>
        </p:txBody>
      </p:sp>
      <p:sp>
        <p:nvSpPr>
          <p:cNvPr id="2" name="Rectangle 10">
            <a:extLst>
              <a:ext uri="{FF2B5EF4-FFF2-40B4-BE49-F238E27FC236}">
                <a16:creationId xmlns:a16="http://schemas.microsoft.com/office/drawing/2014/main" id="{4E26FEA0-FA81-B2D5-2827-01E1D13A35AF}"/>
              </a:ext>
            </a:extLst>
          </p:cNvPr>
          <p:cNvSpPr txBox="1">
            <a:spLocks noChangeArrowheads="1"/>
          </p:cNvSpPr>
          <p:nvPr/>
        </p:nvSpPr>
        <p:spPr>
          <a:xfrm>
            <a:off x="427920" y="1058938"/>
            <a:ext cx="60236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systems</a:t>
            </a:r>
          </a:p>
        </p:txBody>
      </p:sp>
    </p:spTree>
    <p:extLst>
      <p:ext uri="{BB962C8B-B14F-4D97-AF65-F5344CB8AC3E}">
        <p14:creationId xmlns:p14="http://schemas.microsoft.com/office/powerpoint/2010/main" val="1469381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014AE4-65D3-32F7-1E58-FFCA15FA81F2}"/>
              </a:ext>
            </a:extLst>
          </p:cNvPr>
          <p:cNvPicPr>
            <a:picLocks noChangeAspect="1"/>
          </p:cNvPicPr>
          <p:nvPr/>
        </p:nvPicPr>
        <p:blipFill>
          <a:blip r:embed="rId2"/>
          <a:stretch>
            <a:fillRect/>
          </a:stretch>
        </p:blipFill>
        <p:spPr>
          <a:xfrm>
            <a:off x="3035059" y="1828545"/>
            <a:ext cx="5685369" cy="4060978"/>
          </a:xfrm>
          <a:prstGeom prst="rect">
            <a:avLst/>
          </a:prstGeom>
        </p:spPr>
      </p:pic>
      <p:sp>
        <p:nvSpPr>
          <p:cNvPr id="7" name="Rectangle 10">
            <a:extLst>
              <a:ext uri="{FF2B5EF4-FFF2-40B4-BE49-F238E27FC236}">
                <a16:creationId xmlns:a16="http://schemas.microsoft.com/office/drawing/2014/main" id="{438E4030-4BAE-E31A-5487-2D3DD8782F3F}"/>
              </a:ext>
            </a:extLst>
          </p:cNvPr>
          <p:cNvSpPr txBox="1">
            <a:spLocks noChangeArrowheads="1"/>
          </p:cNvSpPr>
          <p:nvPr/>
        </p:nvSpPr>
        <p:spPr>
          <a:xfrm>
            <a:off x="427920" y="1140372"/>
            <a:ext cx="76873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 example</a:t>
            </a:r>
          </a:p>
        </p:txBody>
      </p:sp>
      <p:sp>
        <p:nvSpPr>
          <p:cNvPr id="3" name="Rectangle 2"/>
          <p:cNvSpPr>
            <a:spLocks noGrp="1" noChangeArrowheads="1"/>
          </p:cNvSpPr>
          <p:nvPr>
            <p:ph type="title"/>
          </p:nvPr>
        </p:nvSpPr>
        <p:spPr>
          <a:xfrm>
            <a:off x="457200" y="1828546"/>
            <a:ext cx="3390900" cy="3747270"/>
          </a:xfrm>
        </p:spPr>
        <p:txBody>
          <a:bodyPr/>
          <a:lstStyle/>
          <a:p>
            <a:pPr algn="l" eaLnBrk="1" hangingPunct="1"/>
            <a:r>
              <a:rPr lang="en-GB" altLang="en-US" sz="2000" b="0" dirty="0">
                <a:solidFill>
                  <a:schemeClr val="tx1"/>
                </a:solidFill>
              </a:rPr>
              <a:t>The members in this structure are acted upon by the four forces shown. </a:t>
            </a:r>
            <a:br>
              <a:rPr lang="en-GB" altLang="en-US" sz="2000" b="0" dirty="0">
                <a:solidFill>
                  <a:schemeClr val="tx1"/>
                </a:solidFill>
              </a:rPr>
            </a:br>
            <a:br>
              <a:rPr lang="en-GB" altLang="en-US" sz="2000" b="0" dirty="0">
                <a:solidFill>
                  <a:schemeClr val="tx1"/>
                </a:solidFill>
              </a:rPr>
            </a:br>
            <a:r>
              <a:rPr lang="en-GB" altLang="en-US" sz="2000" b="0" dirty="0">
                <a:solidFill>
                  <a:schemeClr val="tx1"/>
                </a:solidFill>
              </a:rPr>
              <a:t>Determine the magnitude and direction of the resultant force and the perpendicular distance of its line of action from O.</a:t>
            </a:r>
          </a:p>
        </p:txBody>
      </p:sp>
    </p:spTree>
    <p:extLst>
      <p:ext uri="{BB962C8B-B14F-4D97-AF65-F5344CB8AC3E}">
        <p14:creationId xmlns:p14="http://schemas.microsoft.com/office/powerpoint/2010/main" val="286358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432480811"/>
                  </p:ext>
                </p:extLst>
              </p:nvPr>
            </p:nvGraphicFramePr>
            <p:xfrm>
              <a:off x="503548" y="1110774"/>
              <a:ext cx="8136906" cy="2844539"/>
            </p:xfrm>
            <a:graphic>
              <a:graphicData uri="http://schemas.openxmlformats.org/drawingml/2006/table">
                <a:tbl>
                  <a:tblPr firstRow="1" bandRow="1">
                    <a:tableStyleId>{5C22544A-7EE6-4342-B048-85BDC9FD1C3A}</a:tableStyleId>
                  </a:tblPr>
                  <a:tblGrid>
                    <a:gridCol w="1026611">
                      <a:extLst>
                        <a:ext uri="{9D8B030D-6E8A-4147-A177-3AD203B41FA5}">
                          <a16:colId xmlns:a16="http://schemas.microsoft.com/office/drawing/2014/main" val="682986914"/>
                        </a:ext>
                      </a:extLst>
                    </a:gridCol>
                    <a:gridCol w="1026611">
                      <a:extLst>
                        <a:ext uri="{9D8B030D-6E8A-4147-A177-3AD203B41FA5}">
                          <a16:colId xmlns:a16="http://schemas.microsoft.com/office/drawing/2014/main" val="4169368994"/>
                        </a:ext>
                      </a:extLst>
                    </a:gridCol>
                    <a:gridCol w="1520921">
                      <a:extLst>
                        <a:ext uri="{9D8B030D-6E8A-4147-A177-3AD203B41FA5}">
                          <a16:colId xmlns:a16="http://schemas.microsoft.com/office/drawing/2014/main" val="1001861015"/>
                        </a:ext>
                      </a:extLst>
                    </a:gridCol>
                    <a:gridCol w="1520921">
                      <a:extLst>
                        <a:ext uri="{9D8B030D-6E8A-4147-A177-3AD203B41FA5}">
                          <a16:colId xmlns:a16="http://schemas.microsoft.com/office/drawing/2014/main" val="234352646"/>
                        </a:ext>
                      </a:extLst>
                    </a:gridCol>
                    <a:gridCol w="1520921">
                      <a:extLst>
                        <a:ext uri="{9D8B030D-6E8A-4147-A177-3AD203B41FA5}">
                          <a16:colId xmlns:a16="http://schemas.microsoft.com/office/drawing/2014/main" val="3636575179"/>
                        </a:ext>
                      </a:extLst>
                    </a:gridCol>
                    <a:gridCol w="1520921">
                      <a:extLst>
                        <a:ext uri="{9D8B030D-6E8A-4147-A177-3AD203B41FA5}">
                          <a16:colId xmlns:a16="http://schemas.microsoft.com/office/drawing/2014/main" val="3921974393"/>
                        </a:ext>
                      </a:extLst>
                    </a:gridCol>
                  </a:tblGrid>
                  <a:tr h="528059">
                    <a:tc>
                      <a:txBody>
                        <a:bodyPr/>
                        <a:lstStyle/>
                        <a:p>
                          <a:pPr algn="ctr"/>
                          <a:r>
                            <a:rPr lang="en-GB" dirty="0"/>
                            <a:t>Force</a:t>
                          </a:r>
                        </a:p>
                      </a:txBody>
                      <a:tcPr/>
                    </a:tc>
                    <a:tc>
                      <a:txBody>
                        <a:bodyPr/>
                        <a:lstStyle/>
                        <a:p>
                          <a:pPr algn="ctr"/>
                          <a:r>
                            <a:rPr lang="en-GB" dirty="0"/>
                            <a:t>Angle</a:t>
                          </a:r>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V</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V</a:t>
                          </a:r>
                          <a:endParaRPr lang="en-GB" dirty="0"/>
                        </a:p>
                      </a:txBody>
                      <a:tcPr/>
                    </a:tc>
                    <a:extLst>
                      <a:ext uri="{0D108BD9-81ED-4DB2-BD59-A6C34878D82A}">
                        <a16:rowId xmlns:a16="http://schemas.microsoft.com/office/drawing/2014/main" val="1950140589"/>
                      </a:ext>
                    </a:extLst>
                  </a:tr>
                  <a:tr h="528059">
                    <a:tc>
                      <a:txBody>
                        <a:bodyPr/>
                        <a:lstStyle/>
                        <a:p>
                          <a:pPr algn="ctr"/>
                          <a:r>
                            <a:rPr lang="en-GB" sz="1600" dirty="0"/>
                            <a:t>4 kN</a:t>
                          </a:r>
                        </a:p>
                      </a:txBody>
                      <a:tcPr/>
                    </a:tc>
                    <a:tc>
                      <a:txBody>
                        <a:bodyPr/>
                        <a:lstStyle/>
                        <a:p>
                          <a:pPr algn="ctr"/>
                          <a:r>
                            <a:rPr lang="en-GB" sz="1600" dirty="0"/>
                            <a:t>40°</a:t>
                          </a:r>
                        </a:p>
                      </a:txBody>
                      <a:tcPr/>
                    </a:tc>
                    <a:tc>
                      <a:txBody>
                        <a:bodyPr/>
                        <a:lstStyle/>
                        <a:p>
                          <a:pPr algn="ctr"/>
                          <a:r>
                            <a:rPr lang="en-GB" sz="1600" dirty="0"/>
                            <a:t>4cos</a:t>
                          </a:r>
                          <a:r>
                            <a:rPr lang="en-GB" sz="1600" spc="-100" baseline="0" dirty="0"/>
                            <a:t> </a:t>
                          </a:r>
                          <a:r>
                            <a:rPr lang="en-GB" sz="1600" dirty="0"/>
                            <a:t>40 </a:t>
                          </a:r>
                          <a:br>
                            <a:rPr lang="en-GB" sz="1600" dirty="0"/>
                          </a:br>
                          <a:r>
                            <a:rPr lang="en-GB" sz="1600" dirty="0"/>
                            <a:t>= 3.06 kN</a:t>
                          </a:r>
                        </a:p>
                      </a:txBody>
                      <a:tcPr/>
                    </a:tc>
                    <a:tc>
                      <a:txBody>
                        <a:bodyPr/>
                        <a:lstStyle/>
                        <a:p>
                          <a:pPr algn="ctr"/>
                          <a:r>
                            <a:rPr lang="en-GB" sz="1600" dirty="0"/>
                            <a:t>4sin</a:t>
                          </a:r>
                          <a:r>
                            <a:rPr lang="en-GB" sz="1600" spc="-100" baseline="0" dirty="0"/>
                            <a:t> </a:t>
                          </a:r>
                          <a:r>
                            <a:rPr lang="en-GB" sz="1600" dirty="0"/>
                            <a:t>40 </a:t>
                          </a:r>
                        </a:p>
                        <a:p>
                          <a:pPr algn="ctr"/>
                          <a:r>
                            <a:rPr lang="en-GB" sz="1600" dirty="0"/>
                            <a:t>= 2.57 kN</a:t>
                          </a:r>
                        </a:p>
                      </a:txBody>
                      <a:tcPr/>
                    </a:tc>
                    <a:tc>
                      <a:txBody>
                        <a:bodyPr/>
                        <a:lstStyle/>
                        <a:p>
                          <a:pPr algn="ctr"/>
                          <a:r>
                            <a:rPr lang="en-GB" sz="1600" dirty="0"/>
                            <a:t>0</a:t>
                          </a:r>
                        </a:p>
                      </a:txBody>
                      <a:tcPr/>
                    </a:tc>
                    <a:tc>
                      <a:txBody>
                        <a:bodyPr/>
                        <a:lstStyle/>
                        <a:p>
                          <a:pPr algn="ctr"/>
                          <a:r>
                            <a:rPr lang="en-GB" sz="1600" dirty="0"/>
                            <a:t>2.57</a:t>
                          </a:r>
                          <a:r>
                            <a:rPr lang="en-GB" sz="1600" baseline="0" dirty="0"/>
                            <a:t> × 0.25  </a:t>
                          </a:r>
                        </a:p>
                        <a:p>
                          <a:pPr algn="ctr"/>
                          <a:r>
                            <a:rPr lang="en-GB" sz="1600" dirty="0"/>
                            <a:t>= −</a:t>
                          </a:r>
                          <a:r>
                            <a:rPr lang="en-GB" sz="1600" baseline="0" dirty="0"/>
                            <a:t>0.64</a:t>
                          </a:r>
                          <a:r>
                            <a:rPr lang="en-GB" sz="1600" spc="-100" baseline="0" dirty="0"/>
                            <a:t> </a:t>
                          </a:r>
                          <a:r>
                            <a:rPr lang="en-GB" sz="1600" baseline="0" dirty="0"/>
                            <a:t>kN</a:t>
                          </a:r>
                          <a:r>
                            <a:rPr lang="en-GB" sz="1600" spc="-100" baseline="0" dirty="0"/>
                            <a:t> </a:t>
                          </a:r>
                          <a:r>
                            <a:rPr lang="en-GB" sz="1600" baseline="0" dirty="0"/>
                            <a:t>m</a:t>
                          </a:r>
                          <a:endParaRPr lang="en-GB" sz="1600" dirty="0"/>
                        </a:p>
                      </a:txBody>
                      <a:tcPr/>
                    </a:tc>
                    <a:extLst>
                      <a:ext uri="{0D108BD9-81ED-4DB2-BD59-A6C34878D82A}">
                        <a16:rowId xmlns:a16="http://schemas.microsoft.com/office/drawing/2014/main" val="3323882376"/>
                      </a:ext>
                    </a:extLst>
                  </a:tr>
                  <a:tr h="528059">
                    <a:tc>
                      <a:txBody>
                        <a:bodyPr/>
                        <a:lstStyle/>
                        <a:p>
                          <a:pPr algn="ctr"/>
                          <a:r>
                            <a:rPr lang="en-GB" sz="1600" dirty="0"/>
                            <a:t>7 kN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180°</a:t>
                          </a:r>
                        </a:p>
                      </a:txBody>
                      <a:tcPr/>
                    </a:tc>
                    <a:tc>
                      <a:txBody>
                        <a:bodyPr/>
                        <a:lstStyle/>
                        <a:p>
                          <a:pPr algn="ctr"/>
                          <a:r>
                            <a:rPr lang="en-GB" sz="1600" dirty="0"/>
                            <a:t>7cos</a:t>
                          </a:r>
                          <a:r>
                            <a:rPr lang="en-GB" sz="1600" spc="-100" baseline="0" dirty="0"/>
                            <a:t> </a:t>
                          </a:r>
                          <a:r>
                            <a:rPr lang="en-GB" sz="1600" dirty="0"/>
                            <a:t>180 </a:t>
                          </a:r>
                          <a:br>
                            <a:rPr lang="en-GB" sz="1600" dirty="0"/>
                          </a:br>
                          <a:r>
                            <a:rPr lang="en-GB" sz="1600" dirty="0"/>
                            <a:t>= −7 kN</a:t>
                          </a:r>
                        </a:p>
                      </a:txBody>
                      <a:tcPr/>
                    </a:tc>
                    <a:tc>
                      <a:txBody>
                        <a:bodyPr/>
                        <a:lstStyle/>
                        <a:p>
                          <a:pPr algn="ctr"/>
                          <a:r>
                            <a:rPr lang="en-GB" sz="1600" dirty="0"/>
                            <a:t>7sin</a:t>
                          </a:r>
                          <a:r>
                            <a:rPr lang="en-GB" sz="1600" spc="-100" baseline="0" dirty="0"/>
                            <a:t> </a:t>
                          </a:r>
                          <a:r>
                            <a:rPr lang="en-GB" sz="1600" dirty="0"/>
                            <a:t>180  </a:t>
                          </a:r>
                        </a:p>
                        <a:p>
                          <a:pPr algn="ctr"/>
                          <a:r>
                            <a:rPr lang="en-GB" sz="1600" dirty="0"/>
                            <a:t>= 0 kN</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2042882432"/>
                      </a:ext>
                    </a:extLst>
                  </a:tr>
                  <a:tr h="528059">
                    <a:tc>
                      <a:txBody>
                        <a:bodyPr/>
                        <a:lstStyle/>
                        <a:p>
                          <a:pPr algn="ctr"/>
                          <a:r>
                            <a:rPr lang="en-GB" sz="1600" dirty="0"/>
                            <a:t>8 kN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135°</a:t>
                          </a:r>
                        </a:p>
                      </a:txBody>
                      <a:tcPr/>
                    </a:tc>
                    <a:tc>
                      <a:txBody>
                        <a:bodyPr/>
                        <a:lstStyle/>
                        <a:p>
                          <a:pPr algn="ctr"/>
                          <a:r>
                            <a:rPr lang="en-GB" sz="1600" dirty="0"/>
                            <a:t>8cos</a:t>
                          </a:r>
                          <a:r>
                            <a:rPr lang="en-GB" sz="1600" spc="-100" baseline="0" dirty="0"/>
                            <a:t> </a:t>
                          </a:r>
                          <a:r>
                            <a:rPr lang="en-GB" sz="1600" dirty="0"/>
                            <a:t>135 </a:t>
                          </a:r>
                          <a:br>
                            <a:rPr lang="en-GB" sz="1600" dirty="0"/>
                          </a:br>
                          <a:r>
                            <a:rPr lang="en-GB" sz="1600" dirty="0"/>
                            <a:t>= −5.66 kN</a:t>
                          </a:r>
                        </a:p>
                      </a:txBody>
                      <a:tcPr/>
                    </a:tc>
                    <a:tc>
                      <a:txBody>
                        <a:bodyPr/>
                        <a:lstStyle/>
                        <a:p>
                          <a:pPr algn="ctr"/>
                          <a:r>
                            <a:rPr lang="en-GB" sz="1600" dirty="0"/>
                            <a:t>8sin</a:t>
                          </a:r>
                          <a:r>
                            <a:rPr lang="en-GB" sz="1600" spc="-100" baseline="0" dirty="0"/>
                            <a:t> </a:t>
                          </a:r>
                          <a:r>
                            <a:rPr lang="en-GB" sz="1600" dirty="0"/>
                            <a:t>135  </a:t>
                          </a:r>
                        </a:p>
                        <a:p>
                          <a:pPr algn="ctr"/>
                          <a:r>
                            <a:rPr lang="en-GB" sz="1600" dirty="0"/>
                            <a:t>= 5.66</a:t>
                          </a:r>
                          <a:r>
                            <a:rPr lang="en-GB" sz="1600" spc="-100" baseline="0" dirty="0"/>
                            <a:t> </a:t>
                          </a:r>
                          <a:r>
                            <a:rPr lang="en-GB" sz="1600" dirty="0"/>
                            <a:t>kN</a:t>
                          </a:r>
                        </a:p>
                      </a:txBody>
                      <a:tcPr/>
                    </a:tc>
                    <a:tc>
                      <a:txBody>
                        <a:bodyPr/>
                        <a:lstStyle/>
                        <a:p>
                          <a:pPr algn="ctr"/>
                          <a:r>
                            <a:rPr lang="en-GB" sz="1600" dirty="0"/>
                            <a:t>5.66 × 0.4     −2.26</a:t>
                          </a:r>
                          <a:r>
                            <a:rPr lang="en-GB" sz="1600" spc="-100" baseline="0" dirty="0"/>
                            <a:t> </a:t>
                          </a:r>
                          <a:r>
                            <a:rPr lang="en-GB" sz="1600" dirty="0"/>
                            <a:t>kN</a:t>
                          </a:r>
                          <a:r>
                            <a:rPr lang="en-GB" sz="1600" spc="-100" baseline="0" dirty="0"/>
                            <a:t> </a:t>
                          </a:r>
                          <a:r>
                            <a:rPr lang="en-GB" sz="1600" dirty="0"/>
                            <a:t>m</a:t>
                          </a:r>
                        </a:p>
                      </a:txBody>
                      <a:tcPr/>
                    </a:tc>
                    <a:tc>
                      <a:txBody>
                        <a:bodyPr/>
                        <a:lstStyle/>
                        <a:p>
                          <a:pPr algn="ctr"/>
                          <a:r>
                            <a:rPr lang="en-GB" sz="1600" dirty="0"/>
                            <a:t>0</a:t>
                          </a:r>
                        </a:p>
                      </a:txBody>
                      <a:tcPr/>
                    </a:tc>
                    <a:extLst>
                      <a:ext uri="{0D108BD9-81ED-4DB2-BD59-A6C34878D82A}">
                        <a16:rowId xmlns:a16="http://schemas.microsoft.com/office/drawing/2014/main" val="3110926176"/>
                      </a:ext>
                    </a:extLst>
                  </a:tr>
                  <a:tr h="528059">
                    <a:tc>
                      <a:txBody>
                        <a:bodyPr/>
                        <a:lstStyle/>
                        <a:p>
                          <a:pPr algn="ctr"/>
                          <a:r>
                            <a:rPr lang="en-GB" sz="1600" b="1" dirty="0"/>
                            <a:t>Total</a:t>
                          </a:r>
                        </a:p>
                      </a:txBody>
                      <a:tcPr/>
                    </a:tc>
                    <a:tc>
                      <a:txBody>
                        <a:bodyPr/>
                        <a:lstStyle/>
                        <a:p>
                          <a:pPr algn="ctr"/>
                          <a:endParaRPr lang="en-GB" sz="1600" b="1" dirty="0"/>
                        </a:p>
                      </a:txBody>
                      <a:tcPr/>
                    </a:tc>
                    <a:tc>
                      <a:txBody>
                        <a:bodyPr/>
                        <a:lstStyle/>
                        <a:p>
                          <a:pPr algn="ctr"/>
                          <a:r>
                            <a:rPr lang="en-GB" sz="1600" dirty="0"/>
                            <a:t>−</a:t>
                          </a:r>
                          <a:r>
                            <a:rPr lang="en-GB" sz="1600" b="1" dirty="0"/>
                            <a:t>9.60</a:t>
                          </a:r>
                          <a:r>
                            <a:rPr lang="en-GB" sz="1600" spc="-100" baseline="0" dirty="0"/>
                            <a:t> </a:t>
                          </a:r>
                          <a:r>
                            <a:rPr lang="en-GB" sz="1600" b="1" dirty="0"/>
                            <a:t>kN</a:t>
                          </a:r>
                        </a:p>
                      </a:txBody>
                      <a:tcPr/>
                    </a:tc>
                    <a:tc>
                      <a:txBody>
                        <a:bodyPr/>
                        <a:lstStyle/>
                        <a:p>
                          <a:pPr algn="ctr"/>
                          <a:r>
                            <a:rPr lang="en-GB" sz="1600" b="1" dirty="0"/>
                            <a:t>8.23</a:t>
                          </a:r>
                          <a:r>
                            <a:rPr lang="en-GB" sz="1600" spc="-100" baseline="0" dirty="0"/>
                            <a:t> </a:t>
                          </a:r>
                          <a:r>
                            <a:rPr lang="en-GB" sz="1600" b="1" dirty="0"/>
                            <a:t>kN</a:t>
                          </a:r>
                        </a:p>
                      </a:txBody>
                      <a:tcPr/>
                    </a:tc>
                    <a:tc gridSpan="2">
                      <a:txBody>
                        <a:bodyPr/>
                        <a:lstStyle/>
                        <a:p>
                          <a:pPr algn="ctr"/>
                          <a14:m>
                            <m:oMath xmlns:m="http://schemas.openxmlformats.org/officeDocument/2006/math">
                              <m:nary>
                                <m:naryPr>
                                  <m:chr m:val="∑"/>
                                  <m:subHide m:val="on"/>
                                  <m:supHide m:val="on"/>
                                  <m:ctrlPr>
                                    <a:rPr lang="en-GB" sz="1600" b="1" i="1" smtClean="0">
                                      <a:latin typeface="Cambria Math" panose="02040503050406030204" pitchFamily="18" charset="0"/>
                                    </a:rPr>
                                  </m:ctrlPr>
                                </m:naryPr>
                                <m:sub/>
                                <m:sup/>
                                <m:e>
                                  <m:r>
                                    <a:rPr lang="en-GB" sz="1600" b="1" i="1" smtClean="0">
                                      <a:latin typeface="Cambria Math" panose="02040503050406030204" pitchFamily="18" charset="0"/>
                                    </a:rPr>
                                    <m:t>𝑴</m:t>
                                  </m:r>
                                  <m:r>
                                    <a:rPr lang="en-GB" sz="1600" b="1" i="1" smtClean="0">
                                      <a:latin typeface="Cambria Math" panose="02040503050406030204" pitchFamily="18" charset="0"/>
                                    </a:rPr>
                                    <m:t>= </m:t>
                                  </m:r>
                                </m:e>
                              </m:nary>
                            </m:oMath>
                          </a14:m>
                          <a:r>
                            <a:rPr lang="en-GB" sz="1600" b="1" dirty="0"/>
                            <a:t>−2.90</a:t>
                          </a:r>
                          <a:r>
                            <a:rPr lang="en-GB" sz="1600" spc="-100" baseline="0" dirty="0"/>
                            <a:t> </a:t>
                          </a:r>
                          <a:r>
                            <a:rPr lang="en-GB" sz="1600" b="1" dirty="0"/>
                            <a:t>kN</a:t>
                          </a:r>
                          <a:r>
                            <a:rPr lang="en-GB" sz="1600" spc="-100" baseline="0" dirty="0"/>
                            <a:t> </a:t>
                          </a:r>
                          <a:r>
                            <a:rPr lang="en-GB" sz="1600" b="1" dirty="0"/>
                            <a:t>m</a:t>
                          </a:r>
                        </a:p>
                        <a:p>
                          <a:pPr algn="ctr"/>
                          <a:r>
                            <a:rPr lang="en-GB" sz="1600" b="1" dirty="0"/>
                            <a:t>Anticlockwise</a:t>
                          </a:r>
                        </a:p>
                      </a:txBody>
                      <a:tcPr/>
                    </a:tc>
                    <a:tc hMerge="1">
                      <a:txBody>
                        <a:bodyPr/>
                        <a:lstStyle/>
                        <a:p>
                          <a:pPr algn="ctr"/>
                          <a:endParaRPr lang="en-GB" b="1" dirty="0"/>
                        </a:p>
                      </a:txBody>
                      <a:tcPr/>
                    </a:tc>
                    <a:extLst>
                      <a:ext uri="{0D108BD9-81ED-4DB2-BD59-A6C34878D82A}">
                        <a16:rowId xmlns:a16="http://schemas.microsoft.com/office/drawing/2014/main" val="3474460359"/>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432480811"/>
                  </p:ext>
                </p:extLst>
              </p:nvPr>
            </p:nvGraphicFramePr>
            <p:xfrm>
              <a:off x="503548" y="1110774"/>
              <a:ext cx="8136906" cy="2844539"/>
            </p:xfrm>
            <a:graphic>
              <a:graphicData uri="http://schemas.openxmlformats.org/drawingml/2006/table">
                <a:tbl>
                  <a:tblPr firstRow="1" bandRow="1">
                    <a:tableStyleId>{5C22544A-7EE6-4342-B048-85BDC9FD1C3A}</a:tableStyleId>
                  </a:tblPr>
                  <a:tblGrid>
                    <a:gridCol w="1026611">
                      <a:extLst>
                        <a:ext uri="{9D8B030D-6E8A-4147-A177-3AD203B41FA5}">
                          <a16:colId xmlns:a16="http://schemas.microsoft.com/office/drawing/2014/main" val="682986914"/>
                        </a:ext>
                      </a:extLst>
                    </a:gridCol>
                    <a:gridCol w="1026611">
                      <a:extLst>
                        <a:ext uri="{9D8B030D-6E8A-4147-A177-3AD203B41FA5}">
                          <a16:colId xmlns:a16="http://schemas.microsoft.com/office/drawing/2014/main" val="4169368994"/>
                        </a:ext>
                      </a:extLst>
                    </a:gridCol>
                    <a:gridCol w="1520921">
                      <a:extLst>
                        <a:ext uri="{9D8B030D-6E8A-4147-A177-3AD203B41FA5}">
                          <a16:colId xmlns:a16="http://schemas.microsoft.com/office/drawing/2014/main" val="1001861015"/>
                        </a:ext>
                      </a:extLst>
                    </a:gridCol>
                    <a:gridCol w="1520921">
                      <a:extLst>
                        <a:ext uri="{9D8B030D-6E8A-4147-A177-3AD203B41FA5}">
                          <a16:colId xmlns:a16="http://schemas.microsoft.com/office/drawing/2014/main" val="234352646"/>
                        </a:ext>
                      </a:extLst>
                    </a:gridCol>
                    <a:gridCol w="1520921">
                      <a:extLst>
                        <a:ext uri="{9D8B030D-6E8A-4147-A177-3AD203B41FA5}">
                          <a16:colId xmlns:a16="http://schemas.microsoft.com/office/drawing/2014/main" val="3636575179"/>
                        </a:ext>
                      </a:extLst>
                    </a:gridCol>
                    <a:gridCol w="1520921">
                      <a:extLst>
                        <a:ext uri="{9D8B030D-6E8A-4147-A177-3AD203B41FA5}">
                          <a16:colId xmlns:a16="http://schemas.microsoft.com/office/drawing/2014/main" val="3921974393"/>
                        </a:ext>
                      </a:extLst>
                    </a:gridCol>
                  </a:tblGrid>
                  <a:tr h="528059">
                    <a:tc>
                      <a:txBody>
                        <a:bodyPr/>
                        <a:lstStyle/>
                        <a:p>
                          <a:pPr algn="ctr"/>
                          <a:r>
                            <a:rPr lang="en-GB" dirty="0"/>
                            <a:t>Force</a:t>
                          </a:r>
                        </a:p>
                      </a:txBody>
                      <a:tcPr/>
                    </a:tc>
                    <a:tc>
                      <a:txBody>
                        <a:bodyPr/>
                        <a:lstStyle/>
                        <a:p>
                          <a:pPr algn="ctr"/>
                          <a:r>
                            <a:rPr lang="en-GB" dirty="0"/>
                            <a:t>Angle</a:t>
                          </a:r>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V</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V</a:t>
                          </a:r>
                          <a:endParaRPr lang="en-GB" dirty="0"/>
                        </a:p>
                      </a:txBody>
                      <a:tcPr/>
                    </a:tc>
                    <a:extLst>
                      <a:ext uri="{0D108BD9-81ED-4DB2-BD59-A6C34878D82A}">
                        <a16:rowId xmlns:a16="http://schemas.microsoft.com/office/drawing/2014/main" val="1950140589"/>
                      </a:ext>
                    </a:extLst>
                  </a:tr>
                  <a:tr h="579120">
                    <a:tc>
                      <a:txBody>
                        <a:bodyPr/>
                        <a:lstStyle/>
                        <a:p>
                          <a:pPr algn="ctr"/>
                          <a:r>
                            <a:rPr lang="en-GB" sz="1600" dirty="0"/>
                            <a:t>4 </a:t>
                          </a:r>
                          <a:r>
                            <a:rPr lang="en-GB" sz="1600" dirty="0" err="1"/>
                            <a:t>kN</a:t>
                          </a:r>
                          <a:endParaRPr lang="en-GB" sz="1600" dirty="0"/>
                        </a:p>
                      </a:txBody>
                      <a:tcPr/>
                    </a:tc>
                    <a:tc>
                      <a:txBody>
                        <a:bodyPr/>
                        <a:lstStyle/>
                        <a:p>
                          <a:pPr algn="ctr"/>
                          <a:r>
                            <a:rPr lang="en-GB" sz="1600" dirty="0"/>
                            <a:t>40°</a:t>
                          </a:r>
                        </a:p>
                      </a:txBody>
                      <a:tcPr/>
                    </a:tc>
                    <a:tc>
                      <a:txBody>
                        <a:bodyPr/>
                        <a:lstStyle/>
                        <a:p>
                          <a:pPr algn="ctr"/>
                          <a:r>
                            <a:rPr lang="en-GB" sz="1600" dirty="0"/>
                            <a:t>4cos</a:t>
                          </a:r>
                          <a:r>
                            <a:rPr lang="en-GB" sz="1600" spc="-100" baseline="0" dirty="0"/>
                            <a:t> </a:t>
                          </a:r>
                          <a:r>
                            <a:rPr lang="en-GB" sz="1600" dirty="0"/>
                            <a:t>40 </a:t>
                          </a:r>
                          <a:br>
                            <a:rPr lang="en-GB" sz="1600" dirty="0"/>
                          </a:br>
                          <a:r>
                            <a:rPr lang="en-GB" sz="1600" dirty="0"/>
                            <a:t>= 3.06 </a:t>
                          </a:r>
                          <a:r>
                            <a:rPr lang="en-GB" sz="1600" dirty="0" err="1"/>
                            <a:t>kN</a:t>
                          </a:r>
                          <a:endParaRPr lang="en-GB" sz="1600" dirty="0"/>
                        </a:p>
                      </a:txBody>
                      <a:tcPr/>
                    </a:tc>
                    <a:tc>
                      <a:txBody>
                        <a:bodyPr/>
                        <a:lstStyle/>
                        <a:p>
                          <a:pPr algn="ctr"/>
                          <a:r>
                            <a:rPr lang="en-GB" sz="1600" dirty="0"/>
                            <a:t>4sin</a:t>
                          </a:r>
                          <a:r>
                            <a:rPr lang="en-GB" sz="1600" spc="-100" baseline="0" dirty="0"/>
                            <a:t> </a:t>
                          </a:r>
                          <a:r>
                            <a:rPr lang="en-GB" sz="1600" dirty="0"/>
                            <a:t>40 </a:t>
                          </a:r>
                        </a:p>
                        <a:p>
                          <a:pPr algn="ctr"/>
                          <a:r>
                            <a:rPr lang="en-GB" sz="1600" dirty="0"/>
                            <a:t>= 2.57 </a:t>
                          </a:r>
                          <a:r>
                            <a:rPr lang="en-GB" sz="1600" dirty="0" err="1"/>
                            <a:t>kN</a:t>
                          </a:r>
                          <a:endParaRPr lang="en-GB" sz="1600" dirty="0"/>
                        </a:p>
                      </a:txBody>
                      <a:tcPr/>
                    </a:tc>
                    <a:tc>
                      <a:txBody>
                        <a:bodyPr/>
                        <a:lstStyle/>
                        <a:p>
                          <a:pPr algn="ctr"/>
                          <a:r>
                            <a:rPr lang="en-GB" sz="1600" dirty="0"/>
                            <a:t>0</a:t>
                          </a:r>
                        </a:p>
                      </a:txBody>
                      <a:tcPr/>
                    </a:tc>
                    <a:tc>
                      <a:txBody>
                        <a:bodyPr/>
                        <a:lstStyle/>
                        <a:p>
                          <a:pPr algn="ctr"/>
                          <a:r>
                            <a:rPr lang="en-GB" sz="1600" dirty="0"/>
                            <a:t>2.57</a:t>
                          </a:r>
                          <a:r>
                            <a:rPr lang="en-GB" sz="1600" baseline="0" dirty="0"/>
                            <a:t> × 0.25  </a:t>
                          </a:r>
                        </a:p>
                        <a:p>
                          <a:pPr algn="ctr"/>
                          <a:r>
                            <a:rPr lang="en-GB" sz="1600" dirty="0"/>
                            <a:t>= −</a:t>
                          </a:r>
                          <a:r>
                            <a:rPr lang="en-GB" sz="1600" baseline="0" dirty="0"/>
                            <a:t>0.64</a:t>
                          </a:r>
                          <a:r>
                            <a:rPr lang="en-GB" sz="1600" spc="-100" baseline="0" dirty="0"/>
                            <a:t> </a:t>
                          </a:r>
                          <a:r>
                            <a:rPr lang="en-GB" sz="1600" baseline="0" dirty="0" err="1"/>
                            <a:t>kN</a:t>
                          </a:r>
                          <a:r>
                            <a:rPr lang="en-GB" sz="1600" spc="-100" baseline="0" dirty="0"/>
                            <a:t> </a:t>
                          </a:r>
                          <a:r>
                            <a:rPr lang="en-GB" sz="1600" baseline="0" dirty="0"/>
                            <a:t>m</a:t>
                          </a:r>
                          <a:endParaRPr lang="en-GB" sz="1600" dirty="0"/>
                        </a:p>
                      </a:txBody>
                      <a:tcPr/>
                    </a:tc>
                    <a:extLst>
                      <a:ext uri="{0D108BD9-81ED-4DB2-BD59-A6C34878D82A}">
                        <a16:rowId xmlns:a16="http://schemas.microsoft.com/office/drawing/2014/main" val="3323882376"/>
                      </a:ext>
                    </a:extLst>
                  </a:tr>
                  <a:tr h="579120">
                    <a:tc>
                      <a:txBody>
                        <a:bodyPr/>
                        <a:lstStyle/>
                        <a:p>
                          <a:pPr algn="ctr"/>
                          <a:r>
                            <a:rPr lang="en-GB" sz="1600" dirty="0"/>
                            <a:t>7 </a:t>
                          </a:r>
                          <a:r>
                            <a:rPr lang="en-GB" sz="1600" dirty="0" err="1"/>
                            <a:t>kN</a:t>
                          </a:r>
                          <a:endParaRPr lang="en-GB"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180°</a:t>
                          </a:r>
                        </a:p>
                      </a:txBody>
                      <a:tcPr/>
                    </a:tc>
                    <a:tc>
                      <a:txBody>
                        <a:bodyPr/>
                        <a:lstStyle/>
                        <a:p>
                          <a:pPr algn="ctr"/>
                          <a:r>
                            <a:rPr lang="en-GB" sz="1600" dirty="0"/>
                            <a:t>7cos</a:t>
                          </a:r>
                          <a:r>
                            <a:rPr lang="en-GB" sz="1600" spc="-100" baseline="0" dirty="0"/>
                            <a:t> </a:t>
                          </a:r>
                          <a:r>
                            <a:rPr lang="en-GB" sz="1600" dirty="0"/>
                            <a:t>180 </a:t>
                          </a:r>
                          <a:br>
                            <a:rPr lang="en-GB" sz="1600" dirty="0"/>
                          </a:br>
                          <a:r>
                            <a:rPr lang="en-GB" sz="1600" dirty="0"/>
                            <a:t>= −7 </a:t>
                          </a:r>
                          <a:r>
                            <a:rPr lang="en-GB" sz="1600" dirty="0" err="1"/>
                            <a:t>kN</a:t>
                          </a:r>
                          <a:endParaRPr lang="en-GB" sz="1600" dirty="0"/>
                        </a:p>
                      </a:txBody>
                      <a:tcPr/>
                    </a:tc>
                    <a:tc>
                      <a:txBody>
                        <a:bodyPr/>
                        <a:lstStyle/>
                        <a:p>
                          <a:pPr algn="ctr"/>
                          <a:r>
                            <a:rPr lang="en-GB" sz="1600" dirty="0"/>
                            <a:t>7sin</a:t>
                          </a:r>
                          <a:r>
                            <a:rPr lang="en-GB" sz="1600" spc="-100" baseline="0" dirty="0"/>
                            <a:t> </a:t>
                          </a:r>
                          <a:r>
                            <a:rPr lang="en-GB" sz="1600" dirty="0"/>
                            <a:t>180  </a:t>
                          </a:r>
                        </a:p>
                        <a:p>
                          <a:pPr algn="ctr"/>
                          <a:r>
                            <a:rPr lang="en-GB" sz="1600" dirty="0"/>
                            <a:t>= 0 </a:t>
                          </a:r>
                          <a:r>
                            <a:rPr lang="en-GB" sz="1600" dirty="0" err="1"/>
                            <a:t>kN</a:t>
                          </a:r>
                          <a:endParaRPr lang="en-GB" sz="1600" dirty="0"/>
                        </a:p>
                      </a:txBody>
                      <a:tcPr/>
                    </a:tc>
                    <a:tc>
                      <a:txBody>
                        <a:bodyPr/>
                        <a:lstStyle/>
                        <a:p>
                          <a:pPr algn="ctr"/>
                          <a:r>
                            <a:rPr lang="en-GB" sz="1600"/>
                            <a:t>0</a:t>
                          </a:r>
                          <a:endParaRPr lang="en-GB" sz="1600" dirty="0"/>
                        </a:p>
                      </a:txBody>
                      <a:tcPr/>
                    </a:tc>
                    <a:tc>
                      <a:txBody>
                        <a:bodyPr/>
                        <a:lstStyle/>
                        <a:p>
                          <a:pPr algn="ctr"/>
                          <a:r>
                            <a:rPr lang="en-GB" sz="1600"/>
                            <a:t>0</a:t>
                          </a:r>
                          <a:endParaRPr lang="en-GB" sz="1600" dirty="0"/>
                        </a:p>
                      </a:txBody>
                      <a:tcPr/>
                    </a:tc>
                    <a:extLst>
                      <a:ext uri="{0D108BD9-81ED-4DB2-BD59-A6C34878D82A}">
                        <a16:rowId xmlns:a16="http://schemas.microsoft.com/office/drawing/2014/main" val="2042882432"/>
                      </a:ext>
                    </a:extLst>
                  </a:tr>
                  <a:tr h="579120">
                    <a:tc>
                      <a:txBody>
                        <a:bodyPr/>
                        <a:lstStyle/>
                        <a:p>
                          <a:pPr algn="ctr"/>
                          <a:r>
                            <a:rPr lang="en-GB" sz="1600" dirty="0"/>
                            <a:t>8 </a:t>
                          </a:r>
                          <a:r>
                            <a:rPr lang="en-GB" sz="1600" dirty="0" err="1"/>
                            <a:t>kN</a:t>
                          </a:r>
                          <a:endParaRPr lang="en-GB"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135°</a:t>
                          </a:r>
                        </a:p>
                      </a:txBody>
                      <a:tcPr/>
                    </a:tc>
                    <a:tc>
                      <a:txBody>
                        <a:bodyPr/>
                        <a:lstStyle/>
                        <a:p>
                          <a:pPr algn="ctr"/>
                          <a:r>
                            <a:rPr lang="en-GB" sz="1600" dirty="0"/>
                            <a:t>8cos</a:t>
                          </a:r>
                          <a:r>
                            <a:rPr lang="en-GB" sz="1600" spc="-100" baseline="0" dirty="0"/>
                            <a:t> </a:t>
                          </a:r>
                          <a:r>
                            <a:rPr lang="en-GB" sz="1600" dirty="0"/>
                            <a:t>135 </a:t>
                          </a:r>
                          <a:br>
                            <a:rPr lang="en-GB" sz="1600" dirty="0"/>
                          </a:br>
                          <a:r>
                            <a:rPr lang="en-GB" sz="1600" dirty="0"/>
                            <a:t>= −5.66 </a:t>
                          </a:r>
                          <a:r>
                            <a:rPr lang="en-GB" sz="1600" dirty="0" err="1"/>
                            <a:t>kN</a:t>
                          </a:r>
                          <a:endParaRPr lang="en-GB" sz="1600" dirty="0"/>
                        </a:p>
                      </a:txBody>
                      <a:tcPr/>
                    </a:tc>
                    <a:tc>
                      <a:txBody>
                        <a:bodyPr/>
                        <a:lstStyle/>
                        <a:p>
                          <a:pPr algn="ctr"/>
                          <a:r>
                            <a:rPr lang="en-GB" sz="1600" dirty="0"/>
                            <a:t>8sin</a:t>
                          </a:r>
                          <a:r>
                            <a:rPr lang="en-GB" sz="1600" spc="-100" baseline="0" dirty="0"/>
                            <a:t> </a:t>
                          </a:r>
                          <a:r>
                            <a:rPr lang="en-GB" sz="1600" dirty="0"/>
                            <a:t>135  </a:t>
                          </a:r>
                        </a:p>
                        <a:p>
                          <a:pPr algn="ctr"/>
                          <a:r>
                            <a:rPr lang="en-GB" sz="1600" dirty="0"/>
                            <a:t>= 5.66</a:t>
                          </a:r>
                          <a:r>
                            <a:rPr lang="en-GB" sz="1600" spc="-100" baseline="0" dirty="0"/>
                            <a:t> </a:t>
                          </a:r>
                          <a:r>
                            <a:rPr lang="en-GB" sz="1600" dirty="0" err="1"/>
                            <a:t>kN</a:t>
                          </a:r>
                          <a:endParaRPr lang="en-GB" sz="1600" dirty="0"/>
                        </a:p>
                      </a:txBody>
                      <a:tcPr/>
                    </a:tc>
                    <a:tc>
                      <a:txBody>
                        <a:bodyPr/>
                        <a:lstStyle/>
                        <a:p>
                          <a:pPr algn="ctr"/>
                          <a:r>
                            <a:rPr lang="en-GB" sz="1600" dirty="0"/>
                            <a:t>5.66 × 0.4     −2.26</a:t>
                          </a:r>
                          <a:r>
                            <a:rPr lang="en-GB" sz="1600" spc="-100" baseline="0" dirty="0"/>
                            <a:t> </a:t>
                          </a:r>
                          <a:r>
                            <a:rPr lang="en-GB" sz="1600" dirty="0" err="1"/>
                            <a:t>kN</a:t>
                          </a:r>
                          <a:r>
                            <a:rPr lang="en-GB" sz="1600" spc="-100" baseline="0" dirty="0"/>
                            <a:t> </a:t>
                          </a:r>
                          <a:r>
                            <a:rPr lang="en-GB" sz="1600" dirty="0"/>
                            <a:t>m</a:t>
                          </a:r>
                        </a:p>
                      </a:txBody>
                      <a:tcPr/>
                    </a:tc>
                    <a:tc>
                      <a:txBody>
                        <a:bodyPr/>
                        <a:lstStyle/>
                        <a:p>
                          <a:pPr algn="ctr"/>
                          <a:r>
                            <a:rPr lang="en-GB" sz="1600" dirty="0"/>
                            <a:t>0</a:t>
                          </a:r>
                        </a:p>
                      </a:txBody>
                      <a:tcPr/>
                    </a:tc>
                    <a:extLst>
                      <a:ext uri="{0D108BD9-81ED-4DB2-BD59-A6C34878D82A}">
                        <a16:rowId xmlns:a16="http://schemas.microsoft.com/office/drawing/2014/main" val="3110926176"/>
                      </a:ext>
                    </a:extLst>
                  </a:tr>
                  <a:tr h="579120">
                    <a:tc>
                      <a:txBody>
                        <a:bodyPr/>
                        <a:lstStyle/>
                        <a:p>
                          <a:pPr algn="ctr"/>
                          <a:r>
                            <a:rPr lang="en-GB" sz="1600" b="1" dirty="0"/>
                            <a:t>Total</a:t>
                          </a:r>
                        </a:p>
                      </a:txBody>
                      <a:tcPr/>
                    </a:tc>
                    <a:tc>
                      <a:txBody>
                        <a:bodyPr/>
                        <a:lstStyle/>
                        <a:p>
                          <a:pPr algn="ctr"/>
                          <a:endParaRPr lang="en-GB" sz="1600" b="1"/>
                        </a:p>
                      </a:txBody>
                      <a:tcPr/>
                    </a:tc>
                    <a:tc>
                      <a:txBody>
                        <a:bodyPr/>
                        <a:lstStyle/>
                        <a:p>
                          <a:pPr algn="ctr"/>
                          <a:r>
                            <a:rPr lang="en-GB" sz="1600" dirty="0"/>
                            <a:t>−</a:t>
                          </a:r>
                          <a:r>
                            <a:rPr lang="en-GB" sz="1600" b="1" dirty="0"/>
                            <a:t>9.60</a:t>
                          </a:r>
                          <a:r>
                            <a:rPr lang="en-GB" sz="1600" spc="-100" baseline="0" dirty="0"/>
                            <a:t> </a:t>
                          </a:r>
                          <a:r>
                            <a:rPr lang="en-GB" sz="1600" b="1" dirty="0" err="1"/>
                            <a:t>kN</a:t>
                          </a:r>
                          <a:endParaRPr lang="en-GB" sz="1600" b="1" dirty="0"/>
                        </a:p>
                      </a:txBody>
                      <a:tcPr/>
                    </a:tc>
                    <a:tc>
                      <a:txBody>
                        <a:bodyPr/>
                        <a:lstStyle/>
                        <a:p>
                          <a:pPr algn="ctr"/>
                          <a:r>
                            <a:rPr lang="en-GB" sz="1600" b="1" dirty="0"/>
                            <a:t>8.23</a:t>
                          </a:r>
                          <a:r>
                            <a:rPr lang="en-GB" sz="1600" spc="-100" baseline="0" dirty="0"/>
                            <a:t> </a:t>
                          </a:r>
                          <a:r>
                            <a:rPr lang="en-GB" sz="1600" b="1" dirty="0" err="1"/>
                            <a:t>kN</a:t>
                          </a:r>
                          <a:endParaRPr lang="en-GB" sz="1600" b="1" dirty="0"/>
                        </a:p>
                      </a:txBody>
                      <a:tcPr/>
                    </a:tc>
                    <a:tc gridSpan="2">
                      <a:txBody>
                        <a:bodyPr/>
                        <a:lstStyle/>
                        <a:p>
                          <a:endParaRPr lang="en-US"/>
                        </a:p>
                      </a:txBody>
                      <a:tcPr>
                        <a:blipFill>
                          <a:blip r:embed="rId2"/>
                          <a:stretch>
                            <a:fillRect l="-167936" t="-396842" r="-802" b="-58947"/>
                          </a:stretch>
                        </a:blipFill>
                      </a:tcPr>
                    </a:tc>
                    <a:tc hMerge="1">
                      <a:txBody>
                        <a:bodyPr/>
                        <a:lstStyle/>
                        <a:p>
                          <a:pPr algn="ctr"/>
                          <a:endParaRPr lang="en-GB" b="1" dirty="0"/>
                        </a:p>
                      </a:txBody>
                      <a:tcPr/>
                    </a:tc>
                    <a:extLst>
                      <a:ext uri="{0D108BD9-81ED-4DB2-BD59-A6C34878D82A}">
                        <a16:rowId xmlns:a16="http://schemas.microsoft.com/office/drawing/2014/main" val="3474460359"/>
                      </a:ext>
                    </a:extLst>
                  </a:tr>
                </a:tbl>
              </a:graphicData>
            </a:graphic>
          </p:graphicFrame>
        </mc:Fallback>
      </mc:AlternateContent>
      <mc:AlternateContent xmlns:mc="http://schemas.openxmlformats.org/markup-compatibility/2006" xmlns:a14="http://schemas.microsoft.com/office/drawing/2010/main">
        <mc:Choice Requires="a14">
          <p:sp>
            <p:nvSpPr>
              <p:cNvPr id="5" name="TextBox 4"/>
              <p:cNvSpPr txBox="1"/>
              <p:nvPr/>
            </p:nvSpPr>
            <p:spPr>
              <a:xfrm>
                <a:off x="1045486" y="5410293"/>
                <a:ext cx="158453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=12.64</m:t>
                      </m:r>
                      <m:r>
                        <a:rPr lang="en-GB" b="0" i="0" smtClean="0">
                          <a:latin typeface="Cambria Math" panose="02040503050406030204" pitchFamily="18" charset="0"/>
                        </a:rPr>
                        <m:t> </m:t>
                      </m:r>
                      <m:r>
                        <m:rPr>
                          <m:sty m:val="p"/>
                        </m:rPr>
                        <a:rPr lang="en-GB" b="0" i="0" smtClean="0">
                          <a:latin typeface="Cambria Math" panose="02040503050406030204" pitchFamily="18" charset="0"/>
                        </a:rPr>
                        <m:t>kN</m:t>
                      </m:r>
                    </m:oMath>
                  </m:oMathPara>
                </a14:m>
                <a:endParaRPr lang="en-GB" dirty="0"/>
              </a:p>
            </p:txBody>
          </p:sp>
        </mc:Choice>
        <mc:Fallback xmlns="">
          <p:sp>
            <p:nvSpPr>
              <p:cNvPr id="5" name="TextBox 4"/>
              <p:cNvSpPr txBox="1">
                <a:spLocks noRot="1" noChangeAspect="1" noMove="1" noResize="1" noEditPoints="1" noAdjustHandles="1" noChangeArrowheads="1" noChangeShapeType="1" noTextEdit="1"/>
              </p:cNvSpPr>
              <p:nvPr/>
            </p:nvSpPr>
            <p:spPr>
              <a:xfrm>
                <a:off x="1045486" y="5410293"/>
                <a:ext cx="1584536" cy="307777"/>
              </a:xfrm>
              <a:prstGeom prst="rect">
                <a:avLst/>
              </a:prstGeom>
              <a:blipFill>
                <a:blip r:embed="rId3"/>
                <a:stretch>
                  <a:fillRect l="-2317" r="-3089" b="-1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864585" y="5407573"/>
                <a:ext cx="113845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=40.61°</m:t>
                      </m:r>
                    </m:oMath>
                  </m:oMathPara>
                </a14:m>
                <a:endParaRPr lang="en-GB" dirty="0"/>
              </a:p>
            </p:txBody>
          </p:sp>
        </mc:Choice>
        <mc:Fallback xmlns="">
          <p:sp>
            <p:nvSpPr>
              <p:cNvPr id="6" name="TextBox 5"/>
              <p:cNvSpPr txBox="1">
                <a:spLocks noRot="1" noChangeAspect="1" noMove="1" noResize="1" noEditPoints="1" noAdjustHandles="1" noChangeArrowheads="1" noChangeShapeType="1" noTextEdit="1"/>
              </p:cNvSpPr>
              <p:nvPr/>
            </p:nvSpPr>
            <p:spPr>
              <a:xfrm>
                <a:off x="3864585" y="5407573"/>
                <a:ext cx="1138453" cy="276999"/>
              </a:xfrm>
              <a:prstGeom prst="rect">
                <a:avLst/>
              </a:prstGeom>
              <a:blipFill>
                <a:blip r:embed="rId4"/>
                <a:stretch>
                  <a:fillRect l="-8021" r="-12299" b="-2173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6699157" y="5394903"/>
                <a:ext cx="1399357" cy="307777"/>
              </a:xfrm>
              <a:prstGeom prst="rect">
                <a:avLst/>
              </a:prstGeom>
              <a:noFill/>
            </p:spPr>
            <p:txBody>
              <a:bodyPr wrap="none" lIns="0" tIns="0" rIns="0" bIns="0" rtlCol="0">
                <a:spAutoFit/>
              </a:bodyPr>
              <a:lstStyle/>
              <a:p>
                <a14:m>
                  <m:oMath xmlns:m="http://schemas.openxmlformats.org/officeDocument/2006/math">
                    <m:r>
                      <a:rPr lang="en-GB" b="0" i="1" smtClean="0">
                        <a:latin typeface="Cambria Math" panose="02040503050406030204" pitchFamily="18" charset="0"/>
                      </a:rPr>
                      <m:t>𝑑</m:t>
                    </m:r>
                    <m:r>
                      <a:rPr lang="en-GB" b="0" i="1" smtClean="0">
                        <a:latin typeface="Cambria Math" panose="02040503050406030204" pitchFamily="18" charset="0"/>
                      </a:rPr>
                      <m:t>=0.229</m:t>
                    </m:r>
                  </m:oMath>
                </a14:m>
                <a:r>
                  <a:rPr lang="en-GB" dirty="0"/>
                  <a:t> m</a:t>
                </a:r>
              </a:p>
            </p:txBody>
          </p:sp>
        </mc:Choice>
        <mc:Fallback xmlns="">
          <p:sp>
            <p:nvSpPr>
              <p:cNvPr id="7" name="TextBox 6"/>
              <p:cNvSpPr txBox="1">
                <a:spLocks noRot="1" noChangeAspect="1" noMove="1" noResize="1" noEditPoints="1" noAdjustHandles="1" noChangeArrowheads="1" noChangeShapeType="1" noTextEdit="1"/>
              </p:cNvSpPr>
              <p:nvPr/>
            </p:nvSpPr>
            <p:spPr>
              <a:xfrm>
                <a:off x="6699157" y="5394903"/>
                <a:ext cx="1399357" cy="307777"/>
              </a:xfrm>
              <a:prstGeom prst="rect">
                <a:avLst/>
              </a:prstGeom>
              <a:blipFill>
                <a:blip r:embed="rId5"/>
                <a:stretch>
                  <a:fillRect l="-6550" t="-24000" r="-10480" b="-5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EE81A3B-19CE-4C75-A8D5-374271F5DDD5}"/>
                  </a:ext>
                </a:extLst>
              </p:cNvPr>
              <p:cNvSpPr txBox="1"/>
              <p:nvPr/>
            </p:nvSpPr>
            <p:spPr>
              <a:xfrm>
                <a:off x="1055104" y="4195109"/>
                <a:ext cx="1574918" cy="5636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 </m:t>
                      </m:r>
                      <m:rad>
                        <m:radPr>
                          <m:degHide m:val="on"/>
                          <m:ctrlPr>
                            <a:rPr lang="en-GB" b="0" i="1" smtClean="0">
                              <a:latin typeface="Cambria Math" panose="02040503050406030204" pitchFamily="18" charset="0"/>
                            </a:rPr>
                          </m:ctrlPr>
                        </m:radPr>
                        <m:deg/>
                        <m:e>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𝐹</m:t>
                              </m:r>
                            </m:e>
                            <m:sub>
                              <m:r>
                                <a:rPr lang="en-GB" b="0" i="1" smtClean="0">
                                  <a:latin typeface="Cambria Math" panose="02040503050406030204" pitchFamily="18" charset="0"/>
                                </a:rPr>
                                <m:t>𝐻</m:t>
                              </m:r>
                            </m:sub>
                            <m:sup>
                              <m:r>
                                <a:rPr lang="en-GB" b="0" i="1" smtClean="0">
                                  <a:latin typeface="Cambria Math" panose="02040503050406030204" pitchFamily="18" charset="0"/>
                                </a:rPr>
                                <m:t>2</m:t>
                              </m:r>
                            </m:sup>
                          </m:sSubSup>
                          <m:r>
                            <a:rPr lang="en-GB" b="0" i="1" smtClean="0">
                              <a:latin typeface="Cambria Math" panose="02040503050406030204" pitchFamily="18" charset="0"/>
                            </a:rPr>
                            <m:t>+ </m:t>
                          </m:r>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𝐹</m:t>
                              </m:r>
                            </m:e>
                            <m:sub>
                              <m:r>
                                <a:rPr lang="en-GB" b="0" i="1" smtClean="0">
                                  <a:latin typeface="Cambria Math" panose="02040503050406030204" pitchFamily="18" charset="0"/>
                                </a:rPr>
                                <m:t>𝑉</m:t>
                              </m:r>
                            </m:sub>
                            <m:sup>
                              <m:r>
                                <a:rPr lang="en-GB" b="0" i="1" smtClean="0">
                                  <a:latin typeface="Cambria Math" panose="02040503050406030204" pitchFamily="18" charset="0"/>
                                </a:rPr>
                                <m:t>2</m:t>
                              </m:r>
                            </m:sup>
                          </m:sSubSup>
                        </m:e>
                      </m:rad>
                    </m:oMath>
                  </m:oMathPara>
                </a14:m>
                <a:endParaRPr lang="en-GB" dirty="0"/>
              </a:p>
            </p:txBody>
          </p:sp>
        </mc:Choice>
        <mc:Fallback xmlns="">
          <p:sp>
            <p:nvSpPr>
              <p:cNvPr id="11" name="TextBox 10">
                <a:extLst>
                  <a:ext uri="{FF2B5EF4-FFF2-40B4-BE49-F238E27FC236}">
                    <a16:creationId xmlns:a16="http://schemas.microsoft.com/office/drawing/2014/main" id="{BEE81A3B-19CE-4C75-A8D5-374271F5DDD5}"/>
                  </a:ext>
                </a:extLst>
              </p:cNvPr>
              <p:cNvSpPr txBox="1">
                <a:spLocks noRot="1" noChangeAspect="1" noMove="1" noResize="1" noEditPoints="1" noAdjustHandles="1" noChangeArrowheads="1" noChangeShapeType="1" noTextEdit="1"/>
              </p:cNvSpPr>
              <p:nvPr/>
            </p:nvSpPr>
            <p:spPr>
              <a:xfrm>
                <a:off x="1055104" y="4195109"/>
                <a:ext cx="1574918" cy="563680"/>
              </a:xfrm>
              <a:prstGeom prst="rect">
                <a:avLst/>
              </a:prstGeom>
              <a:blipFill>
                <a:blip r:embed="rId6"/>
                <a:stretch>
                  <a:fillRect r="-6977" b="-96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36CE9FF-1957-4258-8C74-79EAB22A2C6F}"/>
                  </a:ext>
                </a:extLst>
              </p:cNvPr>
              <p:cNvSpPr txBox="1"/>
              <p:nvPr/>
            </p:nvSpPr>
            <p:spPr>
              <a:xfrm>
                <a:off x="3842056" y="4210901"/>
                <a:ext cx="1459887" cy="473656"/>
              </a:xfrm>
              <a:prstGeom prst="rect">
                <a:avLst/>
              </a:prstGeom>
              <a:noFill/>
            </p:spPr>
            <p:txBody>
              <a:bodyPr wrap="none" lIns="0" tIns="0" rIns="0" bIns="0" rtlCol="0">
                <a:spAutoFit/>
              </a:bodyPr>
              <a:lstStyle/>
              <a:p>
                <a14:m>
                  <m:oMath xmlns:m="http://schemas.openxmlformats.org/officeDocument/2006/math">
                    <m:r>
                      <a:rPr lang="en-GB"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unc>
                      <m:funcPr>
                        <m:ctrlPr>
                          <a:rPr lang="en-GB" b="0" i="1" smtClean="0">
                            <a:latin typeface="Cambria Math" panose="02040503050406030204" pitchFamily="18" charset="0"/>
                            <a:ea typeface="Cambria Math" panose="02040503050406030204" pitchFamily="18" charset="0"/>
                          </a:rPr>
                        </m:ctrlPr>
                      </m:funcPr>
                      <m:fName>
                        <m:sSup>
                          <m:sSupPr>
                            <m:ctrlPr>
                              <a:rPr lang="en-GB" b="0" i="1" smtClean="0">
                                <a:latin typeface="Cambria Math" panose="02040503050406030204" pitchFamily="18" charset="0"/>
                                <a:ea typeface="Cambria Math" panose="02040503050406030204" pitchFamily="18" charset="0"/>
                              </a:rPr>
                            </m:ctrlPr>
                          </m:sSupPr>
                          <m:e>
                            <m:r>
                              <m:rPr>
                                <m:sty m:val="p"/>
                              </m:rPr>
                              <a:rPr lang="en-GB" b="0" i="0" smtClean="0">
                                <a:latin typeface="Cambria Math" panose="02040503050406030204" pitchFamily="18" charset="0"/>
                                <a:ea typeface="Cambria Math" panose="02040503050406030204" pitchFamily="18" charset="0"/>
                              </a:rPr>
                              <m:t>tan</m:t>
                            </m:r>
                          </m:e>
                          <m:sup>
                            <m:r>
                              <a:rPr lang="en-GB" b="0" i="1" smtClean="0">
                                <a:latin typeface="Cambria Math" panose="02040503050406030204" pitchFamily="18" charset="0"/>
                                <a:ea typeface="Cambria Math" panose="02040503050406030204" pitchFamily="18" charset="0"/>
                              </a:rPr>
                              <m:t>−1</m:t>
                            </m:r>
                          </m:sup>
                        </m:sSup>
                      </m:fName>
                      <m:e>
                        <m:f>
                          <m:fPr>
                            <m:ctrlPr>
                              <a:rPr lang="en-GB" b="0" i="1" smtClean="0">
                                <a:latin typeface="Cambria Math" panose="02040503050406030204" pitchFamily="18" charset="0"/>
                                <a:ea typeface="Cambria Math" panose="02040503050406030204" pitchFamily="18" charset="0"/>
                              </a:rPr>
                            </m:ctrlPr>
                          </m:fPr>
                          <m:num>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𝐹</m:t>
                                </m:r>
                              </m:e>
                              <m:sub>
                                <m:r>
                                  <m:rPr>
                                    <m:sty m:val="p"/>
                                  </m:rPr>
                                  <a:rPr lang="en-GB" b="0" i="0" smtClean="0">
                                    <a:latin typeface="Cambria Math" panose="02040503050406030204" pitchFamily="18" charset="0"/>
                                    <a:ea typeface="Cambria Math" panose="02040503050406030204" pitchFamily="18" charset="0"/>
                                  </a:rPr>
                                  <m:t>V</m:t>
                                </m:r>
                              </m:sub>
                            </m:sSub>
                          </m:num>
                          <m:den>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𝐹</m:t>
                                </m:r>
                              </m:e>
                              <m:sub>
                                <m:r>
                                  <m:rPr>
                                    <m:sty m:val="p"/>
                                  </m:rPr>
                                  <a:rPr lang="en-GB" b="0" i="0" smtClean="0">
                                    <a:latin typeface="Cambria Math" panose="02040503050406030204" pitchFamily="18" charset="0"/>
                                    <a:ea typeface="Cambria Math" panose="02040503050406030204" pitchFamily="18" charset="0"/>
                                  </a:rPr>
                                  <m:t>H</m:t>
                                </m:r>
                              </m:sub>
                            </m:sSub>
                          </m:den>
                        </m:f>
                      </m:e>
                    </m:func>
                  </m:oMath>
                </a14:m>
                <a:r>
                  <a:rPr lang="en-GB" dirty="0"/>
                  <a:t> </a:t>
                </a:r>
              </a:p>
            </p:txBody>
          </p:sp>
        </mc:Choice>
        <mc:Fallback xmlns="">
          <p:sp>
            <p:nvSpPr>
              <p:cNvPr id="12" name="TextBox 11">
                <a:extLst>
                  <a:ext uri="{FF2B5EF4-FFF2-40B4-BE49-F238E27FC236}">
                    <a16:creationId xmlns:a16="http://schemas.microsoft.com/office/drawing/2014/main" id="{236CE9FF-1957-4258-8C74-79EAB22A2C6F}"/>
                  </a:ext>
                </a:extLst>
              </p:cNvPr>
              <p:cNvSpPr txBox="1">
                <a:spLocks noRot="1" noChangeAspect="1" noMove="1" noResize="1" noEditPoints="1" noAdjustHandles="1" noChangeArrowheads="1" noChangeShapeType="1" noTextEdit="1"/>
              </p:cNvSpPr>
              <p:nvPr/>
            </p:nvSpPr>
            <p:spPr>
              <a:xfrm>
                <a:off x="3842056" y="4210901"/>
                <a:ext cx="1459887" cy="473656"/>
              </a:xfrm>
              <a:prstGeom prst="rect">
                <a:avLst/>
              </a:prstGeom>
              <a:blipFill>
                <a:blip r:embed="rId7"/>
                <a:stretch>
                  <a:fillRect l="-6250" t="-1299" b="-1168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26424D9-9C27-485B-A3BE-8A7672EBDEC8}"/>
                  </a:ext>
                </a:extLst>
              </p:cNvPr>
              <p:cNvSpPr txBox="1"/>
              <p:nvPr/>
            </p:nvSpPr>
            <p:spPr>
              <a:xfrm>
                <a:off x="6545822" y="4267153"/>
                <a:ext cx="1419043"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𝑀</m:t>
                      </m:r>
                      <m:r>
                        <a:rPr lang="en-GB" b="0" i="1" smtClean="0">
                          <a:latin typeface="Cambria Math" panose="02040503050406030204" pitchFamily="18" charset="0"/>
                        </a:rPr>
                        <m:t>=</m:t>
                      </m:r>
                      <m:r>
                        <a:rPr lang="en-GB" b="0" i="1" smtClean="0">
                          <a:latin typeface="Cambria Math" panose="02040503050406030204" pitchFamily="18" charset="0"/>
                        </a:rPr>
                        <m:t>𝐹</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𝑑</m:t>
                      </m:r>
                    </m:oMath>
                  </m:oMathPara>
                </a14:m>
                <a:endParaRPr lang="en-GB" dirty="0"/>
              </a:p>
            </p:txBody>
          </p:sp>
        </mc:Choice>
        <mc:Fallback xmlns="">
          <p:sp>
            <p:nvSpPr>
              <p:cNvPr id="3" name="TextBox 2">
                <a:extLst>
                  <a:ext uri="{FF2B5EF4-FFF2-40B4-BE49-F238E27FC236}">
                    <a16:creationId xmlns:a16="http://schemas.microsoft.com/office/drawing/2014/main" id="{526424D9-9C27-485B-A3BE-8A7672EBDEC8}"/>
                  </a:ext>
                </a:extLst>
              </p:cNvPr>
              <p:cNvSpPr txBox="1">
                <a:spLocks noRot="1" noChangeAspect="1" noMove="1" noResize="1" noEditPoints="1" noAdjustHandles="1" noChangeArrowheads="1" noChangeShapeType="1" noTextEdit="1"/>
              </p:cNvSpPr>
              <p:nvPr/>
            </p:nvSpPr>
            <p:spPr>
              <a:xfrm>
                <a:off x="6545822" y="4267153"/>
                <a:ext cx="1419043" cy="307777"/>
              </a:xfrm>
              <a:prstGeom prst="rect">
                <a:avLst/>
              </a:prstGeom>
              <a:blipFill>
                <a:blip r:embed="rId8"/>
                <a:stretch>
                  <a:fillRect r="-2575" b="-1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B72D9C7-3F0F-537C-412B-5A5832D16412}"/>
                  </a:ext>
                </a:extLst>
              </p:cNvPr>
              <p:cNvSpPr txBox="1"/>
              <p:nvPr/>
            </p:nvSpPr>
            <p:spPr>
              <a:xfrm>
                <a:off x="6545822" y="4664351"/>
                <a:ext cx="1857496"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𝑑</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𝑀</m:t>
                          </m:r>
                        </m:num>
                        <m:den>
                          <m:r>
                            <a:rPr lang="en-GB" b="0" i="1" smtClean="0">
                              <a:latin typeface="Cambria Math" panose="02040503050406030204" pitchFamily="18" charset="0"/>
                            </a:rPr>
                            <m:t>𝐹</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2.90</m:t>
                          </m:r>
                        </m:num>
                        <m:den>
                          <m:r>
                            <a:rPr lang="en-GB" b="0" i="1" smtClean="0">
                              <a:latin typeface="Cambria Math" panose="02040503050406030204" pitchFamily="18" charset="0"/>
                            </a:rPr>
                            <m:t>12.64</m:t>
                          </m:r>
                        </m:den>
                      </m:f>
                    </m:oMath>
                  </m:oMathPara>
                </a14:m>
                <a:endParaRPr lang="en-GB" dirty="0">
                  <a:latin typeface="+mn-lt"/>
                </a:endParaRPr>
              </a:p>
            </p:txBody>
          </p:sp>
        </mc:Choice>
        <mc:Fallback xmlns="">
          <p:sp>
            <p:nvSpPr>
              <p:cNvPr id="2" name="TextBox 1">
                <a:extLst>
                  <a:ext uri="{FF2B5EF4-FFF2-40B4-BE49-F238E27FC236}">
                    <a16:creationId xmlns:a16="http://schemas.microsoft.com/office/drawing/2014/main" id="{FB72D9C7-3F0F-537C-412B-5A5832D16412}"/>
                  </a:ext>
                </a:extLst>
              </p:cNvPr>
              <p:cNvSpPr txBox="1">
                <a:spLocks noRot="1" noChangeAspect="1" noMove="1" noResize="1" noEditPoints="1" noAdjustHandles="1" noChangeArrowheads="1" noChangeShapeType="1" noTextEdit="1"/>
              </p:cNvSpPr>
              <p:nvPr/>
            </p:nvSpPr>
            <p:spPr>
              <a:xfrm>
                <a:off x="6545822" y="4664351"/>
                <a:ext cx="1857496" cy="57823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CEF5DAB-6D0C-5487-5659-63F42173AE05}"/>
                  </a:ext>
                </a:extLst>
              </p:cNvPr>
              <p:cNvSpPr txBox="1"/>
              <p:nvPr/>
            </p:nvSpPr>
            <p:spPr>
              <a:xfrm>
                <a:off x="1045486" y="4887793"/>
                <a:ext cx="2515369" cy="3354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𝑅</m:t>
                      </m:r>
                      <m:r>
                        <a:rPr lang="en-GB" sz="1800" b="0" i="1" smtClean="0">
                          <a:latin typeface="Cambria Math" panose="02040503050406030204" pitchFamily="18" charset="0"/>
                        </a:rPr>
                        <m:t>= </m:t>
                      </m:r>
                      <m:rad>
                        <m:radPr>
                          <m:degHide m:val="on"/>
                          <m:ctrlPr>
                            <a:rPr lang="en-GB" sz="1800" b="0" i="1" smtClean="0">
                              <a:latin typeface="Cambria Math" panose="02040503050406030204" pitchFamily="18" charset="0"/>
                            </a:rPr>
                          </m:ctrlPr>
                        </m:radPr>
                        <m:deg/>
                        <m:e>
                          <m:sSup>
                            <m:sSupPr>
                              <m:ctrlPr>
                                <a:rPr lang="en-GB" sz="1800" b="0" i="1" smtClean="0">
                                  <a:latin typeface="Cambria Math" panose="02040503050406030204" pitchFamily="18" charset="0"/>
                                </a:rPr>
                              </m:ctrlPr>
                            </m:sSupPr>
                            <m:e>
                              <m:d>
                                <m:dPr>
                                  <m:ctrlPr>
                                    <a:rPr lang="en-GB" sz="1800" i="1" smtClean="0">
                                      <a:latin typeface="Cambria Math" panose="02040503050406030204" pitchFamily="18" charset="0"/>
                                    </a:rPr>
                                  </m:ctrlPr>
                                </m:dPr>
                                <m:e>
                                  <m:r>
                                    <m:rPr>
                                      <m:nor/>
                                    </m:rPr>
                                    <a:rPr lang="en-GB" sz="1800" dirty="0"/>
                                    <m:t>−9.60</m:t>
                                  </m:r>
                                </m:e>
                              </m:d>
                            </m:e>
                            <m:sup>
                              <m:r>
                                <a:rPr lang="en-GB" sz="1800" b="0" i="1" smtClean="0">
                                  <a:latin typeface="Cambria Math" panose="02040503050406030204" pitchFamily="18" charset="0"/>
                                </a:rPr>
                                <m:t>2</m:t>
                              </m:r>
                            </m:sup>
                          </m:sSup>
                          <m:r>
                            <a:rPr lang="en-GB" sz="1800" b="0" i="1" smtClean="0">
                              <a:latin typeface="Cambria Math" panose="02040503050406030204" pitchFamily="18" charset="0"/>
                            </a:rPr>
                            <m:t>+ </m:t>
                          </m:r>
                          <m:sSup>
                            <m:sSupPr>
                              <m:ctrlPr>
                                <a:rPr lang="en-GB" sz="1800" b="0" i="1" smtClean="0">
                                  <a:latin typeface="Cambria Math" panose="02040503050406030204" pitchFamily="18" charset="0"/>
                                </a:rPr>
                              </m:ctrlPr>
                            </m:sSupPr>
                            <m:e>
                              <m:r>
                                <m:rPr>
                                  <m:nor/>
                                </m:rPr>
                                <a:rPr lang="en-GB" sz="1800" dirty="0"/>
                                <m:t>8.23</m:t>
                              </m:r>
                            </m:e>
                            <m:sup>
                              <m:r>
                                <a:rPr lang="en-GB" sz="1800" b="0" i="1" smtClean="0">
                                  <a:latin typeface="Cambria Math" panose="02040503050406030204" pitchFamily="18" charset="0"/>
                                </a:rPr>
                                <m:t>2</m:t>
                              </m:r>
                            </m:sup>
                          </m:sSup>
                        </m:e>
                      </m:rad>
                    </m:oMath>
                  </m:oMathPara>
                </a14:m>
                <a:endParaRPr lang="en-GB" sz="1800" dirty="0"/>
              </a:p>
            </p:txBody>
          </p:sp>
        </mc:Choice>
        <mc:Fallback xmlns="">
          <p:sp>
            <p:nvSpPr>
              <p:cNvPr id="10" name="TextBox 9">
                <a:extLst>
                  <a:ext uri="{FF2B5EF4-FFF2-40B4-BE49-F238E27FC236}">
                    <a16:creationId xmlns:a16="http://schemas.microsoft.com/office/drawing/2014/main" id="{6CEF5DAB-6D0C-5487-5659-63F42173AE05}"/>
                  </a:ext>
                </a:extLst>
              </p:cNvPr>
              <p:cNvSpPr txBox="1">
                <a:spLocks noRot="1" noChangeAspect="1" noMove="1" noResize="1" noEditPoints="1" noAdjustHandles="1" noChangeArrowheads="1" noChangeShapeType="1" noTextEdit="1"/>
              </p:cNvSpPr>
              <p:nvPr/>
            </p:nvSpPr>
            <p:spPr>
              <a:xfrm>
                <a:off x="1045486" y="4887793"/>
                <a:ext cx="2515369" cy="335413"/>
              </a:xfrm>
              <a:prstGeom prst="rect">
                <a:avLst/>
              </a:prstGeom>
              <a:blipFill>
                <a:blip r:embed="rId10"/>
                <a:stretch>
                  <a:fillRect l="-1699" r="-485" b="-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E73002EA-E23F-FC62-37E7-D48BD81587A6}"/>
                  </a:ext>
                </a:extLst>
              </p:cNvPr>
              <p:cNvSpPr txBox="1"/>
              <p:nvPr/>
            </p:nvSpPr>
            <p:spPr>
              <a:xfrm>
                <a:off x="3874929" y="4795370"/>
                <a:ext cx="1543949" cy="460254"/>
              </a:xfrm>
              <a:prstGeom prst="rect">
                <a:avLst/>
              </a:prstGeom>
              <a:noFill/>
            </p:spPr>
            <p:txBody>
              <a:bodyPr wrap="none" lIns="0" tIns="0" rIns="0" bIns="0" rtlCol="0">
                <a:spAutoFit/>
              </a:bodyPr>
              <a:lstStyle/>
              <a:p>
                <a14:m>
                  <m:oMath xmlns:m="http://schemas.openxmlformats.org/officeDocument/2006/math">
                    <m:r>
                      <a:rPr lang="en-GB" sz="1800" i="1" smtClean="0">
                        <a:latin typeface="Cambria Math" panose="02040503050406030204" pitchFamily="18" charset="0"/>
                        <a:ea typeface="Cambria Math" panose="02040503050406030204" pitchFamily="18" charset="0"/>
                      </a:rPr>
                      <m:t>𝜃</m:t>
                    </m:r>
                    <m:r>
                      <a:rPr lang="en-GB" sz="1800" b="0" i="1" smtClean="0">
                        <a:latin typeface="Cambria Math" panose="02040503050406030204" pitchFamily="18" charset="0"/>
                        <a:ea typeface="Cambria Math" panose="02040503050406030204" pitchFamily="18" charset="0"/>
                      </a:rPr>
                      <m:t>=</m:t>
                    </m:r>
                    <m:func>
                      <m:funcPr>
                        <m:ctrlPr>
                          <a:rPr lang="en-GB" sz="1800" b="0" i="1" smtClean="0">
                            <a:latin typeface="Cambria Math" panose="02040503050406030204" pitchFamily="18" charset="0"/>
                            <a:ea typeface="Cambria Math" panose="02040503050406030204" pitchFamily="18" charset="0"/>
                          </a:rPr>
                        </m:ctrlPr>
                      </m:funcPr>
                      <m:fName>
                        <m:sSup>
                          <m:sSupPr>
                            <m:ctrlPr>
                              <a:rPr lang="en-GB" sz="1800" b="0" i="1" smtClean="0">
                                <a:latin typeface="Cambria Math" panose="02040503050406030204" pitchFamily="18" charset="0"/>
                                <a:ea typeface="Cambria Math" panose="02040503050406030204" pitchFamily="18" charset="0"/>
                              </a:rPr>
                            </m:ctrlPr>
                          </m:sSupPr>
                          <m:e>
                            <m:r>
                              <m:rPr>
                                <m:sty m:val="p"/>
                              </m:rPr>
                              <a:rPr lang="en-GB" sz="1800" b="0" i="0" smtClean="0">
                                <a:latin typeface="Cambria Math" panose="02040503050406030204" pitchFamily="18" charset="0"/>
                                <a:ea typeface="Cambria Math" panose="02040503050406030204" pitchFamily="18" charset="0"/>
                              </a:rPr>
                              <m:t>tan</m:t>
                            </m:r>
                          </m:e>
                          <m:sup>
                            <m:r>
                              <a:rPr lang="en-GB" sz="1800" b="0" i="1" smtClean="0">
                                <a:latin typeface="Cambria Math" panose="02040503050406030204" pitchFamily="18" charset="0"/>
                                <a:ea typeface="Cambria Math" panose="02040503050406030204" pitchFamily="18" charset="0"/>
                              </a:rPr>
                              <m:t>−1</m:t>
                            </m:r>
                          </m:sup>
                        </m:sSup>
                      </m:fName>
                      <m:e>
                        <m:f>
                          <m:fPr>
                            <m:ctrlPr>
                              <a:rPr lang="en-GB" sz="1800" b="0" i="1" smtClean="0">
                                <a:latin typeface="Cambria Math" panose="02040503050406030204" pitchFamily="18" charset="0"/>
                                <a:ea typeface="Cambria Math" panose="02040503050406030204" pitchFamily="18" charset="0"/>
                              </a:rPr>
                            </m:ctrlPr>
                          </m:fPr>
                          <m:num>
                            <m:r>
                              <m:rPr>
                                <m:nor/>
                              </m:rPr>
                              <a:rPr lang="en-GB" sz="1800" dirty="0"/>
                              <m:t>8.23</m:t>
                            </m:r>
                          </m:num>
                          <m:den>
                            <m:r>
                              <m:rPr>
                                <m:nor/>
                              </m:rPr>
                              <a:rPr lang="en-GB" sz="1800" dirty="0"/>
                              <m:t>9.60</m:t>
                            </m:r>
                          </m:den>
                        </m:f>
                      </m:e>
                    </m:func>
                  </m:oMath>
                </a14:m>
                <a:r>
                  <a:rPr lang="en-GB" dirty="0"/>
                  <a:t> </a:t>
                </a:r>
              </a:p>
            </p:txBody>
          </p:sp>
        </mc:Choice>
        <mc:Fallback xmlns="">
          <p:sp>
            <p:nvSpPr>
              <p:cNvPr id="13" name="TextBox 12">
                <a:extLst>
                  <a:ext uri="{FF2B5EF4-FFF2-40B4-BE49-F238E27FC236}">
                    <a16:creationId xmlns:a16="http://schemas.microsoft.com/office/drawing/2014/main" id="{E73002EA-E23F-FC62-37E7-D48BD81587A6}"/>
                  </a:ext>
                </a:extLst>
              </p:cNvPr>
              <p:cNvSpPr txBox="1">
                <a:spLocks noRot="1" noChangeAspect="1" noMove="1" noResize="1" noEditPoints="1" noAdjustHandles="1" noChangeArrowheads="1" noChangeShapeType="1" noTextEdit="1"/>
              </p:cNvSpPr>
              <p:nvPr/>
            </p:nvSpPr>
            <p:spPr>
              <a:xfrm>
                <a:off x="3874929" y="4795370"/>
                <a:ext cx="1543949" cy="460254"/>
              </a:xfrm>
              <a:prstGeom prst="rect">
                <a:avLst/>
              </a:prstGeom>
              <a:blipFill>
                <a:blip r:embed="rId11"/>
                <a:stretch>
                  <a:fillRect/>
                </a:stretch>
              </a:blipFill>
            </p:spPr>
            <p:txBody>
              <a:bodyPr/>
              <a:lstStyle/>
              <a:p>
                <a:r>
                  <a:rPr lang="en-GB">
                    <a:noFill/>
                  </a:rPr>
                  <a:t> </a:t>
                </a:r>
              </a:p>
            </p:txBody>
          </p:sp>
        </mc:Fallback>
      </mc:AlternateContent>
      <p:sp>
        <p:nvSpPr>
          <p:cNvPr id="14" name="TextBox 13">
            <a:extLst>
              <a:ext uri="{FF2B5EF4-FFF2-40B4-BE49-F238E27FC236}">
                <a16:creationId xmlns:a16="http://schemas.microsoft.com/office/drawing/2014/main" id="{E65234F6-359E-25D8-8C60-81EEE095AC6C}"/>
              </a:ext>
            </a:extLst>
          </p:cNvPr>
          <p:cNvSpPr txBox="1"/>
          <p:nvPr/>
        </p:nvSpPr>
        <p:spPr>
          <a:xfrm>
            <a:off x="5003038" y="5439449"/>
            <a:ext cx="1457450" cy="307777"/>
          </a:xfrm>
          <a:prstGeom prst="rect">
            <a:avLst/>
          </a:prstGeom>
          <a:noFill/>
        </p:spPr>
        <p:txBody>
          <a:bodyPr wrap="none" rtlCol="0">
            <a:spAutoFit/>
          </a:bodyPr>
          <a:lstStyle/>
          <a:p>
            <a:r>
              <a:rPr lang="en-GB" sz="1400" dirty="0"/>
              <a:t>to the horizontal</a:t>
            </a:r>
          </a:p>
        </p:txBody>
      </p:sp>
    </p:spTree>
    <p:extLst>
      <p:ext uri="{BB962C8B-B14F-4D97-AF65-F5344CB8AC3E}">
        <p14:creationId xmlns:p14="http://schemas.microsoft.com/office/powerpoint/2010/main" val="1855081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9CD0C2F-05FB-748E-386B-D91234976623}"/>
              </a:ext>
            </a:extLst>
          </p:cNvPr>
          <p:cNvSpPr txBox="1"/>
          <p:nvPr/>
        </p:nvSpPr>
        <p:spPr>
          <a:xfrm>
            <a:off x="2151978"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a:spLocks noGrp="1" noRot="1" noChangeArrowheads="1"/>
          </p:cNvSpPr>
          <p:nvPr>
            <p:ph type="title"/>
          </p:nvPr>
        </p:nvSpPr>
        <p:spPr>
          <a:xfrm>
            <a:off x="395536" y="1630199"/>
            <a:ext cx="8352928" cy="1584176"/>
          </a:xfrm>
        </p:spPr>
        <p:txBody>
          <a:bodyPr/>
          <a:lstStyle/>
          <a:p>
            <a:pPr algn="l"/>
            <a:r>
              <a:rPr lang="en-GB" sz="2000" b="0" dirty="0">
                <a:solidFill>
                  <a:schemeClr val="tx1"/>
                </a:solidFill>
                <a:latin typeface="Arial" pitchFamily="34" charset="0"/>
              </a:rPr>
              <a:t>A force has </a:t>
            </a:r>
            <a:r>
              <a:rPr lang="en-GB" sz="2000" dirty="0">
                <a:solidFill>
                  <a:schemeClr val="tx1"/>
                </a:solidFill>
                <a:latin typeface="Arial" pitchFamily="34" charset="0"/>
              </a:rPr>
              <a:t>magnitude</a:t>
            </a:r>
            <a:r>
              <a:rPr lang="en-GB" sz="2000" b="0" dirty="0">
                <a:solidFill>
                  <a:schemeClr val="tx1"/>
                </a:solidFill>
                <a:latin typeface="Arial" pitchFamily="34" charset="0"/>
              </a:rPr>
              <a:t> and </a:t>
            </a:r>
            <a:r>
              <a:rPr lang="en-GB" sz="2000" dirty="0">
                <a:solidFill>
                  <a:schemeClr val="tx1"/>
                </a:solidFill>
                <a:latin typeface="Arial" pitchFamily="34" charset="0"/>
              </a:rPr>
              <a:t>direction</a:t>
            </a:r>
            <a:r>
              <a:rPr lang="en-GB" sz="2000" b="0" dirty="0">
                <a:solidFill>
                  <a:schemeClr val="tx1"/>
                </a:solidFill>
                <a:latin typeface="Arial" pitchFamily="34" charset="0"/>
              </a:rPr>
              <a:t> and can be represented graphically in two dimensions as a </a:t>
            </a:r>
            <a:r>
              <a:rPr lang="en-GB" sz="2000" dirty="0">
                <a:solidFill>
                  <a:schemeClr val="tx1"/>
                </a:solidFill>
                <a:latin typeface="Arial" pitchFamily="34" charset="0"/>
              </a:rPr>
              <a:t>vector</a:t>
            </a:r>
            <a:r>
              <a:rPr lang="en-GB" sz="2000" b="0" dirty="0">
                <a:solidFill>
                  <a:schemeClr val="tx1"/>
                </a:solidFill>
                <a:latin typeface="Arial" pitchFamily="34" charset="0"/>
              </a:rPr>
              <a:t>. The length of the line represents the magnitude, and the angle indicates the direction.</a:t>
            </a:r>
          </a:p>
        </p:txBody>
      </p:sp>
      <p:graphicFrame>
        <p:nvGraphicFramePr>
          <p:cNvPr id="3" name="Object 31"/>
          <p:cNvGraphicFramePr>
            <a:graphicFrameLocks noGrp="1" noChangeAspect="1"/>
          </p:cNvGraphicFramePr>
          <p:nvPr>
            <p:ph idx="1"/>
          </p:nvPr>
        </p:nvGraphicFramePr>
        <p:xfrm>
          <a:off x="2297512" y="5215050"/>
          <a:ext cx="114300" cy="215900"/>
        </p:xfrm>
        <a:graphic>
          <a:graphicData uri="http://schemas.openxmlformats.org/presentationml/2006/ole">
            <mc:AlternateContent xmlns:mc="http://schemas.openxmlformats.org/markup-compatibility/2006">
              <mc:Choice xmlns:v="urn:schemas-microsoft-com:vml" Requires="v">
                <p:oleObj name="Equation" r:id="rId2" imgW="114120" imgH="215640" progId="Equation.3">
                  <p:embed/>
                </p:oleObj>
              </mc:Choice>
              <mc:Fallback>
                <p:oleObj name="Equation" r:id="rId2" imgW="114120" imgH="215640" progId="Equation.3">
                  <p:embed/>
                  <p:pic>
                    <p:nvPicPr>
                      <p:cNvPr id="3" name="Object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7512" y="5215050"/>
                        <a:ext cx="114300" cy="215900"/>
                      </a:xfrm>
                      <a:prstGeom prst="rect">
                        <a:avLst/>
                      </a:prstGeom>
                      <a:noFill/>
                    </p:spPr>
                  </p:pic>
                </p:oleObj>
              </mc:Fallback>
            </mc:AlternateContent>
          </a:graphicData>
        </a:graphic>
      </p:graphicFrame>
      <p:sp>
        <p:nvSpPr>
          <p:cNvPr id="25" name="Rectangle 10"/>
          <p:cNvSpPr txBox="1">
            <a:spLocks noChangeArrowheads="1"/>
          </p:cNvSpPr>
          <p:nvPr/>
        </p:nvSpPr>
        <p:spPr>
          <a:xfrm>
            <a:off x="395536" y="1034646"/>
            <a:ext cx="5147750" cy="5760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Vector representation of force</a:t>
            </a:r>
          </a:p>
        </p:txBody>
      </p:sp>
      <mc:AlternateContent xmlns:mc="http://schemas.openxmlformats.org/markup-compatibility/2006" xmlns:a14="http://schemas.microsoft.com/office/drawing/2010/main">
        <mc:Choice Requires="a14">
          <p:sp>
            <p:nvSpPr>
              <p:cNvPr id="26" name="Rectangle 18"/>
              <p:cNvSpPr txBox="1">
                <a:spLocks noChangeArrowheads="1"/>
              </p:cNvSpPr>
              <p:nvPr/>
            </p:nvSpPr>
            <p:spPr>
              <a:xfrm>
                <a:off x="3491312" y="2733369"/>
                <a:ext cx="5546075" cy="299077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 typeface="Arial" pitchFamily="34" charset="0"/>
                  <a:buNone/>
                </a:pPr>
                <a:r>
                  <a:rPr lang="en-GB" sz="2000" dirty="0"/>
                  <a:t>The force </a:t>
                </a:r>
                <a:r>
                  <a:rPr lang="en-GB" sz="2200" i="1" dirty="0">
                    <a:latin typeface="Times New Roman" panose="02020603050405020304" pitchFamily="18" charset="0"/>
                    <a:cs typeface="Times New Roman" panose="02020603050405020304" pitchFamily="18" charset="0"/>
                  </a:rPr>
                  <a:t>F</a:t>
                </a:r>
                <a:r>
                  <a:rPr lang="en-GB" sz="2000" b="1" dirty="0"/>
                  <a:t> </a:t>
                </a:r>
                <a:r>
                  <a:rPr lang="en-GB" sz="2000" dirty="0"/>
                  <a:t>acts at an angle </a:t>
                </a:r>
                <a:r>
                  <a:rPr lang="el-GR" sz="2000" i="1" dirty="0">
                    <a:latin typeface="Times New Roman" panose="02020603050405020304" pitchFamily="18" charset="0"/>
                    <a:cs typeface="Times New Roman" panose="02020603050405020304" pitchFamily="18" charset="0"/>
                  </a:rPr>
                  <a:t>θ</a:t>
                </a:r>
                <a:r>
                  <a:rPr lang="en-GB" sz="2000" b="1" dirty="0"/>
                  <a:t> </a:t>
                </a:r>
                <a:r>
                  <a:rPr lang="en-GB" sz="2000" dirty="0"/>
                  <a:t>to the </a:t>
                </a:r>
                <a:r>
                  <a:rPr lang="en-GB" sz="2000" b="1" dirty="0"/>
                  <a:t>horizontal </a:t>
                </a:r>
                <a:r>
                  <a:rPr lang="en-GB" sz="2000" dirty="0"/>
                  <a:t>and as such, can be split into a vertical and a horizontal component.</a:t>
                </a:r>
              </a:p>
              <a:p>
                <a:pPr marL="0" indent="0">
                  <a:spcBef>
                    <a:spcPts val="0"/>
                  </a:spcBef>
                  <a:spcAft>
                    <a:spcPts val="1200"/>
                  </a:spcAft>
                  <a:buNone/>
                </a:pPr>
                <a:r>
                  <a:rPr lang="en-GB" sz="2000" dirty="0"/>
                  <a:t>The vertical component            </a:t>
                </a:r>
                <a14:m>
                  <m:oMath xmlns:m="http://schemas.openxmlformats.org/officeDocument/2006/math">
                    <m:sSub>
                      <m:sSubPr>
                        <m:ctrlPr>
                          <a:rPr lang="en-GB" sz="2200" i="1" smtClean="0">
                            <a:latin typeface="Cambria Math" panose="02040503050406030204" pitchFamily="18" charset="0"/>
                          </a:rPr>
                        </m:ctrlPr>
                      </m:sSubPr>
                      <m:e>
                        <m:r>
                          <a:rPr lang="en-GB" sz="2200" b="0" i="1" smtClean="0">
                            <a:latin typeface="Cambria Math" panose="02040503050406030204" pitchFamily="18" charset="0"/>
                          </a:rPr>
                          <m:t>𝐹</m:t>
                        </m:r>
                      </m:e>
                      <m:sub>
                        <m:r>
                          <m:rPr>
                            <m:sty m:val="p"/>
                          </m:rPr>
                          <a:rPr lang="en-GB" sz="2200" b="0" i="0" smtClean="0">
                            <a:latin typeface="Cambria Math" panose="02040503050406030204" pitchFamily="18" charset="0"/>
                          </a:rPr>
                          <m:t>V</m:t>
                        </m:r>
                      </m:sub>
                    </m:sSub>
                  </m:oMath>
                </a14:m>
                <a:r>
                  <a:rPr lang="en-GB" sz="2200" dirty="0"/>
                  <a:t> </a:t>
                </a:r>
                <a:r>
                  <a:rPr lang="en-GB" sz="2000" dirty="0"/>
                  <a:t>=</a:t>
                </a:r>
                <a:r>
                  <a:rPr lang="en-GB" sz="2000" b="1" dirty="0"/>
                  <a:t> </a:t>
                </a:r>
                <a14:m>
                  <m:oMath xmlns:m="http://schemas.openxmlformats.org/officeDocument/2006/math">
                    <m:r>
                      <a:rPr lang="en-GB" sz="2000" i="1">
                        <a:latin typeface="Cambria Math" panose="02040503050406030204" pitchFamily="18" charset="0"/>
                      </a:rPr>
                      <m:t>𝐹</m:t>
                    </m:r>
                  </m:oMath>
                </a14:m>
                <a:r>
                  <a:rPr lang="en-GB" sz="2000" b="1" spc="-100" dirty="0"/>
                  <a:t> </a:t>
                </a:r>
                <a:r>
                  <a:rPr lang="en-GB" sz="2000" dirty="0"/>
                  <a:t>sin</a:t>
                </a:r>
                <a:r>
                  <a:rPr lang="en-GB" sz="2000" b="1" spc="-100" dirty="0"/>
                  <a:t> </a:t>
                </a:r>
                <a:r>
                  <a:rPr lang="el-GR" sz="2000" b="1" i="1" dirty="0">
                    <a:latin typeface="Times New Roman" panose="02020603050405020304" pitchFamily="18" charset="0"/>
                    <a:cs typeface="Times New Roman" panose="02020603050405020304" pitchFamily="18" charset="0"/>
                  </a:rPr>
                  <a:t>θ</a:t>
                </a:r>
                <a:endParaRPr lang="en-GB" sz="2000" b="1" i="1" dirty="0">
                  <a:latin typeface="Times New Roman" panose="02020603050405020304" pitchFamily="18" charset="0"/>
                  <a:cs typeface="Times New Roman" panose="02020603050405020304" pitchFamily="18" charset="0"/>
                </a:endParaRPr>
              </a:p>
              <a:p>
                <a:pPr marL="0" indent="0">
                  <a:spcBef>
                    <a:spcPts val="0"/>
                  </a:spcBef>
                  <a:spcAft>
                    <a:spcPts val="1200"/>
                  </a:spcAft>
                  <a:buNone/>
                </a:pPr>
                <a:r>
                  <a:rPr lang="en-GB" sz="2000" dirty="0"/>
                  <a:t>The horizontal component       </a:t>
                </a:r>
                <a14:m>
                  <m:oMath xmlns:m="http://schemas.openxmlformats.org/officeDocument/2006/math">
                    <m:sSub>
                      <m:sSubPr>
                        <m:ctrlPr>
                          <a:rPr lang="en-GB" sz="2200" i="1" smtClean="0">
                            <a:latin typeface="Cambria Math" panose="02040503050406030204" pitchFamily="18" charset="0"/>
                          </a:rPr>
                        </m:ctrlPr>
                      </m:sSubPr>
                      <m:e>
                        <m:r>
                          <m:rPr>
                            <m:nor/>
                          </m:rPr>
                          <a:rPr lang="en-GB" sz="2200" b="0" i="1" smtClean="0">
                            <a:latin typeface="Cambria Math" panose="02040503050406030204" pitchFamily="18" charset="0"/>
                          </a:rPr>
                          <m:t>F</m:t>
                        </m:r>
                        <m:r>
                          <m:rPr>
                            <m:nor/>
                          </m:rPr>
                          <a:rPr lang="en-GB" altLang="en-US" sz="2200" i="1" dirty="0">
                            <a:latin typeface="Times New Roman" panose="02020603050405020304" pitchFamily="18" charset="0"/>
                            <a:cs typeface="Times New Roman" panose="02020603050405020304" pitchFamily="18" charset="0"/>
                          </a:rPr>
                          <m:t> </m:t>
                        </m:r>
                      </m:e>
                      <m:sub>
                        <m:r>
                          <m:rPr>
                            <m:sty m:val="p"/>
                          </m:rPr>
                          <a:rPr lang="en-GB" sz="2200" b="0" i="0" smtClean="0">
                            <a:latin typeface="Cambria Math" panose="02040503050406030204" pitchFamily="18" charset="0"/>
                          </a:rPr>
                          <m:t>H</m:t>
                        </m:r>
                      </m:sub>
                    </m:sSub>
                  </m:oMath>
                </a14:m>
                <a:r>
                  <a:rPr lang="en-GB" sz="2200" dirty="0"/>
                  <a:t> </a:t>
                </a:r>
                <a:r>
                  <a:rPr lang="en-GB" sz="2000" dirty="0"/>
                  <a:t>=</a:t>
                </a:r>
                <a:r>
                  <a:rPr lang="en-GB" sz="2000" b="1" dirty="0"/>
                  <a:t> </a:t>
                </a:r>
                <a14:m>
                  <m:oMath xmlns:m="http://schemas.openxmlformats.org/officeDocument/2006/math">
                    <m:r>
                      <a:rPr lang="en-GB" sz="2000" i="1">
                        <a:latin typeface="Cambria Math" panose="02040503050406030204" pitchFamily="18" charset="0"/>
                      </a:rPr>
                      <m:t>𝐹</m:t>
                    </m:r>
                  </m:oMath>
                </a14:m>
                <a:r>
                  <a:rPr lang="en-GB" sz="2000" b="1" spc="-100" dirty="0"/>
                  <a:t> </a:t>
                </a:r>
                <a:r>
                  <a:rPr lang="en-GB" sz="2000" dirty="0"/>
                  <a:t>cos</a:t>
                </a:r>
                <a:r>
                  <a:rPr lang="en-GB" sz="2000" b="1" spc="-100" dirty="0"/>
                  <a:t> </a:t>
                </a:r>
                <a:r>
                  <a:rPr lang="el-GR" sz="2000" b="1" i="1" dirty="0">
                    <a:latin typeface="Times New Roman" panose="02020603050405020304" pitchFamily="18" charset="0"/>
                    <a:cs typeface="Times New Roman" panose="02020603050405020304" pitchFamily="18" charset="0"/>
                  </a:rPr>
                  <a:t>θ</a:t>
                </a:r>
                <a:endParaRPr lang="en-GB" sz="2000" b="1" i="1" dirty="0">
                  <a:latin typeface="Times New Roman" panose="02020603050405020304" pitchFamily="18" charset="0"/>
                  <a:cs typeface="Times New Roman" panose="02020603050405020304" pitchFamily="18" charset="0"/>
                </a:endParaRPr>
              </a:p>
              <a:p>
                <a:pPr>
                  <a:buFont typeface="Arial" panose="020B0604020202020204" pitchFamily="34" charset="0"/>
                  <a:buNone/>
                </a:pPr>
                <a:r>
                  <a:rPr lang="en-GB" sz="2000" dirty="0"/>
                  <a:t>Resultant magnitude               |</a:t>
                </a:r>
                <a:r>
                  <a:rPr lang="en-GB" sz="2200" i="1" dirty="0">
                    <a:latin typeface="Times New Roman" panose="02020603050405020304" pitchFamily="18" charset="0"/>
                    <a:cs typeface="Times New Roman" panose="02020603050405020304" pitchFamily="18" charset="0"/>
                  </a:rPr>
                  <a:t>F</a:t>
                </a:r>
                <a:r>
                  <a:rPr lang="en-GB" sz="2000" dirty="0"/>
                  <a:t>|</a:t>
                </a:r>
                <a:r>
                  <a:rPr lang="en-GB" sz="2000" b="1" dirty="0"/>
                  <a:t> </a:t>
                </a:r>
                <a:r>
                  <a:rPr lang="en-GB" sz="2000" i="1" dirty="0"/>
                  <a:t>=</a:t>
                </a:r>
                <a:r>
                  <a:rPr lang="en-GB" sz="2000" dirty="0"/>
                  <a:t> </a:t>
                </a:r>
                <a14:m>
                  <m:oMath xmlns:m="http://schemas.openxmlformats.org/officeDocument/2006/math">
                    <m:rad>
                      <m:radPr>
                        <m:degHide m:val="on"/>
                        <m:ctrlPr>
                          <a:rPr lang="en-GB" sz="2000" b="1" i="1" smtClean="0">
                            <a:latin typeface="Cambria Math" panose="02040503050406030204" pitchFamily="18" charset="0"/>
                          </a:rPr>
                        </m:ctrlPr>
                      </m:radPr>
                      <m:deg/>
                      <m:e>
                        <m:sSubSup>
                          <m:sSubSupPr>
                            <m:ctrlPr>
                              <a:rPr lang="en-GB" sz="2000" i="1" smtClean="0">
                                <a:latin typeface="Cambria Math" panose="02040503050406030204" pitchFamily="18" charset="0"/>
                              </a:rPr>
                            </m:ctrlPr>
                          </m:sSubSupPr>
                          <m:e>
                            <m:r>
                              <a:rPr lang="en-GB" sz="2000" b="0" i="1" smtClean="0">
                                <a:latin typeface="Cambria Math" panose="02040503050406030204" pitchFamily="18" charset="0"/>
                              </a:rPr>
                              <m:t>𝐹</m:t>
                            </m:r>
                          </m:e>
                          <m:sub>
                            <m:r>
                              <m:rPr>
                                <m:sty m:val="p"/>
                              </m:rPr>
                              <a:rPr lang="en-GB" sz="2000" b="0" i="0" smtClean="0">
                                <a:latin typeface="Cambria Math" panose="02040503050406030204" pitchFamily="18" charset="0"/>
                              </a:rPr>
                              <m:t>V</m:t>
                            </m:r>
                          </m:sub>
                          <m:sup>
                            <m:r>
                              <a:rPr lang="en-GB" sz="2000" b="0" i="1" smtClean="0">
                                <a:latin typeface="Cambria Math" panose="02040503050406030204" pitchFamily="18" charset="0"/>
                              </a:rPr>
                              <m:t>2</m:t>
                            </m:r>
                          </m:sup>
                        </m:sSubSup>
                        <m:r>
                          <a:rPr lang="en-GB" sz="2000" b="1" i="1" smtClean="0">
                            <a:latin typeface="Cambria Math" panose="02040503050406030204" pitchFamily="18" charset="0"/>
                          </a:rPr>
                          <m:t>+</m:t>
                        </m:r>
                        <m:sSubSup>
                          <m:sSubSupPr>
                            <m:ctrlPr>
                              <a:rPr lang="en-GB" sz="2000" i="1" smtClean="0">
                                <a:latin typeface="Cambria Math" panose="02040503050406030204" pitchFamily="18" charset="0"/>
                              </a:rPr>
                            </m:ctrlPr>
                          </m:sSubSupPr>
                          <m:e>
                            <m:r>
                              <a:rPr lang="en-GB" sz="2000" b="0" i="1" smtClean="0">
                                <a:latin typeface="Cambria Math" panose="02040503050406030204" pitchFamily="18" charset="0"/>
                              </a:rPr>
                              <m:t>𝐹</m:t>
                            </m:r>
                          </m:e>
                          <m:sub>
                            <m:r>
                              <m:rPr>
                                <m:sty m:val="p"/>
                              </m:rPr>
                              <a:rPr lang="en-GB" sz="2000" b="0" i="0" smtClean="0">
                                <a:latin typeface="Cambria Math" panose="02040503050406030204" pitchFamily="18" charset="0"/>
                              </a:rPr>
                              <m:t>H</m:t>
                            </m:r>
                          </m:sub>
                          <m:sup>
                            <m:r>
                              <a:rPr lang="en-GB" sz="2000" b="0" i="1" smtClean="0">
                                <a:latin typeface="Cambria Math" panose="02040503050406030204" pitchFamily="18" charset="0"/>
                              </a:rPr>
                              <m:t>2</m:t>
                            </m:r>
                          </m:sup>
                        </m:sSubSup>
                      </m:e>
                    </m:rad>
                  </m:oMath>
                </a14:m>
                <a:endParaRPr lang="en-GB" sz="2000" b="1" dirty="0"/>
              </a:p>
            </p:txBody>
          </p:sp>
        </mc:Choice>
        <mc:Fallback xmlns="">
          <p:sp>
            <p:nvSpPr>
              <p:cNvPr id="26" name="Rectangle 18"/>
              <p:cNvSpPr txBox="1">
                <a:spLocks noRot="1" noChangeAspect="1" noMove="1" noResize="1" noEditPoints="1" noAdjustHandles="1" noChangeArrowheads="1" noChangeShapeType="1" noTextEdit="1"/>
              </p:cNvSpPr>
              <p:nvPr/>
            </p:nvSpPr>
            <p:spPr>
              <a:xfrm>
                <a:off x="3491312" y="2733369"/>
                <a:ext cx="5546075" cy="2990778"/>
              </a:xfrm>
              <a:prstGeom prst="rect">
                <a:avLst/>
              </a:prstGeom>
              <a:blipFill>
                <a:blip r:embed="rId5"/>
                <a:stretch>
                  <a:fillRect l="-1209" t="-1222" r="-2088"/>
                </a:stretch>
              </a:blipFill>
            </p:spPr>
            <p:txBody>
              <a:bodyPr/>
              <a:lstStyle/>
              <a:p>
                <a:r>
                  <a:rPr lang="en-GB">
                    <a:noFill/>
                  </a:rPr>
                  <a:t> </a:t>
                </a:r>
              </a:p>
            </p:txBody>
          </p:sp>
        </mc:Fallback>
      </mc:AlternateContent>
      <p:sp>
        <p:nvSpPr>
          <p:cNvPr id="27" name="Rectangle 26"/>
          <p:cNvSpPr/>
          <p:nvPr/>
        </p:nvSpPr>
        <p:spPr>
          <a:xfrm>
            <a:off x="6868942" y="3699863"/>
            <a:ext cx="1818536" cy="1057790"/>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sp>
        <p:nvSpPr>
          <p:cNvPr id="28" name="Rectangle 27"/>
          <p:cNvSpPr/>
          <p:nvPr/>
        </p:nvSpPr>
        <p:spPr>
          <a:xfrm>
            <a:off x="6868942" y="4897514"/>
            <a:ext cx="1818537" cy="826633"/>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pic>
        <p:nvPicPr>
          <p:cNvPr id="15" name="Picture 14">
            <a:extLst>
              <a:ext uri="{FF2B5EF4-FFF2-40B4-BE49-F238E27FC236}">
                <a16:creationId xmlns:a16="http://schemas.microsoft.com/office/drawing/2014/main" id="{55798C0F-5FD8-B06A-4168-AA7A6775B43C}"/>
              </a:ext>
            </a:extLst>
          </p:cNvPr>
          <p:cNvPicPr>
            <a:picLocks noChangeAspect="1"/>
          </p:cNvPicPr>
          <p:nvPr/>
        </p:nvPicPr>
        <p:blipFill rotWithShape="1">
          <a:blip r:embed="rId6"/>
          <a:srcRect t="9346"/>
          <a:stretch/>
        </p:blipFill>
        <p:spPr>
          <a:xfrm>
            <a:off x="106613" y="2747415"/>
            <a:ext cx="3426797" cy="2976732"/>
          </a:xfrm>
          <a:prstGeom prst="rect">
            <a:avLst/>
          </a:prstGeom>
        </p:spPr>
      </p:pic>
    </p:spTree>
    <p:extLst>
      <p:ext uri="{BB962C8B-B14F-4D97-AF65-F5344CB8AC3E}">
        <p14:creationId xmlns:p14="http://schemas.microsoft.com/office/powerpoint/2010/main" val="306152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7DC0FD1-EFF0-76E0-F6D5-46D214033091}"/>
              </a:ext>
            </a:extLst>
          </p:cNvPr>
          <p:cNvPicPr>
            <a:picLocks noChangeAspect="1"/>
          </p:cNvPicPr>
          <p:nvPr/>
        </p:nvPicPr>
        <p:blipFill rotWithShape="1">
          <a:blip r:embed="rId2"/>
          <a:srcRect t="9346"/>
          <a:stretch/>
        </p:blipFill>
        <p:spPr>
          <a:xfrm>
            <a:off x="5401906" y="1369590"/>
            <a:ext cx="3426797" cy="2976732"/>
          </a:xfrm>
          <a:prstGeom prst="rect">
            <a:avLst/>
          </a:prstGeom>
        </p:spPr>
      </p:pic>
      <p:sp>
        <p:nvSpPr>
          <p:cNvPr id="4" name="Rectangle 2"/>
          <p:cNvSpPr>
            <a:spLocks noGrp="1" noRot="1" noChangeArrowheads="1"/>
          </p:cNvSpPr>
          <p:nvPr>
            <p:ph type="title"/>
          </p:nvPr>
        </p:nvSpPr>
        <p:spPr>
          <a:xfrm>
            <a:off x="398342" y="1060621"/>
            <a:ext cx="4173658" cy="392088"/>
          </a:xfrm>
          <a:noFill/>
          <a:ln w="9525">
            <a:noFill/>
            <a:miter lim="800000"/>
            <a:headEnd/>
            <a:tailEnd/>
          </a:ln>
        </p:spPr>
        <p:txBody>
          <a:bodyPr vert="horz" wrap="square" lIns="0" tIns="0" rIns="0" bIns="0" numCol="1" anchor="t" anchorCtr="0" compatLnSpc="1">
            <a:prstTxWarp prst="textNoShape">
              <a:avLst/>
            </a:prstTxWarp>
          </a:bodyPr>
          <a:lstStyle/>
          <a:p>
            <a:r>
              <a:rPr lang="en-GB" kern="1200" dirty="0"/>
              <a:t>Resultant angle </a:t>
            </a:r>
            <a:r>
              <a:rPr lang="el-GR" kern="1200" dirty="0"/>
              <a:t>θ</a:t>
            </a:r>
            <a:endParaRPr lang="en-GB" kern="1200" dirty="0"/>
          </a:p>
        </p:txBody>
      </p:sp>
      <mc:AlternateContent xmlns:mc="http://schemas.openxmlformats.org/markup-compatibility/2006" xmlns:a14="http://schemas.microsoft.com/office/drawing/2010/main">
        <mc:Choice Requires="a14">
          <p:sp>
            <p:nvSpPr>
              <p:cNvPr id="5" name="Rectangle 3"/>
              <p:cNvSpPr txBox="1">
                <a:spLocks noRot="1" noChangeArrowheads="1"/>
              </p:cNvSpPr>
              <p:nvPr/>
            </p:nvSpPr>
            <p:spPr>
              <a:xfrm>
                <a:off x="398342" y="1784332"/>
                <a:ext cx="4991099" cy="3600400"/>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0077E3"/>
                  </a:buClr>
                </a:pPr>
                <a:r>
                  <a:rPr lang="en-GB" sz="2000" dirty="0"/>
                  <a:t>The angle in which the resultant force is applied can be either measured from the force diagram using a protractor or calculated from the equation below</a:t>
                </a:r>
              </a:p>
              <a:p>
                <a:pPr>
                  <a:buClr>
                    <a:srgbClr val="0077E3"/>
                  </a:buClr>
                </a:pPr>
                <a:endParaRPr lang="en-GB" sz="2000" dirty="0"/>
              </a:p>
              <a:p>
                <a:pPr>
                  <a:buClr>
                    <a:srgbClr val="0077E3"/>
                  </a:buClr>
                </a:pPr>
                <a:r>
                  <a:rPr lang="en-GB" sz="2000" dirty="0"/>
                  <a:t>Resultant angle      </a:t>
                </a:r>
                <a14:m>
                  <m:oMath xmlns:m="http://schemas.openxmlformats.org/officeDocument/2006/math">
                    <m:r>
                      <a:rPr lang="en-GB" sz="2400" b="0" i="1" smtClean="0">
                        <a:latin typeface="Cambria Math" panose="02040503050406030204" pitchFamily="18" charset="0"/>
                        <a:ea typeface="Cambria Math" panose="02040503050406030204" pitchFamily="18" charset="0"/>
                      </a:rPr>
                      <m:t>𝜃</m:t>
                    </m:r>
                    <m:r>
                      <a:rPr lang="en-GB" sz="2400" b="0" i="1" smtClean="0">
                        <a:latin typeface="Cambria Math" panose="02040503050406030204" pitchFamily="18" charset="0"/>
                        <a:ea typeface="Cambria Math" panose="02040503050406030204" pitchFamily="18" charset="0"/>
                      </a:rPr>
                      <m:t>=</m:t>
                    </m:r>
                    <m:sSup>
                      <m:sSupPr>
                        <m:ctrlPr>
                          <a:rPr lang="en-GB" sz="2400" i="1" smtClean="0">
                            <a:latin typeface="Cambria Math" panose="02040503050406030204" pitchFamily="18" charset="0"/>
                            <a:ea typeface="Cambria Math" panose="02040503050406030204" pitchFamily="18" charset="0"/>
                          </a:rPr>
                        </m:ctrlPr>
                      </m:sSupPr>
                      <m:e>
                        <m:r>
                          <m:rPr>
                            <m:sty m:val="p"/>
                          </m:rPr>
                          <a:rPr lang="en-GB" sz="2400" b="0" i="0" smtClean="0">
                            <a:latin typeface="Cambria Math"/>
                            <a:ea typeface="Cambria Math" panose="02040503050406030204" pitchFamily="18" charset="0"/>
                          </a:rPr>
                          <m:t>tan</m:t>
                        </m:r>
                      </m:e>
                      <m:sup>
                        <m:r>
                          <a:rPr lang="en-GB" sz="2400" b="0" i="1" smtClean="0">
                            <a:latin typeface="Cambria Math"/>
                            <a:ea typeface="Cambria Math" panose="02040503050406030204" pitchFamily="18" charset="0"/>
                          </a:rPr>
                          <m:t>−1</m:t>
                        </m:r>
                      </m:sup>
                    </m:sSup>
                    <m:d>
                      <m:dPr>
                        <m:ctrlPr>
                          <a:rPr lang="en-GB" sz="2400" i="1" smtClean="0">
                            <a:latin typeface="Cambria Math" panose="02040503050406030204" pitchFamily="18" charset="0"/>
                            <a:ea typeface="Cambria Math" panose="02040503050406030204" pitchFamily="18" charset="0"/>
                          </a:rPr>
                        </m:ctrlPr>
                      </m:dPr>
                      <m:e>
                        <m:f>
                          <m:fPr>
                            <m:ctrlPr>
                              <a:rPr lang="en-GB" sz="2400" i="1">
                                <a:latin typeface="Cambria Math" panose="02040503050406030204" pitchFamily="18" charset="0"/>
                                <a:ea typeface="Cambria Math" panose="02040503050406030204" pitchFamily="18" charset="0"/>
                              </a:rPr>
                            </m:ctrlPr>
                          </m:fPr>
                          <m:num>
                            <m:sSub>
                              <m:sSubPr>
                                <m:ctrlPr>
                                  <a:rPr lang="en-GB" sz="2400" i="1">
                                    <a:latin typeface="Cambria Math" panose="02040503050406030204" pitchFamily="18" charset="0"/>
                                    <a:ea typeface="Cambria Math" panose="02040503050406030204" pitchFamily="18" charset="0"/>
                                  </a:rPr>
                                </m:ctrlPr>
                              </m:sSubPr>
                              <m:e>
                                <m:r>
                                  <a:rPr lang="en-GB" sz="2400" b="0" i="1">
                                    <a:latin typeface="Cambria Math" panose="02040503050406030204" pitchFamily="18" charset="0"/>
                                    <a:ea typeface="Cambria Math" panose="02040503050406030204" pitchFamily="18" charset="0"/>
                                  </a:rPr>
                                  <m:t>𝐹</m:t>
                                </m:r>
                              </m:e>
                              <m:sub>
                                <m:r>
                                  <m:rPr>
                                    <m:sty m:val="p"/>
                                  </m:rPr>
                                  <a:rPr lang="en-GB" sz="2400" b="0" i="0">
                                    <a:latin typeface="Cambria Math" panose="02040503050406030204" pitchFamily="18" charset="0"/>
                                    <a:ea typeface="Cambria Math" panose="02040503050406030204" pitchFamily="18" charset="0"/>
                                  </a:rPr>
                                  <m:t>V</m:t>
                                </m:r>
                              </m:sub>
                            </m:sSub>
                          </m:num>
                          <m:den>
                            <m:sSub>
                              <m:sSubPr>
                                <m:ctrlPr>
                                  <a:rPr lang="en-GB" sz="2400" i="1">
                                    <a:latin typeface="Cambria Math" panose="02040503050406030204" pitchFamily="18" charset="0"/>
                                    <a:ea typeface="Cambria Math" panose="02040503050406030204" pitchFamily="18" charset="0"/>
                                  </a:rPr>
                                </m:ctrlPr>
                              </m:sSubPr>
                              <m:e>
                                <m:r>
                                  <a:rPr lang="en-GB" sz="2400" b="0" i="1">
                                    <a:latin typeface="Cambria Math" panose="02040503050406030204" pitchFamily="18" charset="0"/>
                                    <a:ea typeface="Cambria Math" panose="02040503050406030204" pitchFamily="18" charset="0"/>
                                  </a:rPr>
                                  <m:t>𝐹</m:t>
                                </m:r>
                              </m:e>
                              <m:sub>
                                <m:r>
                                  <m:rPr>
                                    <m:sty m:val="p"/>
                                  </m:rPr>
                                  <a:rPr lang="en-GB" sz="2400" b="0" i="0">
                                    <a:latin typeface="Cambria Math" panose="02040503050406030204" pitchFamily="18" charset="0"/>
                                    <a:ea typeface="Cambria Math" panose="02040503050406030204" pitchFamily="18" charset="0"/>
                                  </a:rPr>
                                  <m:t>H</m:t>
                                </m:r>
                              </m:sub>
                            </m:sSub>
                          </m:den>
                        </m:f>
                      </m:e>
                    </m:d>
                  </m:oMath>
                </a14:m>
                <a:endParaRPr lang="en-GB" sz="2000" baseline="30000" dirty="0"/>
              </a:p>
            </p:txBody>
          </p:sp>
        </mc:Choice>
        <mc:Fallback xmlns="">
          <p:sp>
            <p:nvSpPr>
              <p:cNvPr id="5" name="Rectangle 3"/>
              <p:cNvSpPr txBox="1">
                <a:spLocks noRot="1" noChangeAspect="1" noMove="1" noResize="1" noEditPoints="1" noAdjustHandles="1" noChangeArrowheads="1" noChangeShapeType="1" noTextEdit="1"/>
              </p:cNvSpPr>
              <p:nvPr/>
            </p:nvSpPr>
            <p:spPr>
              <a:xfrm>
                <a:off x="398342" y="1784332"/>
                <a:ext cx="4991099" cy="3600400"/>
              </a:xfrm>
              <a:prstGeom prst="rect">
                <a:avLst/>
              </a:prstGeom>
              <a:blipFill>
                <a:blip r:embed="rId3"/>
                <a:stretch>
                  <a:fillRect l="-1099" t="-847" r="-1099"/>
                </a:stretch>
              </a:blipFill>
            </p:spPr>
            <p:txBody>
              <a:bodyPr/>
              <a:lstStyle/>
              <a:p>
                <a:r>
                  <a:rPr lang="en-GB">
                    <a:noFill/>
                  </a:rPr>
                  <a:t> </a:t>
                </a:r>
              </a:p>
            </p:txBody>
          </p:sp>
        </mc:Fallback>
      </mc:AlternateContent>
      <p:sp>
        <p:nvSpPr>
          <p:cNvPr id="7" name="Rectangle 6"/>
          <p:cNvSpPr/>
          <p:nvPr/>
        </p:nvSpPr>
        <p:spPr bwMode="auto">
          <a:xfrm>
            <a:off x="3134646" y="4429227"/>
            <a:ext cx="4536504" cy="136815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28" charset="-128"/>
            </a:endParaRPr>
          </a:p>
        </p:txBody>
      </p:sp>
      <p:sp>
        <p:nvSpPr>
          <p:cNvPr id="2" name="Rectangle 1"/>
          <p:cNvSpPr/>
          <p:nvPr/>
        </p:nvSpPr>
        <p:spPr>
          <a:xfrm>
            <a:off x="2779698" y="3327312"/>
            <a:ext cx="2622208" cy="936104"/>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graphicFrame>
        <p:nvGraphicFramePr>
          <p:cNvPr id="3" name="Object 31">
            <a:extLst>
              <a:ext uri="{FF2B5EF4-FFF2-40B4-BE49-F238E27FC236}">
                <a16:creationId xmlns:a16="http://schemas.microsoft.com/office/drawing/2014/main" id="{23FD8D06-1742-58FB-009F-540C37DF6903}"/>
              </a:ext>
            </a:extLst>
          </p:cNvPr>
          <p:cNvGraphicFramePr>
            <a:graphicFrameLocks noGrp="1" noChangeAspect="1"/>
          </p:cNvGraphicFramePr>
          <p:nvPr>
            <p:ph idx="1"/>
          </p:nvPr>
        </p:nvGraphicFramePr>
        <p:xfrm>
          <a:off x="7652214" y="3476582"/>
          <a:ext cx="114300" cy="215900"/>
        </p:xfrm>
        <a:graphic>
          <a:graphicData uri="http://schemas.openxmlformats.org/presentationml/2006/ole">
            <mc:AlternateContent xmlns:mc="http://schemas.openxmlformats.org/markup-compatibility/2006">
              <mc:Choice xmlns:v="urn:schemas-microsoft-com:vml" Requires="v">
                <p:oleObj name="Equation" r:id="rId4" imgW="114120" imgH="215640" progId="Equation.3">
                  <p:embed/>
                </p:oleObj>
              </mc:Choice>
              <mc:Fallback>
                <p:oleObj name="Equation" r:id="rId4" imgW="114120" imgH="215640" progId="Equation.3">
                  <p:embed/>
                  <p:pic>
                    <p:nvPicPr>
                      <p:cNvPr id="3" name="Object 31">
                        <a:extLst>
                          <a:ext uri="{FF2B5EF4-FFF2-40B4-BE49-F238E27FC236}">
                            <a16:creationId xmlns:a16="http://schemas.microsoft.com/office/drawing/2014/main" id="{23FD8D06-1742-58FB-009F-540C37DF69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2214" y="3476582"/>
                        <a:ext cx="114300" cy="215900"/>
                      </a:xfrm>
                      <a:prstGeom prst="rect">
                        <a:avLst/>
                      </a:prstGeom>
                      <a:noFill/>
                    </p:spPr>
                  </p:pic>
                </p:oleObj>
              </mc:Fallback>
            </mc:AlternateContent>
          </a:graphicData>
        </a:graphic>
      </p:graphicFrame>
    </p:spTree>
    <p:extLst>
      <p:ext uri="{BB962C8B-B14F-4D97-AF65-F5344CB8AC3E}">
        <p14:creationId xmlns:p14="http://schemas.microsoft.com/office/powerpoint/2010/main" val="281648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79591" y="988951"/>
            <a:ext cx="8229600" cy="1143000"/>
          </a:xfrm>
          <a:noFill/>
          <a:ln w="9525">
            <a:noFill/>
            <a:miter lim="800000"/>
            <a:headEnd/>
            <a:tailEnd/>
          </a:ln>
        </p:spPr>
        <p:txBody>
          <a:bodyPr vert="horz" wrap="square" lIns="0" tIns="0" rIns="0" bIns="0" numCol="1" anchor="t" anchorCtr="0" compatLnSpc="1">
            <a:prstTxWarp prst="textNoShape">
              <a:avLst/>
            </a:prstTxWarp>
          </a:bodyPr>
          <a:lstStyle/>
          <a:p>
            <a:r>
              <a:rPr lang="en-GB" altLang="en-US" kern="1200" dirty="0"/>
              <a:t>Sign convention</a:t>
            </a:r>
          </a:p>
        </p:txBody>
      </p:sp>
      <p:grpSp>
        <p:nvGrpSpPr>
          <p:cNvPr id="5123" name="Group 13"/>
          <p:cNvGrpSpPr>
            <a:grpSpLocks/>
          </p:cNvGrpSpPr>
          <p:nvPr/>
        </p:nvGrpSpPr>
        <p:grpSpPr bwMode="auto">
          <a:xfrm>
            <a:off x="2054362" y="1120930"/>
            <a:ext cx="2879725" cy="2808287"/>
            <a:chOff x="1111" y="1344"/>
            <a:chExt cx="1814" cy="1769"/>
          </a:xfrm>
        </p:grpSpPr>
        <p:sp>
          <p:nvSpPr>
            <p:cNvPr id="5158" name="Line 4"/>
            <p:cNvSpPr>
              <a:spLocks noChangeShapeType="1"/>
            </p:cNvSpPr>
            <p:nvPr/>
          </p:nvSpPr>
          <p:spPr bwMode="auto">
            <a:xfrm flipV="1">
              <a:off x="1973" y="1344"/>
              <a:ext cx="0" cy="90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59" name="Line 5"/>
            <p:cNvSpPr>
              <a:spLocks noChangeShapeType="1"/>
            </p:cNvSpPr>
            <p:nvPr/>
          </p:nvSpPr>
          <p:spPr bwMode="auto">
            <a:xfrm>
              <a:off x="2018" y="2251"/>
              <a:ext cx="90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60" name="Line 6"/>
            <p:cNvSpPr>
              <a:spLocks noChangeShapeType="1"/>
            </p:cNvSpPr>
            <p:nvPr/>
          </p:nvSpPr>
          <p:spPr bwMode="auto">
            <a:xfrm flipH="1">
              <a:off x="1111" y="2251"/>
              <a:ext cx="81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61" name="Line 7"/>
            <p:cNvSpPr>
              <a:spLocks noChangeShapeType="1"/>
            </p:cNvSpPr>
            <p:nvPr/>
          </p:nvSpPr>
          <p:spPr bwMode="auto">
            <a:xfrm>
              <a:off x="1973" y="2296"/>
              <a:ext cx="0" cy="8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grpSp>
      <p:sp>
        <p:nvSpPr>
          <p:cNvPr id="5124" name="Arc 9"/>
          <p:cNvSpPr>
            <a:spLocks/>
          </p:cNvSpPr>
          <p:nvPr/>
        </p:nvSpPr>
        <p:spPr bwMode="auto">
          <a:xfrm rot="14813402" flipV="1">
            <a:off x="5597380" y="2954061"/>
            <a:ext cx="803275" cy="504825"/>
          </a:xfrm>
          <a:custGeom>
            <a:avLst/>
            <a:gdLst>
              <a:gd name="T0" fmla="*/ 0 w 33387"/>
              <a:gd name="T1" fmla="*/ 2147483647 h 21600"/>
              <a:gd name="T2" fmla="*/ 2147483647 w 33387"/>
              <a:gd name="T3" fmla="*/ 2147483647 h 21600"/>
              <a:gd name="T4" fmla="*/ 2147483647 w 33387"/>
              <a:gd name="T5" fmla="*/ 2147483647 h 21600"/>
              <a:gd name="T6" fmla="*/ 0 60000 65536"/>
              <a:gd name="T7" fmla="*/ 0 60000 65536"/>
              <a:gd name="T8" fmla="*/ 0 60000 65536"/>
              <a:gd name="T9" fmla="*/ 0 w 33387"/>
              <a:gd name="T10" fmla="*/ 0 h 21600"/>
              <a:gd name="T11" fmla="*/ 33387 w 33387"/>
              <a:gd name="T12" fmla="*/ 21600 h 21600"/>
            </a:gdLst>
            <a:ahLst/>
            <a:cxnLst>
              <a:cxn ang="T6">
                <a:pos x="T0" y="T1"/>
              </a:cxn>
              <a:cxn ang="T7">
                <a:pos x="T2" y="T3"/>
              </a:cxn>
              <a:cxn ang="T8">
                <a:pos x="T4" y="T5"/>
              </a:cxn>
            </a:cxnLst>
            <a:rect l="T9" t="T10" r="T11" b="T12"/>
            <a:pathLst>
              <a:path w="33387" h="21600" fill="none" extrusionOk="0">
                <a:moveTo>
                  <a:pt x="-1" y="3499"/>
                </a:moveTo>
                <a:cubicBezTo>
                  <a:pt x="3506" y="1215"/>
                  <a:pt x="7601" y="-1"/>
                  <a:pt x="11787" y="0"/>
                </a:cubicBezTo>
                <a:cubicBezTo>
                  <a:pt x="23716" y="0"/>
                  <a:pt x="33387" y="9670"/>
                  <a:pt x="33387" y="21600"/>
                </a:cubicBezTo>
              </a:path>
              <a:path w="33387" h="21600" stroke="0" extrusionOk="0">
                <a:moveTo>
                  <a:pt x="-1" y="3499"/>
                </a:moveTo>
                <a:cubicBezTo>
                  <a:pt x="3506" y="1215"/>
                  <a:pt x="7601" y="-1"/>
                  <a:pt x="11787" y="0"/>
                </a:cubicBezTo>
                <a:cubicBezTo>
                  <a:pt x="23716" y="0"/>
                  <a:pt x="33387" y="9670"/>
                  <a:pt x="33387" y="21600"/>
                </a:cubicBezTo>
                <a:lnTo>
                  <a:pt x="11787" y="21600"/>
                </a:lnTo>
                <a:lnTo>
                  <a:pt x="-1" y="3499"/>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5125" name="Arc 10"/>
          <p:cNvSpPr>
            <a:spLocks/>
          </p:cNvSpPr>
          <p:nvPr/>
        </p:nvSpPr>
        <p:spPr bwMode="auto">
          <a:xfrm rot="6786598" flipH="1" flipV="1">
            <a:off x="7037243" y="2954061"/>
            <a:ext cx="803275" cy="504825"/>
          </a:xfrm>
          <a:custGeom>
            <a:avLst/>
            <a:gdLst>
              <a:gd name="T0" fmla="*/ 0 w 33387"/>
              <a:gd name="T1" fmla="*/ 2147483647 h 21600"/>
              <a:gd name="T2" fmla="*/ 2147483647 w 33387"/>
              <a:gd name="T3" fmla="*/ 2147483647 h 21600"/>
              <a:gd name="T4" fmla="*/ 2147483647 w 33387"/>
              <a:gd name="T5" fmla="*/ 2147483647 h 21600"/>
              <a:gd name="T6" fmla="*/ 0 60000 65536"/>
              <a:gd name="T7" fmla="*/ 0 60000 65536"/>
              <a:gd name="T8" fmla="*/ 0 60000 65536"/>
              <a:gd name="T9" fmla="*/ 0 w 33387"/>
              <a:gd name="T10" fmla="*/ 0 h 21600"/>
              <a:gd name="T11" fmla="*/ 33387 w 33387"/>
              <a:gd name="T12" fmla="*/ 21600 h 21600"/>
            </a:gdLst>
            <a:ahLst/>
            <a:cxnLst>
              <a:cxn ang="T6">
                <a:pos x="T0" y="T1"/>
              </a:cxn>
              <a:cxn ang="T7">
                <a:pos x="T2" y="T3"/>
              </a:cxn>
              <a:cxn ang="T8">
                <a:pos x="T4" y="T5"/>
              </a:cxn>
            </a:cxnLst>
            <a:rect l="T9" t="T10" r="T11" b="T12"/>
            <a:pathLst>
              <a:path w="33387" h="21600" fill="none" extrusionOk="0">
                <a:moveTo>
                  <a:pt x="-1" y="3499"/>
                </a:moveTo>
                <a:cubicBezTo>
                  <a:pt x="3506" y="1215"/>
                  <a:pt x="7601" y="-1"/>
                  <a:pt x="11787" y="0"/>
                </a:cubicBezTo>
                <a:cubicBezTo>
                  <a:pt x="23716" y="0"/>
                  <a:pt x="33387" y="9670"/>
                  <a:pt x="33387" y="21600"/>
                </a:cubicBezTo>
              </a:path>
              <a:path w="33387" h="21600" stroke="0" extrusionOk="0">
                <a:moveTo>
                  <a:pt x="-1" y="3499"/>
                </a:moveTo>
                <a:cubicBezTo>
                  <a:pt x="3506" y="1215"/>
                  <a:pt x="7601" y="-1"/>
                  <a:pt x="11787" y="0"/>
                </a:cubicBezTo>
                <a:cubicBezTo>
                  <a:pt x="23716" y="0"/>
                  <a:pt x="33387" y="9670"/>
                  <a:pt x="33387" y="21600"/>
                </a:cubicBezTo>
                <a:lnTo>
                  <a:pt x="11787" y="21600"/>
                </a:lnTo>
                <a:lnTo>
                  <a:pt x="-1" y="3499"/>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5126" name="Text Box 11"/>
          <p:cNvSpPr txBox="1">
            <a:spLocks noChangeArrowheads="1"/>
          </p:cNvSpPr>
          <p:nvPr/>
        </p:nvSpPr>
        <p:spPr bwMode="auto">
          <a:xfrm>
            <a:off x="5314803" y="3233608"/>
            <a:ext cx="863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dirty="0"/>
              <a:t>M +</a:t>
            </a:r>
          </a:p>
        </p:txBody>
      </p:sp>
      <p:sp>
        <p:nvSpPr>
          <p:cNvPr id="5127" name="Text Box 12"/>
          <p:cNvSpPr txBox="1">
            <a:spLocks noChangeArrowheads="1"/>
          </p:cNvSpPr>
          <p:nvPr/>
        </p:nvSpPr>
        <p:spPr bwMode="auto">
          <a:xfrm>
            <a:off x="7279381" y="3222496"/>
            <a:ext cx="791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dirty="0"/>
              <a:t>M −</a:t>
            </a:r>
          </a:p>
        </p:txBody>
      </p:sp>
      <p:sp>
        <p:nvSpPr>
          <p:cNvPr id="5128" name="Text Box 14"/>
          <p:cNvSpPr txBox="1">
            <a:spLocks noChangeArrowheads="1"/>
          </p:cNvSpPr>
          <p:nvPr/>
        </p:nvSpPr>
        <p:spPr bwMode="auto">
          <a:xfrm>
            <a:off x="362086" y="4139811"/>
            <a:ext cx="832471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Clr>
                <a:srgbClr val="0077E3"/>
              </a:buClr>
            </a:pPr>
            <a:r>
              <a:rPr lang="en-GB" altLang="en-US" sz="2000" dirty="0"/>
              <a:t>Upward forces are positive (+) and downward forces are negative(−).</a:t>
            </a:r>
          </a:p>
          <a:p>
            <a:pPr eaLnBrk="1" hangingPunct="1">
              <a:spcBef>
                <a:spcPct val="50000"/>
              </a:spcBef>
              <a:buClr>
                <a:srgbClr val="0077E3"/>
              </a:buClr>
            </a:pPr>
            <a:r>
              <a:rPr lang="en-GB" altLang="en-US" sz="2000" dirty="0"/>
              <a:t>Horizontal forces acting to the right are positive(+) and to the left are negative(−).</a:t>
            </a:r>
          </a:p>
          <a:p>
            <a:pPr eaLnBrk="1" hangingPunct="1">
              <a:spcBef>
                <a:spcPct val="50000"/>
              </a:spcBef>
              <a:buClr>
                <a:srgbClr val="0077E3"/>
              </a:buClr>
            </a:pPr>
            <a:r>
              <a:rPr lang="en-GB" altLang="en-US" sz="2000" dirty="0"/>
              <a:t>Clockwise acting moments/couples are positive(+) and anticlockwise ones are negative(−).</a:t>
            </a:r>
          </a:p>
        </p:txBody>
      </p:sp>
      <p:sp>
        <p:nvSpPr>
          <p:cNvPr id="5129" name="Text Box 15"/>
          <p:cNvSpPr txBox="1">
            <a:spLocks noChangeArrowheads="1"/>
          </p:cNvSpPr>
          <p:nvPr/>
        </p:nvSpPr>
        <p:spPr bwMode="auto">
          <a:xfrm>
            <a:off x="3494224" y="1047905"/>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800" dirty="0"/>
              <a:t>+</a:t>
            </a:r>
          </a:p>
        </p:txBody>
      </p:sp>
      <p:sp>
        <p:nvSpPr>
          <p:cNvPr id="5130" name="Text Box 16"/>
          <p:cNvSpPr txBox="1">
            <a:spLocks noChangeArrowheads="1"/>
          </p:cNvSpPr>
          <p:nvPr/>
        </p:nvSpPr>
        <p:spPr bwMode="auto">
          <a:xfrm>
            <a:off x="4646749" y="2055967"/>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800" dirty="0"/>
              <a:t>+</a:t>
            </a:r>
          </a:p>
        </p:txBody>
      </p:sp>
      <p:sp>
        <p:nvSpPr>
          <p:cNvPr id="5131" name="Text Box 17"/>
          <p:cNvSpPr txBox="1">
            <a:spLocks noChangeArrowheads="1"/>
          </p:cNvSpPr>
          <p:nvPr/>
        </p:nvSpPr>
        <p:spPr bwMode="auto">
          <a:xfrm>
            <a:off x="3494224" y="3497417"/>
            <a:ext cx="3209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dirty="0"/>
              <a:t>-</a:t>
            </a:r>
          </a:p>
        </p:txBody>
      </p:sp>
      <p:sp>
        <p:nvSpPr>
          <p:cNvPr id="5132" name="Text Box 18"/>
          <p:cNvSpPr txBox="1">
            <a:spLocks noChangeArrowheads="1"/>
          </p:cNvSpPr>
          <p:nvPr/>
        </p:nvSpPr>
        <p:spPr bwMode="auto">
          <a:xfrm>
            <a:off x="2249624" y="2508405"/>
            <a:ext cx="3209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dirty="0"/>
              <a:t>-</a:t>
            </a:r>
            <a:endParaRPr lang="en-GB" altLang="en-US" sz="1800" dirty="0"/>
          </a:p>
        </p:txBody>
      </p:sp>
    </p:spTree>
    <p:extLst>
      <p:ext uri="{BB962C8B-B14F-4D97-AF65-F5344CB8AC3E}">
        <p14:creationId xmlns:p14="http://schemas.microsoft.com/office/powerpoint/2010/main" val="1614471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457318" y="1740650"/>
            <a:ext cx="8000882" cy="1239577"/>
          </a:xfrm>
        </p:spPr>
        <p:txBody>
          <a:bodyPr/>
          <a:lstStyle/>
          <a:p>
            <a:pPr algn="l"/>
            <a:r>
              <a:rPr lang="en-GB" sz="2000" b="0" dirty="0">
                <a:solidFill>
                  <a:schemeClr val="tx1"/>
                </a:solidFill>
              </a:rPr>
              <a:t>Calculate the resultant of the two forces shown</a:t>
            </a:r>
            <a:r>
              <a:rPr lang="en-GB" sz="2200" b="0" dirty="0"/>
              <a:t>.</a:t>
            </a:r>
            <a:endParaRPr lang="en-GB" sz="2200" b="0" dirty="0">
              <a:solidFill>
                <a:schemeClr val="tx1"/>
              </a:solidFill>
            </a:endParaRPr>
          </a:p>
        </p:txBody>
      </p:sp>
      <p:sp>
        <p:nvSpPr>
          <p:cNvPr id="13" name="Rectangle 10"/>
          <p:cNvSpPr txBox="1">
            <a:spLocks noChangeArrowheads="1"/>
          </p:cNvSpPr>
          <p:nvPr/>
        </p:nvSpPr>
        <p:spPr>
          <a:xfrm>
            <a:off x="457318" y="1052369"/>
            <a:ext cx="6131852" cy="7200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Force vector example </a:t>
            </a:r>
          </a:p>
        </p:txBody>
      </p:sp>
      <p:pic>
        <p:nvPicPr>
          <p:cNvPr id="5" name="Picture 4">
            <a:extLst>
              <a:ext uri="{FF2B5EF4-FFF2-40B4-BE49-F238E27FC236}">
                <a16:creationId xmlns:a16="http://schemas.microsoft.com/office/drawing/2014/main" id="{DA275195-8DF2-27B4-2F60-AB4D00EB8135}"/>
              </a:ext>
            </a:extLst>
          </p:cNvPr>
          <p:cNvPicPr>
            <a:picLocks noChangeAspect="1"/>
          </p:cNvPicPr>
          <p:nvPr/>
        </p:nvPicPr>
        <p:blipFill rotWithShape="1">
          <a:blip r:embed="rId3"/>
          <a:srcRect t="13086"/>
          <a:stretch/>
        </p:blipFill>
        <p:spPr>
          <a:xfrm>
            <a:off x="2226840" y="2360438"/>
            <a:ext cx="4690320" cy="3510116"/>
          </a:xfrm>
          <a:prstGeom prst="rect">
            <a:avLst/>
          </a:prstGeom>
        </p:spPr>
      </p:pic>
    </p:spTree>
    <p:extLst>
      <p:ext uri="{BB962C8B-B14F-4D97-AF65-F5344CB8AC3E}">
        <p14:creationId xmlns:p14="http://schemas.microsoft.com/office/powerpoint/2010/main" val="1432933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3"/>
              <p:cNvSpPr txBox="1">
                <a:spLocks noRot="1" noChangeArrowheads="1"/>
              </p:cNvSpPr>
              <p:nvPr/>
            </p:nvSpPr>
            <p:spPr>
              <a:xfrm>
                <a:off x="378124" y="3370514"/>
                <a:ext cx="8842375" cy="3744416"/>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None/>
                </a:pPr>
                <a:r>
                  <a:rPr lang="en-US" sz="2000" i="1" dirty="0">
                    <a:solidFill>
                      <a:srgbClr val="FF0000"/>
                    </a:solidFill>
                    <a:latin typeface="Times New Roman" panose="02020603050405020304" pitchFamily="18" charset="0"/>
                    <a:cs typeface="Times New Roman" panose="02020603050405020304" pitchFamily="18" charset="0"/>
                  </a:rPr>
                  <a:t>F</a:t>
                </a:r>
                <a:r>
                  <a:rPr lang="en-GB" sz="2000" baseline="-25000" dirty="0">
                    <a:solidFill>
                      <a:srgbClr val="FF0000"/>
                    </a:solidFill>
                  </a:rPr>
                  <a:t>V</a:t>
                </a:r>
                <a:r>
                  <a:rPr lang="en-GB" sz="2000" dirty="0">
                    <a:solidFill>
                      <a:srgbClr val="FF0000"/>
                    </a:solidFill>
                  </a:rPr>
                  <a:t> = 7 sin 70</a:t>
                </a:r>
                <a:r>
                  <a:rPr lang="en-US" sz="2000" dirty="0">
                    <a:solidFill>
                      <a:srgbClr val="FF0000"/>
                    </a:solidFill>
                  </a:rPr>
                  <a:t>°+ 5 sin 30°= </a:t>
                </a:r>
                <a:r>
                  <a:rPr lang="en-US" sz="2000" b="1" dirty="0">
                    <a:solidFill>
                      <a:srgbClr val="FF0000"/>
                    </a:solidFill>
                  </a:rPr>
                  <a:t>9.08</a:t>
                </a:r>
                <a:r>
                  <a:rPr lang="en-US" sz="2000" b="1" spc="-100" dirty="0">
                    <a:solidFill>
                      <a:srgbClr val="FF0000"/>
                    </a:solidFill>
                  </a:rPr>
                  <a:t> </a:t>
                </a:r>
                <a:r>
                  <a:rPr lang="en-US" sz="2000" b="1" dirty="0">
                    <a:solidFill>
                      <a:srgbClr val="FF0000"/>
                    </a:solidFill>
                  </a:rPr>
                  <a:t>N</a:t>
                </a:r>
              </a:p>
              <a:p>
                <a:pPr>
                  <a:buFont typeface="Arial" panose="020B0604020202020204" pitchFamily="34" charset="0"/>
                  <a:buNone/>
                </a:pPr>
                <a:endParaRPr lang="en-US" sz="2000" dirty="0"/>
              </a:p>
              <a:p>
                <a:pPr>
                  <a:buFont typeface="Arial" panose="020B0604020202020204" pitchFamily="34" charset="0"/>
                  <a:buNone/>
                </a:pPr>
                <a:r>
                  <a:rPr lang="en-US" sz="2000" dirty="0"/>
                  <a:t>Resultant force </a:t>
                </a:r>
                <a:r>
                  <a:rPr lang="en-US" sz="2200" i="1" dirty="0">
                    <a:solidFill>
                      <a:srgbClr val="FF0000"/>
                    </a:solidFill>
                    <a:latin typeface="Times New Roman" panose="02020603050405020304" pitchFamily="18" charset="0"/>
                    <a:cs typeface="Times New Roman" panose="02020603050405020304" pitchFamily="18" charset="0"/>
                  </a:rPr>
                  <a:t>R</a:t>
                </a:r>
                <a:r>
                  <a:rPr lang="en-US" sz="2000" dirty="0">
                    <a:solidFill>
                      <a:srgbClr val="FF0000"/>
                    </a:solidFill>
                  </a:rPr>
                  <a:t> = </a:t>
                </a:r>
                <a14:m>
                  <m:oMath xmlns:m="http://schemas.openxmlformats.org/officeDocument/2006/math">
                    <m:rad>
                      <m:radPr>
                        <m:degHide m:val="on"/>
                        <m:ctrlPr>
                          <a:rPr lang="en-US" sz="2000" i="1" smtClean="0">
                            <a:solidFill>
                              <a:srgbClr val="FF0000"/>
                            </a:solidFill>
                            <a:latin typeface="Cambria Math" panose="02040503050406030204" pitchFamily="18" charset="0"/>
                          </a:rPr>
                        </m:ctrlPr>
                      </m:radPr>
                      <m:deg/>
                      <m:e>
                        <m:sSubSup>
                          <m:sSubSupPr>
                            <m:ctrlPr>
                              <a:rPr lang="en-US" sz="2000" i="1" smtClean="0">
                                <a:solidFill>
                                  <a:srgbClr val="FF0000"/>
                                </a:solidFill>
                                <a:latin typeface="Cambria Math" panose="02040503050406030204" pitchFamily="18" charset="0"/>
                              </a:rPr>
                            </m:ctrlPr>
                          </m:sSubSupPr>
                          <m:e>
                            <m:r>
                              <a:rPr lang="en-GB" sz="2000" b="0" i="1" smtClean="0">
                                <a:solidFill>
                                  <a:srgbClr val="FF0000"/>
                                </a:solidFill>
                                <a:latin typeface="Cambria Math" panose="02040503050406030204" pitchFamily="18" charset="0"/>
                              </a:rPr>
                              <m:t>𝐹</m:t>
                            </m:r>
                          </m:e>
                          <m:sub>
                            <m:r>
                              <a:rPr lang="en-GB" sz="2000" b="0" i="1" smtClean="0">
                                <a:solidFill>
                                  <a:srgbClr val="FF0000"/>
                                </a:solidFill>
                                <a:latin typeface="Cambria Math" panose="02040503050406030204" pitchFamily="18" charset="0"/>
                              </a:rPr>
                              <m:t>𝑉</m:t>
                            </m:r>
                          </m:sub>
                          <m:sup>
                            <m:r>
                              <a:rPr lang="en-GB" sz="2000" b="0" i="1" smtClean="0">
                                <a:solidFill>
                                  <a:srgbClr val="FF0000"/>
                                </a:solidFill>
                                <a:latin typeface="Cambria Math" panose="02040503050406030204" pitchFamily="18" charset="0"/>
                              </a:rPr>
                              <m:t>2</m:t>
                            </m:r>
                          </m:sup>
                        </m:sSubSup>
                        <m:r>
                          <a:rPr lang="en-GB" sz="2000" b="0" i="1" smtClean="0">
                            <a:solidFill>
                              <a:srgbClr val="FF0000"/>
                            </a:solidFill>
                            <a:latin typeface="Cambria Math" panose="02040503050406030204" pitchFamily="18" charset="0"/>
                          </a:rPr>
                          <m:t>+</m:t>
                        </m:r>
                        <m:sSubSup>
                          <m:sSubSupPr>
                            <m:ctrlPr>
                              <a:rPr lang="en-GB" sz="2000" b="0" i="1" smtClean="0">
                                <a:solidFill>
                                  <a:srgbClr val="FF0000"/>
                                </a:solidFill>
                                <a:latin typeface="Cambria Math" panose="02040503050406030204" pitchFamily="18" charset="0"/>
                              </a:rPr>
                            </m:ctrlPr>
                          </m:sSubSupPr>
                          <m:e>
                            <m:r>
                              <a:rPr lang="en-GB" sz="2000" b="0" i="1" smtClean="0">
                                <a:solidFill>
                                  <a:srgbClr val="FF0000"/>
                                </a:solidFill>
                                <a:latin typeface="Cambria Math" panose="02040503050406030204" pitchFamily="18" charset="0"/>
                              </a:rPr>
                              <m:t>𝐹</m:t>
                            </m:r>
                          </m:e>
                          <m:sub>
                            <m:r>
                              <a:rPr lang="en-GB" sz="2000" b="0" i="1" smtClean="0">
                                <a:solidFill>
                                  <a:srgbClr val="FF0000"/>
                                </a:solidFill>
                                <a:latin typeface="Cambria Math" panose="02040503050406030204" pitchFamily="18" charset="0"/>
                              </a:rPr>
                              <m:t>𝐻</m:t>
                            </m:r>
                          </m:sub>
                          <m:sup>
                            <m:r>
                              <a:rPr lang="en-GB" sz="2000" b="0" i="1" smtClean="0">
                                <a:solidFill>
                                  <a:srgbClr val="FF0000"/>
                                </a:solidFill>
                                <a:latin typeface="Cambria Math" panose="02040503050406030204" pitchFamily="18" charset="0"/>
                              </a:rPr>
                              <m:t>2</m:t>
                            </m:r>
                          </m:sup>
                        </m:sSubSup>
                      </m:e>
                    </m:rad>
                  </m:oMath>
                </a14:m>
                <a:r>
                  <a:rPr lang="en-US" sz="2000" dirty="0">
                    <a:solidFill>
                      <a:srgbClr val="FF0000"/>
                    </a:solidFill>
                  </a:rPr>
                  <a:t> =                         = </a:t>
                </a:r>
                <a:r>
                  <a:rPr lang="en-US" sz="2000" b="1" dirty="0">
                    <a:solidFill>
                      <a:srgbClr val="FF0000"/>
                    </a:solidFill>
                  </a:rPr>
                  <a:t>11.3</a:t>
                </a:r>
                <a:r>
                  <a:rPr lang="en-US" sz="2000" b="1" spc="-100" dirty="0">
                    <a:solidFill>
                      <a:srgbClr val="FF0000"/>
                    </a:solidFill>
                  </a:rPr>
                  <a:t> </a:t>
                </a:r>
                <a:r>
                  <a:rPr lang="en-US" sz="2000" b="1" dirty="0">
                    <a:solidFill>
                      <a:srgbClr val="FF0000"/>
                    </a:solidFill>
                  </a:rPr>
                  <a:t>N</a:t>
                </a:r>
              </a:p>
              <a:p>
                <a:pPr>
                  <a:buFont typeface="Arial" panose="020B0604020202020204" pitchFamily="34" charset="0"/>
                  <a:buNone/>
                </a:pPr>
                <a:endParaRPr lang="en-US" sz="2000" dirty="0"/>
              </a:p>
              <a:p>
                <a:pPr>
                  <a:buFont typeface="Arial" panose="020B0604020202020204" pitchFamily="34" charset="0"/>
                  <a:buNone/>
                </a:pPr>
                <a:r>
                  <a:rPr lang="en-US" sz="2000" dirty="0"/>
                  <a:t>Resultant angle   </a:t>
                </a:r>
                <a:r>
                  <a:rPr lang="el-GR" sz="2200" i="1" dirty="0">
                    <a:solidFill>
                      <a:srgbClr val="FF0000"/>
                    </a:solidFill>
                    <a:latin typeface="Times New Roman" panose="02020603050405020304" pitchFamily="18" charset="0"/>
                    <a:cs typeface="Times New Roman" panose="02020603050405020304" pitchFamily="18" charset="0"/>
                  </a:rPr>
                  <a:t>θ</a:t>
                </a:r>
                <a:r>
                  <a:rPr lang="en-GB" sz="2000" dirty="0">
                    <a:solidFill>
                      <a:srgbClr val="FF0000"/>
                    </a:solidFill>
                  </a:rPr>
                  <a:t> = </a:t>
                </a:r>
                <a:endParaRPr lang="en-US" sz="2000" dirty="0">
                  <a:solidFill>
                    <a:srgbClr val="FF0000"/>
                  </a:solidFill>
                </a:endParaRPr>
              </a:p>
            </p:txBody>
          </p:sp>
        </mc:Choice>
        <mc:Fallback xmlns="">
          <p:sp>
            <p:nvSpPr>
              <p:cNvPr id="2" name="Rectangle 3"/>
              <p:cNvSpPr txBox="1">
                <a:spLocks noRot="1" noChangeAspect="1" noMove="1" noResize="1" noEditPoints="1" noAdjustHandles="1" noChangeArrowheads="1" noChangeShapeType="1" noTextEdit="1"/>
              </p:cNvSpPr>
              <p:nvPr/>
            </p:nvSpPr>
            <p:spPr>
              <a:xfrm>
                <a:off x="378124" y="3370514"/>
                <a:ext cx="8842375" cy="3744416"/>
              </a:xfrm>
              <a:prstGeom prst="rect">
                <a:avLst/>
              </a:prstGeom>
              <a:blipFill>
                <a:blip r:embed="rId4"/>
                <a:stretch>
                  <a:fillRect l="-689" t="-1303"/>
                </a:stretch>
              </a:blipFill>
            </p:spPr>
            <p:txBody>
              <a:bodyPr/>
              <a:lstStyle/>
              <a:p>
                <a:r>
                  <a:rPr lang="en-GB">
                    <a:noFill/>
                  </a:rPr>
                  <a:t> </a:t>
                </a:r>
              </a:p>
            </p:txBody>
          </p:sp>
        </mc:Fallback>
      </mc:AlternateContent>
      <p:sp>
        <p:nvSpPr>
          <p:cNvPr id="5" name="Rectangle 2"/>
          <p:cNvSpPr>
            <a:spLocks noGrp="1" noRot="1" noChangeArrowheads="1"/>
          </p:cNvSpPr>
          <p:nvPr>
            <p:ph type="title"/>
          </p:nvPr>
        </p:nvSpPr>
        <p:spPr>
          <a:xfrm>
            <a:off x="479724" y="3111401"/>
            <a:ext cx="4367484" cy="317599"/>
          </a:xfrm>
        </p:spPr>
        <p:txBody>
          <a:bodyPr/>
          <a:lstStyle/>
          <a:p>
            <a:pPr algn="l"/>
            <a:r>
              <a:rPr lang="en-GB" sz="2000" b="0" dirty="0">
                <a:solidFill>
                  <a:schemeClr val="tx1"/>
                </a:solidFill>
              </a:rPr>
              <a:t>Resolving vertical components:  </a:t>
            </a:r>
          </a:p>
        </p:txBody>
      </p:sp>
      <mc:AlternateContent xmlns:mc="http://schemas.openxmlformats.org/markup-compatibility/2006" xmlns:a14="http://schemas.microsoft.com/office/drawing/2010/main">
        <mc:Choice Requires="a14">
          <p:sp>
            <p:nvSpPr>
              <p:cNvPr id="8" name="Rectangle 7"/>
              <p:cNvSpPr/>
              <p:nvPr/>
            </p:nvSpPr>
            <p:spPr>
              <a:xfrm>
                <a:off x="2820601" y="5046902"/>
                <a:ext cx="1529457" cy="1014701"/>
              </a:xfrm>
              <a:prstGeom prst="rect">
                <a:avLst/>
              </a:prstGeom>
            </p:spPr>
            <p:txBody>
              <a:bodyPr wrap="none">
                <a:spAutoFit/>
              </a:bodyPr>
              <a:lstStyle/>
              <a:p>
                <a:pPr algn="ctr">
                  <a:spcBef>
                    <a:spcPts val="1800"/>
                  </a:spcBef>
                  <a:spcAft>
                    <a:spcPts val="1800"/>
                  </a:spcAft>
                </a:pPr>
                <a14:m>
                  <m:oMathPara xmlns:m="http://schemas.openxmlformats.org/officeDocument/2006/math">
                    <m:oMathParaPr>
                      <m:jc m:val="centerGroup"/>
                    </m:oMathParaPr>
                    <m:oMath xmlns:m="http://schemas.openxmlformats.org/officeDocument/2006/math">
                      <m:sSup>
                        <m:sSupPr>
                          <m:ctrlPr>
                            <a:rPr lang="en-GB" i="1" smtClean="0">
                              <a:solidFill>
                                <a:srgbClr val="FF0000"/>
                              </a:solidFill>
                              <a:latin typeface="Cambria Math" panose="02040503050406030204" pitchFamily="18" charset="0"/>
                            </a:rPr>
                          </m:ctrlPr>
                        </m:sSupPr>
                        <m:e>
                          <m:r>
                            <m:rPr>
                              <m:sty m:val="p"/>
                            </m:rPr>
                            <a:rPr lang="en-GB" b="0" i="0" smtClean="0">
                              <a:solidFill>
                                <a:srgbClr val="FF0000"/>
                              </a:solidFill>
                              <a:latin typeface="Cambria Math" panose="02040503050406030204" pitchFamily="18" charset="0"/>
                            </a:rPr>
                            <m:t>tan</m:t>
                          </m:r>
                        </m:e>
                        <m:sup>
                          <m:r>
                            <a:rPr lang="en-GB" b="0" i="0" smtClean="0">
                              <a:solidFill>
                                <a:srgbClr val="FF0000"/>
                              </a:solidFill>
                              <a:latin typeface="Cambria Math" panose="02040503050406030204" pitchFamily="18" charset="0"/>
                            </a:rPr>
                            <m:t>−1</m:t>
                          </m:r>
                        </m:sup>
                      </m:sSup>
                      <m:d>
                        <m:dPr>
                          <m:ctrlPr>
                            <a:rPr lang="en-GB" i="1" smtClean="0">
                              <a:solidFill>
                                <a:srgbClr val="FF0000"/>
                              </a:solidFill>
                              <a:latin typeface="Cambria Math" panose="02040503050406030204" pitchFamily="18" charset="0"/>
                            </a:rPr>
                          </m:ctrlPr>
                        </m:dPr>
                        <m:e>
                          <m:f>
                            <m:fPr>
                              <m:ctrlPr>
                                <a:rPr lang="en-GB" i="1" smtClean="0">
                                  <a:solidFill>
                                    <a:srgbClr val="FF0000"/>
                                  </a:solidFill>
                                  <a:latin typeface="Cambria Math" panose="02040503050406030204" pitchFamily="18" charset="0"/>
                                </a:rPr>
                              </m:ctrlPr>
                            </m:fPr>
                            <m:num>
                              <m:sSub>
                                <m:sSubPr>
                                  <m:ctrlPr>
                                    <a:rPr lang="en-GB" i="1" smtClean="0">
                                      <a:solidFill>
                                        <a:srgbClr val="FF0000"/>
                                      </a:solidFill>
                                      <a:latin typeface="Cambria Math" panose="02040503050406030204" pitchFamily="18" charset="0"/>
                                    </a:rPr>
                                  </m:ctrlPr>
                                </m:sSubPr>
                                <m:e>
                                  <m:r>
                                    <a:rPr lang="en-GB" b="0" i="1" smtClean="0">
                                      <a:solidFill>
                                        <a:srgbClr val="FF0000"/>
                                      </a:solidFill>
                                      <a:latin typeface="Cambria Math" panose="02040503050406030204" pitchFamily="18" charset="0"/>
                                    </a:rPr>
                                    <m:t>𝐹</m:t>
                                  </m:r>
                                </m:e>
                                <m:sub>
                                  <m:r>
                                    <a:rPr lang="en-GB" b="0" i="1" smtClean="0">
                                      <a:solidFill>
                                        <a:srgbClr val="FF0000"/>
                                      </a:solidFill>
                                      <a:latin typeface="Cambria Math" panose="02040503050406030204" pitchFamily="18" charset="0"/>
                                    </a:rPr>
                                    <m:t>𝑉</m:t>
                                  </m:r>
                                </m:sub>
                              </m:sSub>
                            </m:num>
                            <m:den>
                              <m:sSub>
                                <m:sSubPr>
                                  <m:ctrlPr>
                                    <a:rPr lang="en-GB" i="1" smtClean="0">
                                      <a:solidFill>
                                        <a:srgbClr val="FF0000"/>
                                      </a:solidFill>
                                      <a:latin typeface="Cambria Math" panose="02040503050406030204" pitchFamily="18" charset="0"/>
                                    </a:rPr>
                                  </m:ctrlPr>
                                </m:sSubPr>
                                <m:e>
                                  <m:r>
                                    <a:rPr lang="en-GB" b="0" i="1" smtClean="0">
                                      <a:solidFill>
                                        <a:srgbClr val="FF0000"/>
                                      </a:solidFill>
                                      <a:latin typeface="Cambria Math" panose="02040503050406030204" pitchFamily="18" charset="0"/>
                                    </a:rPr>
                                    <m:t>𝐹</m:t>
                                  </m:r>
                                </m:e>
                                <m:sub>
                                  <m:r>
                                    <a:rPr lang="en-GB" b="0" i="1" smtClean="0">
                                      <a:solidFill>
                                        <a:srgbClr val="FF0000"/>
                                      </a:solidFill>
                                      <a:latin typeface="Cambria Math" panose="02040503050406030204" pitchFamily="18" charset="0"/>
                                    </a:rPr>
                                    <m:t>𝐻</m:t>
                                  </m:r>
                                </m:sub>
                              </m:sSub>
                            </m:den>
                          </m:f>
                        </m:e>
                      </m:d>
                    </m:oMath>
                  </m:oMathPara>
                </a14:m>
                <a:endParaRPr lang="en-GB" dirty="0">
                  <a:solidFill>
                    <a:srgbClr val="FF0000"/>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2820601" y="5046902"/>
                <a:ext cx="1529457" cy="1014701"/>
              </a:xfrm>
              <a:prstGeom prst="rect">
                <a:avLst/>
              </a:prstGeom>
              <a:blipFill>
                <a:blip r:embed="rId5"/>
                <a:stretch>
                  <a:fillRect/>
                </a:stretch>
              </a:blipFill>
            </p:spPr>
            <p:txBody>
              <a:bodyPr/>
              <a:lstStyle/>
              <a:p>
                <a:r>
                  <a:rPr lang="en-GB">
                    <a:noFill/>
                  </a:rPr>
                  <a:t> </a:t>
                </a:r>
              </a:p>
            </p:txBody>
          </p:sp>
        </mc:Fallback>
      </mc:AlternateContent>
      <p:sp>
        <p:nvSpPr>
          <p:cNvPr id="10" name="Rectangle 9"/>
          <p:cNvSpPr/>
          <p:nvPr/>
        </p:nvSpPr>
        <p:spPr>
          <a:xfrm>
            <a:off x="4101484" y="5271371"/>
            <a:ext cx="1160895" cy="400110"/>
          </a:xfrm>
          <a:prstGeom prst="rect">
            <a:avLst/>
          </a:prstGeom>
        </p:spPr>
        <p:txBody>
          <a:bodyPr wrap="none">
            <a:spAutoFit/>
          </a:bodyPr>
          <a:lstStyle/>
          <a:p>
            <a:r>
              <a:rPr lang="en-US" dirty="0">
                <a:solidFill>
                  <a:srgbClr val="FF0000"/>
                </a:solidFill>
              </a:rPr>
              <a:t>= </a:t>
            </a:r>
            <a:r>
              <a:rPr lang="en-US" b="1" dirty="0">
                <a:solidFill>
                  <a:srgbClr val="FF0000"/>
                </a:solidFill>
              </a:rPr>
              <a:t>53.5°</a:t>
            </a:r>
            <a:endParaRPr lang="en-GB" b="1" dirty="0">
              <a:solidFill>
                <a:srgbClr val="FF0000"/>
              </a:solidFill>
            </a:endParaRPr>
          </a:p>
        </p:txBody>
      </p:sp>
      <p:sp>
        <p:nvSpPr>
          <p:cNvPr id="12" name="Rectangle 10"/>
          <p:cNvSpPr txBox="1">
            <a:spLocks noChangeArrowheads="1"/>
          </p:cNvSpPr>
          <p:nvPr/>
        </p:nvSpPr>
        <p:spPr>
          <a:xfrm>
            <a:off x="479724" y="1098211"/>
            <a:ext cx="3985659"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Force vector example</a:t>
            </a:r>
          </a:p>
        </p:txBody>
      </p:sp>
      <p:sp>
        <p:nvSpPr>
          <p:cNvPr id="11" name="TextBox 10">
            <a:extLst>
              <a:ext uri="{FF2B5EF4-FFF2-40B4-BE49-F238E27FC236}">
                <a16:creationId xmlns:a16="http://schemas.microsoft.com/office/drawing/2014/main" id="{9D6462AA-907B-4076-86FA-45EC54464BA1}"/>
              </a:ext>
            </a:extLst>
          </p:cNvPr>
          <p:cNvSpPr txBox="1"/>
          <p:nvPr/>
        </p:nvSpPr>
        <p:spPr>
          <a:xfrm>
            <a:off x="378124" y="2061026"/>
            <a:ext cx="5488104" cy="738664"/>
          </a:xfrm>
          <a:prstGeom prst="rect">
            <a:avLst/>
          </a:prstGeom>
          <a:noFill/>
        </p:spPr>
        <p:txBody>
          <a:bodyPr wrap="square">
            <a:spAutoFit/>
          </a:bodyPr>
          <a:lstStyle/>
          <a:p>
            <a:pPr>
              <a:buFont typeface="Arial" panose="020B0604020202020204" pitchFamily="34" charset="0"/>
              <a:buNone/>
            </a:pPr>
            <a:r>
              <a:rPr lang="en-US" dirty="0"/>
              <a:t>Resolving horizontal components:</a:t>
            </a:r>
          </a:p>
          <a:p>
            <a:pPr>
              <a:buFont typeface="Arial" panose="020B0604020202020204" pitchFamily="34" charset="0"/>
              <a:buNone/>
            </a:pPr>
            <a:r>
              <a:rPr lang="en-US" sz="2200" i="1" dirty="0">
                <a:solidFill>
                  <a:srgbClr val="FF0000"/>
                </a:solidFill>
                <a:latin typeface="Times New Roman" panose="02020603050405020304" pitchFamily="18" charset="0"/>
                <a:cs typeface="Times New Roman" panose="02020603050405020304" pitchFamily="18" charset="0"/>
              </a:rPr>
              <a:t>F</a:t>
            </a:r>
            <a:r>
              <a:rPr lang="en-US" baseline="-25000" dirty="0">
                <a:solidFill>
                  <a:srgbClr val="FF0000"/>
                </a:solidFill>
              </a:rPr>
              <a:t>H</a:t>
            </a:r>
            <a:r>
              <a:rPr lang="en-US" dirty="0">
                <a:solidFill>
                  <a:srgbClr val="FF0000"/>
                </a:solidFill>
              </a:rPr>
              <a:t> = 7 cos 70°+ 5 cos 30° = </a:t>
            </a:r>
            <a:r>
              <a:rPr lang="en-US" b="1" dirty="0">
                <a:solidFill>
                  <a:srgbClr val="FF0000"/>
                </a:solidFill>
              </a:rPr>
              <a:t>6.72</a:t>
            </a:r>
            <a:r>
              <a:rPr lang="en-US" b="1" spc="-100" dirty="0">
                <a:solidFill>
                  <a:srgbClr val="FF0000"/>
                </a:solidFill>
              </a:rPr>
              <a:t> </a:t>
            </a:r>
            <a:r>
              <a:rPr lang="en-US" b="1" dirty="0">
                <a:solidFill>
                  <a:srgbClr val="FF0000"/>
                </a:solidFill>
              </a:rPr>
              <a:t>N</a:t>
            </a:r>
          </a:p>
        </p:txBody>
      </p:sp>
      <p:graphicFrame>
        <p:nvGraphicFramePr>
          <p:cNvPr id="3" name="Object 2">
            <a:extLst>
              <a:ext uri="{FF2B5EF4-FFF2-40B4-BE49-F238E27FC236}">
                <a16:creationId xmlns:a16="http://schemas.microsoft.com/office/drawing/2014/main" id="{706A41EE-0577-763E-88D3-BE962DBB7B01}"/>
              </a:ext>
            </a:extLst>
          </p:cNvPr>
          <p:cNvGraphicFramePr>
            <a:graphicFrameLocks noChangeAspect="1"/>
          </p:cNvGraphicFramePr>
          <p:nvPr>
            <p:extLst>
              <p:ext uri="{D42A27DB-BD31-4B8C-83A1-F6EECF244321}">
                <p14:modId xmlns:p14="http://schemas.microsoft.com/office/powerpoint/2010/main" val="2057245411"/>
              </p:ext>
            </p:extLst>
          </p:nvPr>
        </p:nvGraphicFramePr>
        <p:xfrm>
          <a:off x="4021702" y="4321257"/>
          <a:ext cx="1631461" cy="355871"/>
        </p:xfrm>
        <a:graphic>
          <a:graphicData uri="http://schemas.openxmlformats.org/presentationml/2006/ole">
            <mc:AlternateContent xmlns:mc="http://schemas.openxmlformats.org/markup-compatibility/2006">
              <mc:Choice xmlns:v="urn:schemas-microsoft-com:vml" Requires="v">
                <p:oleObj name="Equation" r:id="rId6" imgW="1688760" imgH="368280" progId="Equation.DSMT4">
                  <p:embed/>
                </p:oleObj>
              </mc:Choice>
              <mc:Fallback>
                <p:oleObj name="Equation" r:id="rId6" imgW="1688760" imgH="368280" progId="Equation.DSMT4">
                  <p:embed/>
                  <p:pic>
                    <p:nvPicPr>
                      <p:cNvPr id="3" name="Object 2">
                        <a:extLst>
                          <a:ext uri="{FF2B5EF4-FFF2-40B4-BE49-F238E27FC236}">
                            <a16:creationId xmlns:a16="http://schemas.microsoft.com/office/drawing/2014/main" id="{706A41EE-0577-763E-88D3-BE962DBB7B01}"/>
                          </a:ext>
                        </a:extLst>
                      </p:cNvPr>
                      <p:cNvPicPr/>
                      <p:nvPr/>
                    </p:nvPicPr>
                    <p:blipFill>
                      <a:blip r:embed="rId7"/>
                      <a:stretch>
                        <a:fillRect/>
                      </a:stretch>
                    </p:blipFill>
                    <p:spPr>
                      <a:xfrm>
                        <a:off x="4021702" y="4321257"/>
                        <a:ext cx="1631461" cy="355871"/>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EB3DDBB2-5733-6271-9A9A-A0A9820F31F4}"/>
              </a:ext>
            </a:extLst>
          </p:cNvPr>
          <p:cNvPicPr>
            <a:picLocks noChangeAspect="1"/>
          </p:cNvPicPr>
          <p:nvPr/>
        </p:nvPicPr>
        <p:blipFill>
          <a:blip r:embed="rId8"/>
          <a:stretch>
            <a:fillRect/>
          </a:stretch>
        </p:blipFill>
        <p:spPr>
          <a:xfrm>
            <a:off x="5292210" y="981926"/>
            <a:ext cx="3188059" cy="2745087"/>
          </a:xfrm>
          <a:prstGeom prst="rect">
            <a:avLst/>
          </a:prstGeom>
        </p:spPr>
      </p:pic>
    </p:spTree>
    <p:extLst>
      <p:ext uri="{BB962C8B-B14F-4D97-AF65-F5344CB8AC3E}">
        <p14:creationId xmlns:p14="http://schemas.microsoft.com/office/powerpoint/2010/main" val="168008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ppt_y"/>
                                          </p:val>
                                        </p:tav>
                                        <p:tav tm="100000">
                                          <p:val>
                                            <p:strVal val="#ppt_y"/>
                                          </p:val>
                                        </p:tav>
                                      </p:tavLst>
                                    </p:anim>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heckerboard(across)">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973" y="1040848"/>
            <a:ext cx="3518048" cy="663883"/>
          </a:xfrm>
          <a:noFill/>
          <a:ln w="9525">
            <a:noFill/>
            <a:miter lim="800000"/>
            <a:headEnd/>
            <a:tailEnd/>
          </a:ln>
        </p:spPr>
        <p:txBody>
          <a:bodyPr vert="horz" wrap="square" lIns="0" tIns="0" rIns="0" bIns="0" numCol="1" anchor="t" anchorCtr="0" compatLnSpc="1">
            <a:prstTxWarp prst="textNoShape">
              <a:avLst/>
            </a:prstTxWarp>
          </a:bodyPr>
          <a:lstStyle/>
          <a:p>
            <a:r>
              <a:rPr lang="en-GB" kern="1200" dirty="0"/>
              <a:t>Equilibrium</a:t>
            </a:r>
          </a:p>
        </p:txBody>
      </p:sp>
      <p:sp>
        <p:nvSpPr>
          <p:cNvPr id="3" name="Content Placeholder 2"/>
          <p:cNvSpPr>
            <a:spLocks noGrp="1"/>
          </p:cNvSpPr>
          <p:nvPr>
            <p:ph idx="1"/>
          </p:nvPr>
        </p:nvSpPr>
        <p:spPr>
          <a:xfrm>
            <a:off x="453973" y="1704731"/>
            <a:ext cx="8229600" cy="4029211"/>
          </a:xfrm>
        </p:spPr>
        <p:txBody>
          <a:bodyPr/>
          <a:lstStyle/>
          <a:p>
            <a:pPr marL="0" indent="0">
              <a:buNone/>
            </a:pPr>
            <a:r>
              <a:rPr lang="en-GB" b="1" dirty="0"/>
              <a:t>Equilibrium</a:t>
            </a:r>
            <a:r>
              <a:rPr lang="en-GB" dirty="0"/>
              <a:t> means that all forces acting on an object or system are arranged in a way that there is an overall resultant force of </a:t>
            </a:r>
            <a:r>
              <a:rPr lang="en-GB" b="1" dirty="0"/>
              <a:t>zero</a:t>
            </a:r>
            <a:r>
              <a:rPr lang="en-GB" dirty="0"/>
              <a:t>.  This means that there can be no acceleration and so the object must either be static or moving at a constant velocity.  </a:t>
            </a:r>
          </a:p>
          <a:p>
            <a:pPr marL="0" indent="0">
              <a:buNone/>
            </a:pPr>
            <a:r>
              <a:rPr lang="en-GB" dirty="0"/>
              <a:t>There are several conditions that need to be met in order to bring an object or system into equilibrium:</a:t>
            </a:r>
          </a:p>
          <a:p>
            <a:pPr marL="342900" indent="-342900">
              <a:buClr>
                <a:srgbClr val="0077E3"/>
              </a:buClr>
              <a:buFont typeface="Arial" panose="020B0604020202020204" pitchFamily="34" charset="0"/>
              <a:buChar char="•"/>
            </a:pPr>
            <a:r>
              <a:rPr lang="en-GB" dirty="0"/>
              <a:t>The sum of the forces in the horizontal direction is zero.</a:t>
            </a:r>
          </a:p>
          <a:p>
            <a:pPr marL="342900" indent="-342900">
              <a:buClr>
                <a:srgbClr val="0077E3"/>
              </a:buClr>
              <a:buFont typeface="Arial" panose="020B0604020202020204" pitchFamily="34" charset="0"/>
              <a:buChar char="•"/>
            </a:pPr>
            <a:r>
              <a:rPr lang="en-GB" dirty="0"/>
              <a:t>The sum of the forces in the vertical direction is zero.</a:t>
            </a:r>
          </a:p>
          <a:p>
            <a:pPr marL="342900" indent="-342900">
              <a:buClr>
                <a:srgbClr val="0077E3"/>
              </a:buClr>
              <a:buFont typeface="Arial" panose="020B0604020202020204" pitchFamily="34" charset="0"/>
              <a:buChar char="•"/>
            </a:pPr>
            <a:r>
              <a:rPr lang="en-GB" dirty="0"/>
              <a:t>The sum of all moments is zero.</a:t>
            </a:r>
          </a:p>
          <a:p>
            <a:endParaRPr lang="en-GB" dirty="0"/>
          </a:p>
          <a:p>
            <a:endParaRPr lang="en-GB" sz="1800" dirty="0"/>
          </a:p>
        </p:txBody>
      </p:sp>
    </p:spTree>
    <p:extLst>
      <p:ext uri="{BB962C8B-B14F-4D97-AF65-F5344CB8AC3E}">
        <p14:creationId xmlns:p14="http://schemas.microsoft.com/office/powerpoint/2010/main" val="1530390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Conditions for static equilibrium</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20850"/>
            <a:ext cx="8218488" cy="4498950"/>
          </a:xfrm>
        </p:spPr>
        <p:txBody>
          <a:bodyPr/>
          <a:lstStyle/>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An object is in </a:t>
            </a:r>
            <a:r>
              <a:rPr lang="en-GB" altLang="en-US" b="1" dirty="0">
                <a:ea typeface="ＭＳ Ｐゴシック" panose="020B0600070205080204" pitchFamily="34" charset="-128"/>
              </a:rPr>
              <a:t>equilibrium</a:t>
            </a:r>
            <a:r>
              <a:rPr lang="en-GB" altLang="en-US" dirty="0">
                <a:ea typeface="ＭＳ Ｐゴシック" panose="020B0600070205080204" pitchFamily="34" charset="-128"/>
              </a:rPr>
              <a:t> if the net forces on it are zero.</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This does not mean that there are no forces acting on it – it means that the forces on the object balance out.</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Mathematically this is represented as:</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sz="2200" i="1" baseline="-25000"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0</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sz="2200" i="1" baseline="-25000" dirty="0">
                <a:latin typeface="Times New Roman" panose="02020603050405020304" pitchFamily="18" charset="0"/>
                <a:ea typeface="ＭＳ Ｐゴシック" panose="020B0600070205080204" pitchFamily="34" charset="-128"/>
                <a:cs typeface="Times New Roman" panose="02020603050405020304" pitchFamily="18" charset="0"/>
              </a:rPr>
              <a:t>H</a:t>
            </a:r>
            <a:r>
              <a:rPr lang="en-GB" altLang="en-US" dirty="0">
                <a:ea typeface="ＭＳ Ｐゴシック" panose="020B0600070205080204" pitchFamily="34" charset="-128"/>
              </a:rPr>
              <a:t> = 0 </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M</a:t>
            </a:r>
            <a:r>
              <a:rPr lang="en-GB" altLang="en-US" dirty="0">
                <a:ea typeface="ＭＳ Ｐゴシック" panose="020B0600070205080204" pitchFamily="34" charset="-128"/>
              </a:rPr>
              <a:t>  = 0</a:t>
            </a:r>
          </a:p>
        </p:txBody>
      </p:sp>
      <p:pic>
        <p:nvPicPr>
          <p:cNvPr id="2" name="Picture 1">
            <a:extLst>
              <a:ext uri="{FF2B5EF4-FFF2-40B4-BE49-F238E27FC236}">
                <a16:creationId xmlns:a16="http://schemas.microsoft.com/office/drawing/2014/main" id="{6C9BAF71-6CC4-4BDD-AF83-65D74E592C27}"/>
              </a:ext>
            </a:extLst>
          </p:cNvPr>
          <p:cNvPicPr>
            <a:picLocks noChangeAspect="1"/>
          </p:cNvPicPr>
          <p:nvPr/>
        </p:nvPicPr>
        <p:blipFill>
          <a:blip r:embed="rId3"/>
          <a:stretch>
            <a:fillRect/>
          </a:stretch>
        </p:blipFill>
        <p:spPr>
          <a:xfrm>
            <a:off x="3868913" y="3340224"/>
            <a:ext cx="4806775" cy="2374776"/>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1417</Words>
  <Application>Microsoft Office PowerPoint</Application>
  <PresentationFormat>On-screen Show (4:3)</PresentationFormat>
  <Paragraphs>200</Paragraphs>
  <Slides>23</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0" baseType="lpstr">
      <vt:lpstr>Arial</vt:lpstr>
      <vt:lpstr>Calibri</vt:lpstr>
      <vt:lpstr>Cambria Math</vt:lpstr>
      <vt:lpstr>Lucida Grande</vt:lpstr>
      <vt:lpstr>Times New Roman</vt:lpstr>
      <vt:lpstr>Default Design</vt:lpstr>
      <vt:lpstr>Equation</vt:lpstr>
      <vt:lpstr>PowerPoint 9: Vector representation of forces and coplanar forces   </vt:lpstr>
      <vt:lpstr>Objectives</vt:lpstr>
      <vt:lpstr>A force has magnitude and direction and can be represented graphically in two dimensions as a vector. The length of the line represents the magnitude, and the angle indicates the direction.</vt:lpstr>
      <vt:lpstr>Resultant angle θ</vt:lpstr>
      <vt:lpstr>Sign convention</vt:lpstr>
      <vt:lpstr>Calculate the resultant of the two forces shown.</vt:lpstr>
      <vt:lpstr>Resolving vertical components:  </vt:lpstr>
      <vt:lpstr>Equilibrium</vt:lpstr>
      <vt:lpstr>Conditions for static equilibrium</vt:lpstr>
      <vt:lpstr>Equilibrant force</vt:lpstr>
      <vt:lpstr>Equilibrium conditions</vt:lpstr>
      <vt:lpstr>Trigonometry and Pythagoras’ theorem</vt:lpstr>
      <vt:lpstr>Example calculation</vt:lpstr>
      <vt:lpstr>Example calculation</vt:lpstr>
      <vt:lpstr>PowerPoint Presentation</vt:lpstr>
      <vt:lpstr>Four coplanar forces act at a point O. The diagram shows the values and direction of the forces. </vt:lpstr>
      <vt:lpstr>PowerPoint Presentation</vt:lpstr>
      <vt:lpstr>PowerPoint Presentation</vt:lpstr>
      <vt:lpstr>PowerPoint Presentation</vt:lpstr>
      <vt:lpstr>PowerPoint Presentation</vt:lpstr>
      <vt:lpstr>The members in this structure are acted upon by the four forces shown.   Determine the magnitude and direction of the resultant force and the perpendicular distance of its line of action from O.</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66</cp:revision>
  <dcterms:created xsi:type="dcterms:W3CDTF">2013-05-28T00:38:54Z</dcterms:created>
  <dcterms:modified xsi:type="dcterms:W3CDTF">2022-12-19T09:21:30Z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