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3"/>
  </p:notesMasterIdLst>
  <p:handoutMasterIdLst>
    <p:handoutMasterId r:id="rId24"/>
  </p:handoutMasterIdLst>
  <p:sldIdLst>
    <p:sldId id="256" r:id="rId5"/>
    <p:sldId id="351" r:id="rId6"/>
    <p:sldId id="300" r:id="rId7"/>
    <p:sldId id="299" r:id="rId8"/>
    <p:sldId id="319" r:id="rId9"/>
    <p:sldId id="301" r:id="rId10"/>
    <p:sldId id="354" r:id="rId11"/>
    <p:sldId id="298" r:id="rId12"/>
    <p:sldId id="302" r:id="rId13"/>
    <p:sldId id="303" r:id="rId14"/>
    <p:sldId id="304" r:id="rId15"/>
    <p:sldId id="305" r:id="rId16"/>
    <p:sldId id="353" r:id="rId17"/>
    <p:sldId id="314" r:id="rId18"/>
    <p:sldId id="316" r:id="rId19"/>
    <p:sldId id="317" r:id="rId20"/>
    <p:sldId id="306" r:id="rId21"/>
    <p:sldId id="267" r:id="rId22"/>
  </p:sldIdLst>
  <p:sldSz cx="9144000" cy="6858000" type="screen4x3"/>
  <p:notesSz cx="6858000" cy="9144000"/>
  <p:custDataLst>
    <p:tags r:id="rId2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5143AD7-E749-5E1E-371D-A585C0C727CD}" name="User" initials="U" userId="User" providerId="Non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04C5CB0-5715-476C-A883-49954085C873}" v="11" dt="2022-12-13T13:10:22.57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2" d="100"/>
          <a:sy n="62" d="100"/>
        </p:scale>
        <p:origin x="1400" y="5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32"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 Anderson" userId="eb06f4ae563f6f66" providerId="LiveId" clId="{265EED3D-9556-46B4-A34A-D7DF016260B7}"/>
    <pc:docChg chg="custSel addSld delSld modSld sldOrd">
      <pc:chgData name="Paul Anderson" userId="eb06f4ae563f6f66" providerId="LiveId" clId="{265EED3D-9556-46B4-A34A-D7DF016260B7}" dt="2022-11-27T22:54:25.969" v="839" actId="20577"/>
      <pc:docMkLst>
        <pc:docMk/>
      </pc:docMkLst>
      <pc:sldChg chg="addSp modSp mod">
        <pc:chgData name="Paul Anderson" userId="eb06f4ae563f6f66" providerId="LiveId" clId="{265EED3D-9556-46B4-A34A-D7DF016260B7}" dt="2022-11-27T22:43:16.678" v="733" actId="1076"/>
        <pc:sldMkLst>
          <pc:docMk/>
          <pc:sldMk cId="3422273842" sldId="298"/>
        </pc:sldMkLst>
        <pc:spChg chg="mod">
          <ac:chgData name="Paul Anderson" userId="eb06f4ae563f6f66" providerId="LiveId" clId="{265EED3D-9556-46B4-A34A-D7DF016260B7}" dt="2022-11-27T22:42:50.947" v="726" actId="6549"/>
          <ac:spMkLst>
            <pc:docMk/>
            <pc:sldMk cId="3422273842" sldId="298"/>
            <ac:spMk id="3" creationId="{11EF98E9-4A99-4D0A-8918-2AE2E60BCFC1}"/>
          </ac:spMkLst>
        </pc:spChg>
        <pc:spChg chg="add mod">
          <ac:chgData name="Paul Anderson" userId="eb06f4ae563f6f66" providerId="LiveId" clId="{265EED3D-9556-46B4-A34A-D7DF016260B7}" dt="2022-11-27T22:43:13.078" v="732" actId="1076"/>
          <ac:spMkLst>
            <pc:docMk/>
            <pc:sldMk cId="3422273842" sldId="298"/>
            <ac:spMk id="6" creationId="{795D6FB2-4100-5C98-D190-E1A0A3CBF9BD}"/>
          </ac:spMkLst>
        </pc:spChg>
        <pc:picChg chg="mod">
          <ac:chgData name="Paul Anderson" userId="eb06f4ae563f6f66" providerId="LiveId" clId="{265EED3D-9556-46B4-A34A-D7DF016260B7}" dt="2022-11-27T22:43:16.678" v="733" actId="1076"/>
          <ac:picMkLst>
            <pc:docMk/>
            <pc:sldMk cId="3422273842" sldId="298"/>
            <ac:picMk id="4" creationId="{EBFE5ACE-104A-4212-BA4E-6BFF34A90003}"/>
          </ac:picMkLst>
        </pc:picChg>
        <pc:picChg chg="mod">
          <ac:chgData name="Paul Anderson" userId="eb06f4ae563f6f66" providerId="LiveId" clId="{265EED3D-9556-46B4-A34A-D7DF016260B7}" dt="2022-11-27T22:40:56.536" v="702" actId="1076"/>
          <ac:picMkLst>
            <pc:docMk/>
            <pc:sldMk cId="3422273842" sldId="298"/>
            <ac:picMk id="5" creationId="{6D5D1131-6073-4329-8A50-42EF401326EC}"/>
          </ac:picMkLst>
        </pc:picChg>
      </pc:sldChg>
      <pc:sldChg chg="modSp mod">
        <pc:chgData name="Paul Anderson" userId="eb06f4ae563f6f66" providerId="LiveId" clId="{265EED3D-9556-46B4-A34A-D7DF016260B7}" dt="2022-11-27T22:54:25.969" v="839" actId="20577"/>
        <pc:sldMkLst>
          <pc:docMk/>
          <pc:sldMk cId="802933284" sldId="299"/>
        </pc:sldMkLst>
        <pc:spChg chg="mod">
          <ac:chgData name="Paul Anderson" userId="eb06f4ae563f6f66" providerId="LiveId" clId="{265EED3D-9556-46B4-A34A-D7DF016260B7}" dt="2022-11-27T22:54:25.969" v="839" actId="20577"/>
          <ac:spMkLst>
            <pc:docMk/>
            <pc:sldMk cId="802933284" sldId="299"/>
            <ac:spMk id="3" creationId="{C877147E-5435-468A-A390-95786E9CD28F}"/>
          </ac:spMkLst>
        </pc:spChg>
        <pc:picChg chg="mod">
          <ac:chgData name="Paul Anderson" userId="eb06f4ae563f6f66" providerId="LiveId" clId="{265EED3D-9556-46B4-A34A-D7DF016260B7}" dt="2022-11-27T22:50:55.247" v="735" actId="1076"/>
          <ac:picMkLst>
            <pc:docMk/>
            <pc:sldMk cId="802933284" sldId="299"/>
            <ac:picMk id="4" creationId="{9C632CE0-5C03-4EDF-A7B8-B1A9B5ACEBB1}"/>
          </ac:picMkLst>
        </pc:picChg>
      </pc:sldChg>
      <pc:sldChg chg="addSp modSp mod">
        <pc:chgData name="Paul Anderson" userId="eb06f4ae563f6f66" providerId="LiveId" clId="{265EED3D-9556-46B4-A34A-D7DF016260B7}" dt="2022-11-27T12:32:24.467" v="492" actId="948"/>
        <pc:sldMkLst>
          <pc:docMk/>
          <pc:sldMk cId="4098077796" sldId="300"/>
        </pc:sldMkLst>
        <pc:spChg chg="mod">
          <ac:chgData name="Paul Anderson" userId="eb06f4ae563f6f66" providerId="LiveId" clId="{265EED3D-9556-46B4-A34A-D7DF016260B7}" dt="2022-11-27T12:16:33.566" v="159" actId="20577"/>
          <ac:spMkLst>
            <pc:docMk/>
            <pc:sldMk cId="4098077796" sldId="300"/>
            <ac:spMk id="2" creationId="{0DA9E58E-76CE-4635-871B-75CA6DF4E758}"/>
          </ac:spMkLst>
        </pc:spChg>
        <pc:spChg chg="mod">
          <ac:chgData name="Paul Anderson" userId="eb06f4ae563f6f66" providerId="LiveId" clId="{265EED3D-9556-46B4-A34A-D7DF016260B7}" dt="2022-11-27T12:32:07.319" v="491" actId="948"/>
          <ac:spMkLst>
            <pc:docMk/>
            <pc:sldMk cId="4098077796" sldId="300"/>
            <ac:spMk id="3" creationId="{4C66FCBF-9869-4129-A2EF-FC9ECBEB4D98}"/>
          </ac:spMkLst>
        </pc:spChg>
        <pc:spChg chg="add mod">
          <ac:chgData name="Paul Anderson" userId="eb06f4ae563f6f66" providerId="LiveId" clId="{265EED3D-9556-46B4-A34A-D7DF016260B7}" dt="2022-11-27T12:32:24.467" v="492" actId="948"/>
          <ac:spMkLst>
            <pc:docMk/>
            <pc:sldMk cId="4098077796" sldId="300"/>
            <ac:spMk id="5" creationId="{AB17F491-9E3C-D196-8C8B-22F4227798C0}"/>
          </ac:spMkLst>
        </pc:spChg>
        <pc:picChg chg="add mod">
          <ac:chgData name="Paul Anderson" userId="eb06f4ae563f6f66" providerId="LiveId" clId="{265EED3D-9556-46B4-A34A-D7DF016260B7}" dt="2022-11-27T12:25:45.672" v="354" actId="1076"/>
          <ac:picMkLst>
            <pc:docMk/>
            <pc:sldMk cId="4098077796" sldId="300"/>
            <ac:picMk id="4" creationId="{A6309A4F-691C-88B2-50A5-65D43EE0A23D}"/>
          </ac:picMkLst>
        </pc:picChg>
      </pc:sldChg>
      <pc:sldChg chg="modSp mod">
        <pc:chgData name="Paul Anderson" userId="eb06f4ae563f6f66" providerId="LiveId" clId="{265EED3D-9556-46B4-A34A-D7DF016260B7}" dt="2022-11-27T22:32:59.612" v="548" actId="20577"/>
        <pc:sldMkLst>
          <pc:docMk/>
          <pc:sldMk cId="2442572670" sldId="304"/>
        </pc:sldMkLst>
        <pc:spChg chg="mod">
          <ac:chgData name="Paul Anderson" userId="eb06f4ae563f6f66" providerId="LiveId" clId="{265EED3D-9556-46B4-A34A-D7DF016260B7}" dt="2022-11-27T22:32:59.612" v="548" actId="20577"/>
          <ac:spMkLst>
            <pc:docMk/>
            <pc:sldMk cId="2442572670" sldId="304"/>
            <ac:spMk id="3" creationId="{DCB7489D-E1F8-4B87-A340-FF2A29AE4B81}"/>
          </ac:spMkLst>
        </pc:spChg>
      </pc:sldChg>
      <pc:sldChg chg="del">
        <pc:chgData name="Paul Anderson" userId="eb06f4ae563f6f66" providerId="LiveId" clId="{265EED3D-9556-46B4-A34A-D7DF016260B7}" dt="2022-11-27T22:28:02.120" v="493" actId="47"/>
        <pc:sldMkLst>
          <pc:docMk/>
          <pc:sldMk cId="2496410868" sldId="318"/>
        </pc:sldMkLst>
      </pc:sldChg>
      <pc:sldChg chg="modSp add mod">
        <pc:chgData name="Paul Anderson" userId="eb06f4ae563f6f66" providerId="LiveId" clId="{265EED3D-9556-46B4-A34A-D7DF016260B7}" dt="2022-11-27T12:16:13.192" v="144" actId="20577"/>
        <pc:sldMkLst>
          <pc:docMk/>
          <pc:sldMk cId="2472166275" sldId="351"/>
        </pc:sldMkLst>
        <pc:spChg chg="mod">
          <ac:chgData name="Paul Anderson" userId="eb06f4ae563f6f66" providerId="LiveId" clId="{265EED3D-9556-46B4-A34A-D7DF016260B7}" dt="2022-11-27T12:16:13.192" v="144" actId="20577"/>
          <ac:spMkLst>
            <pc:docMk/>
            <pc:sldMk cId="2472166275" sldId="351"/>
            <ac:spMk id="3" creationId="{ABAB5C06-65F6-A63D-895E-A9837132C119}"/>
          </ac:spMkLst>
        </pc:spChg>
      </pc:sldChg>
      <pc:sldChg chg="add del">
        <pc:chgData name="Paul Anderson" userId="eb06f4ae563f6f66" providerId="LiveId" clId="{265EED3D-9556-46B4-A34A-D7DF016260B7}" dt="2022-11-27T22:31:29.058" v="498" actId="47"/>
        <pc:sldMkLst>
          <pc:docMk/>
          <pc:sldMk cId="2276073014" sldId="352"/>
        </pc:sldMkLst>
      </pc:sldChg>
      <pc:sldChg chg="delSp modSp add mod ord">
        <pc:chgData name="Paul Anderson" userId="eb06f4ae563f6f66" providerId="LiveId" clId="{265EED3D-9556-46B4-A34A-D7DF016260B7}" dt="2022-11-27T22:37:30.108" v="680" actId="20577"/>
        <pc:sldMkLst>
          <pc:docMk/>
          <pc:sldMk cId="3802004347" sldId="353"/>
        </pc:sldMkLst>
        <pc:spChg chg="mod">
          <ac:chgData name="Paul Anderson" userId="eb06f4ae563f6f66" providerId="LiveId" clId="{265EED3D-9556-46B4-A34A-D7DF016260B7}" dt="2022-11-27T22:37:30.108" v="680" actId="20577"/>
          <ac:spMkLst>
            <pc:docMk/>
            <pc:sldMk cId="3802004347" sldId="353"/>
            <ac:spMk id="3" creationId="{DCB7489D-E1F8-4B87-A340-FF2A29AE4B81}"/>
          </ac:spMkLst>
        </pc:spChg>
        <pc:picChg chg="del">
          <ac:chgData name="Paul Anderson" userId="eb06f4ae563f6f66" providerId="LiveId" clId="{265EED3D-9556-46B4-A34A-D7DF016260B7}" dt="2022-11-27T22:34:18.367" v="585" actId="478"/>
          <ac:picMkLst>
            <pc:docMk/>
            <pc:sldMk cId="3802004347" sldId="353"/>
            <ac:picMk id="4" creationId="{34EF9CFC-798A-429A-81CC-DB1C152731D3}"/>
          </ac:picMkLst>
        </pc:picChg>
      </pc:sldChg>
    </pc:docChg>
  </pc:docChgLst>
  <pc:docChgLst>
    <pc:chgData name="Caroline Prodger" userId="e4ef2e75-b60b-401b-8ebe-291bdcf405f4" providerId="ADAL" clId="{D04C5CB0-5715-476C-A883-49954085C873}"/>
    <pc:docChg chg="undo custSel addSld delSld modSld sldOrd">
      <pc:chgData name="Caroline Prodger" userId="e4ef2e75-b60b-401b-8ebe-291bdcf405f4" providerId="ADAL" clId="{D04C5CB0-5715-476C-A883-49954085C873}" dt="2022-12-13T13:10:54.253" v="245" actId="1076"/>
      <pc:docMkLst>
        <pc:docMk/>
      </pc:docMkLst>
      <pc:sldChg chg="addSp delSp modSp mod delCm modCm">
        <pc:chgData name="Caroline Prodger" userId="e4ef2e75-b60b-401b-8ebe-291bdcf405f4" providerId="ADAL" clId="{D04C5CB0-5715-476C-A883-49954085C873}" dt="2022-12-13T12:59:46.640" v="163" actId="20577"/>
        <pc:sldMkLst>
          <pc:docMk/>
          <pc:sldMk cId="3422273842" sldId="298"/>
        </pc:sldMkLst>
        <pc:spChg chg="mod">
          <ac:chgData name="Caroline Prodger" userId="e4ef2e75-b60b-401b-8ebe-291bdcf405f4" providerId="ADAL" clId="{D04C5CB0-5715-476C-A883-49954085C873}" dt="2022-12-13T12:59:46.640" v="163" actId="20577"/>
          <ac:spMkLst>
            <pc:docMk/>
            <pc:sldMk cId="3422273842" sldId="298"/>
            <ac:spMk id="2" creationId="{1605F687-A569-4976-ACD4-D538158C4F87}"/>
          </ac:spMkLst>
        </pc:spChg>
        <pc:spChg chg="mod">
          <ac:chgData name="Caroline Prodger" userId="e4ef2e75-b60b-401b-8ebe-291bdcf405f4" providerId="ADAL" clId="{D04C5CB0-5715-476C-A883-49954085C873}" dt="2022-12-13T12:59:33.283" v="160" actId="21"/>
          <ac:spMkLst>
            <pc:docMk/>
            <pc:sldMk cId="3422273842" sldId="298"/>
            <ac:spMk id="3" creationId="{11EF98E9-4A99-4D0A-8918-2AE2E60BCFC1}"/>
          </ac:spMkLst>
        </pc:spChg>
        <pc:spChg chg="del mod">
          <ac:chgData name="Caroline Prodger" userId="e4ef2e75-b60b-401b-8ebe-291bdcf405f4" providerId="ADAL" clId="{D04C5CB0-5715-476C-A883-49954085C873}" dt="2022-12-13T12:50:49.553" v="86" actId="478"/>
          <ac:spMkLst>
            <pc:docMk/>
            <pc:sldMk cId="3422273842" sldId="298"/>
            <ac:spMk id="6" creationId="{795D6FB2-4100-5C98-D190-E1A0A3CBF9BD}"/>
          </ac:spMkLst>
        </pc:spChg>
        <pc:spChg chg="add del mod">
          <ac:chgData name="Caroline Prodger" userId="e4ef2e75-b60b-401b-8ebe-291bdcf405f4" providerId="ADAL" clId="{D04C5CB0-5715-476C-A883-49954085C873}" dt="2022-12-13T12:59:23.659" v="157"/>
          <ac:spMkLst>
            <pc:docMk/>
            <pc:sldMk cId="3422273842" sldId="298"/>
            <ac:spMk id="11" creationId="{1AF875A9-0AE9-360A-4B9C-C0F3E0814C67}"/>
          </ac:spMkLst>
        </pc:spChg>
        <pc:picChg chg="del">
          <ac:chgData name="Caroline Prodger" userId="e4ef2e75-b60b-401b-8ebe-291bdcf405f4" providerId="ADAL" clId="{D04C5CB0-5715-476C-A883-49954085C873}" dt="2022-12-13T12:49:33.073" v="14" actId="478"/>
          <ac:picMkLst>
            <pc:docMk/>
            <pc:sldMk cId="3422273842" sldId="298"/>
            <ac:picMk id="4" creationId="{EBFE5ACE-104A-4212-BA4E-6BFF34A90003}"/>
          </ac:picMkLst>
        </pc:picChg>
        <pc:picChg chg="add del mod">
          <ac:chgData name="Caroline Prodger" userId="e4ef2e75-b60b-401b-8ebe-291bdcf405f4" providerId="ADAL" clId="{D04C5CB0-5715-476C-A883-49954085C873}" dt="2022-12-13T12:54:17.138" v="105" actId="478"/>
          <ac:picMkLst>
            <pc:docMk/>
            <pc:sldMk cId="3422273842" sldId="298"/>
            <ac:picMk id="7" creationId="{682DBAFC-3E0B-87A6-C635-887B3A7E97E0}"/>
          </ac:picMkLst>
        </pc:picChg>
        <pc:picChg chg="del">
          <ac:chgData name="Caroline Prodger" userId="e4ef2e75-b60b-401b-8ebe-291bdcf405f4" providerId="ADAL" clId="{D04C5CB0-5715-476C-A883-49954085C873}" dt="2022-12-13T12:49:34.852" v="16" actId="478"/>
          <ac:picMkLst>
            <pc:docMk/>
            <pc:sldMk cId="3422273842" sldId="298"/>
            <ac:picMk id="8" creationId="{2B50AC25-0C9D-8C73-46EC-0648992A7CAC}"/>
          </ac:picMkLst>
        </pc:picChg>
        <pc:picChg chg="add del">
          <ac:chgData name="Caroline Prodger" userId="e4ef2e75-b60b-401b-8ebe-291bdcf405f4" providerId="ADAL" clId="{D04C5CB0-5715-476C-A883-49954085C873}" dt="2022-12-13T12:50:15.473" v="23" actId="478"/>
          <ac:picMkLst>
            <pc:docMk/>
            <pc:sldMk cId="3422273842" sldId="298"/>
            <ac:picMk id="10" creationId="{7C1876E1-EB11-4A54-5169-72997BE7FFD7}"/>
          </ac:picMkLst>
        </pc:picChg>
        <pc:picChg chg="add mod">
          <ac:chgData name="Caroline Prodger" userId="e4ef2e75-b60b-401b-8ebe-291bdcf405f4" providerId="ADAL" clId="{D04C5CB0-5715-476C-A883-49954085C873}" dt="2022-12-13T12:59:19.334" v="155" actId="14100"/>
          <ac:picMkLst>
            <pc:docMk/>
            <pc:sldMk cId="3422273842" sldId="298"/>
            <ac:picMk id="13" creationId="{2E888DCC-2AFA-2AA0-2729-F1872671F5C5}"/>
          </ac:picMkLst>
        </pc:picChg>
      </pc:sldChg>
      <pc:sldChg chg="addSp delSp modSp mod delCm">
        <pc:chgData name="Caroline Prodger" userId="e4ef2e75-b60b-401b-8ebe-291bdcf405f4" providerId="ADAL" clId="{D04C5CB0-5715-476C-A883-49954085C873}" dt="2022-12-13T12:47:06.002" v="6" actId="1076"/>
        <pc:sldMkLst>
          <pc:docMk/>
          <pc:sldMk cId="4098077796" sldId="300"/>
        </pc:sldMkLst>
        <pc:picChg chg="del">
          <ac:chgData name="Caroline Prodger" userId="e4ef2e75-b60b-401b-8ebe-291bdcf405f4" providerId="ADAL" clId="{D04C5CB0-5715-476C-A883-49954085C873}" dt="2022-12-13T12:45:47.592" v="1" actId="478"/>
          <ac:picMkLst>
            <pc:docMk/>
            <pc:sldMk cId="4098077796" sldId="300"/>
            <ac:picMk id="4" creationId="{A6309A4F-691C-88B2-50A5-65D43EE0A23D}"/>
          </ac:picMkLst>
        </pc:picChg>
        <pc:picChg chg="add mod">
          <ac:chgData name="Caroline Prodger" userId="e4ef2e75-b60b-401b-8ebe-291bdcf405f4" providerId="ADAL" clId="{D04C5CB0-5715-476C-A883-49954085C873}" dt="2022-12-13T12:47:06.002" v="6" actId="1076"/>
          <ac:picMkLst>
            <pc:docMk/>
            <pc:sldMk cId="4098077796" sldId="300"/>
            <ac:picMk id="7" creationId="{49927F39-CC0E-6EE3-6A83-80E9DA279A70}"/>
          </ac:picMkLst>
        </pc:picChg>
      </pc:sldChg>
      <pc:sldChg chg="addSp delSp modSp mod delCm">
        <pc:chgData name="Caroline Prodger" userId="e4ef2e75-b60b-401b-8ebe-291bdcf405f4" providerId="ADAL" clId="{D04C5CB0-5715-476C-A883-49954085C873}" dt="2022-12-13T12:48:26.988" v="13" actId="1076"/>
        <pc:sldMkLst>
          <pc:docMk/>
          <pc:sldMk cId="3892503702" sldId="301"/>
        </pc:sldMkLst>
        <pc:spChg chg="add del mod">
          <ac:chgData name="Caroline Prodger" userId="e4ef2e75-b60b-401b-8ebe-291bdcf405f4" providerId="ADAL" clId="{D04C5CB0-5715-476C-A883-49954085C873}" dt="2022-12-13T12:48:15.519" v="9" actId="478"/>
          <ac:spMkLst>
            <pc:docMk/>
            <pc:sldMk cId="3892503702" sldId="301"/>
            <ac:spMk id="5" creationId="{44E6852B-CC9C-EB98-45D7-C05A66AAD0B1}"/>
          </ac:spMkLst>
        </pc:spChg>
        <pc:picChg chg="del">
          <ac:chgData name="Caroline Prodger" userId="e4ef2e75-b60b-401b-8ebe-291bdcf405f4" providerId="ADAL" clId="{D04C5CB0-5715-476C-A883-49954085C873}" dt="2022-12-13T12:48:11.208" v="7" actId="478"/>
          <ac:picMkLst>
            <pc:docMk/>
            <pc:sldMk cId="3892503702" sldId="301"/>
            <ac:picMk id="4" creationId="{DD44AD99-32C3-401C-8DB0-5ECF1416436A}"/>
          </ac:picMkLst>
        </pc:picChg>
        <pc:picChg chg="add mod">
          <ac:chgData name="Caroline Prodger" userId="e4ef2e75-b60b-401b-8ebe-291bdcf405f4" providerId="ADAL" clId="{D04C5CB0-5715-476C-A883-49954085C873}" dt="2022-12-13T12:48:26.988" v="13" actId="1076"/>
          <ac:picMkLst>
            <pc:docMk/>
            <pc:sldMk cId="3892503702" sldId="301"/>
            <ac:picMk id="7" creationId="{8E1664FB-A27A-CF3C-35FB-A2A62A61FD31}"/>
          </ac:picMkLst>
        </pc:picChg>
      </pc:sldChg>
      <pc:sldChg chg="addSp delSp modSp mod delCm modCm">
        <pc:chgData name="Caroline Prodger" userId="e4ef2e75-b60b-401b-8ebe-291bdcf405f4" providerId="ADAL" clId="{D04C5CB0-5715-476C-A883-49954085C873}" dt="2022-12-13T13:01:49.493" v="192"/>
        <pc:sldMkLst>
          <pc:docMk/>
          <pc:sldMk cId="3527995758" sldId="302"/>
        </pc:sldMkLst>
        <pc:spChg chg="mod">
          <ac:chgData name="Caroline Prodger" userId="e4ef2e75-b60b-401b-8ebe-291bdcf405f4" providerId="ADAL" clId="{D04C5CB0-5715-476C-A883-49954085C873}" dt="2022-12-13T13:00:09.427" v="179" actId="20577"/>
          <ac:spMkLst>
            <pc:docMk/>
            <pc:sldMk cId="3527995758" sldId="302"/>
            <ac:spMk id="2" creationId="{6995D9EB-ADF1-4F1F-9C68-E83AAD96D6E4}"/>
          </ac:spMkLst>
        </pc:spChg>
        <pc:spChg chg="mod">
          <ac:chgData name="Caroline Prodger" userId="e4ef2e75-b60b-401b-8ebe-291bdcf405f4" providerId="ADAL" clId="{D04C5CB0-5715-476C-A883-49954085C873}" dt="2022-12-13T13:01:20.748" v="185" actId="14100"/>
          <ac:spMkLst>
            <pc:docMk/>
            <pc:sldMk cId="3527995758" sldId="302"/>
            <ac:spMk id="3" creationId="{52EF3F77-DE30-433F-BE25-4DA30EAC961D}"/>
          </ac:spMkLst>
        </pc:spChg>
        <pc:picChg chg="del">
          <ac:chgData name="Caroline Prodger" userId="e4ef2e75-b60b-401b-8ebe-291bdcf405f4" providerId="ADAL" clId="{D04C5CB0-5715-476C-A883-49954085C873}" dt="2022-12-13T13:01:15.300" v="183" actId="478"/>
          <ac:picMkLst>
            <pc:docMk/>
            <pc:sldMk cId="3527995758" sldId="302"/>
            <ac:picMk id="4" creationId="{61195E55-4265-4D15-9353-809DC552CA08}"/>
          </ac:picMkLst>
        </pc:picChg>
        <pc:picChg chg="add mod ord">
          <ac:chgData name="Caroline Prodger" userId="e4ef2e75-b60b-401b-8ebe-291bdcf405f4" providerId="ADAL" clId="{D04C5CB0-5715-476C-A883-49954085C873}" dt="2022-12-13T13:01:39.367" v="191" actId="167"/>
          <ac:picMkLst>
            <pc:docMk/>
            <pc:sldMk cId="3527995758" sldId="302"/>
            <ac:picMk id="6" creationId="{F822BCD4-977A-EA4E-F66C-4BB0CD471FA8}"/>
          </ac:picMkLst>
        </pc:picChg>
      </pc:sldChg>
      <pc:sldChg chg="modSp mod">
        <pc:chgData name="Caroline Prodger" userId="e4ef2e75-b60b-401b-8ebe-291bdcf405f4" providerId="ADAL" clId="{D04C5CB0-5715-476C-A883-49954085C873}" dt="2022-12-13T13:02:04.254" v="194" actId="20578"/>
        <pc:sldMkLst>
          <pc:docMk/>
          <pc:sldMk cId="3928715455" sldId="303"/>
        </pc:sldMkLst>
        <pc:spChg chg="mod">
          <ac:chgData name="Caroline Prodger" userId="e4ef2e75-b60b-401b-8ebe-291bdcf405f4" providerId="ADAL" clId="{D04C5CB0-5715-476C-A883-49954085C873}" dt="2022-12-13T13:02:04.254" v="194" actId="20578"/>
          <ac:spMkLst>
            <pc:docMk/>
            <pc:sldMk cId="3928715455" sldId="303"/>
            <ac:spMk id="2" creationId="{A6F16C16-7DDB-4CAA-AB2B-B95CB24848E0}"/>
          </ac:spMkLst>
        </pc:spChg>
      </pc:sldChg>
      <pc:sldChg chg="addSp delSp modSp mod">
        <pc:chgData name="Caroline Prodger" userId="e4ef2e75-b60b-401b-8ebe-291bdcf405f4" providerId="ADAL" clId="{D04C5CB0-5715-476C-A883-49954085C873}" dt="2022-12-13T13:10:54.253" v="245" actId="1076"/>
        <pc:sldMkLst>
          <pc:docMk/>
          <pc:sldMk cId="2442572670" sldId="304"/>
        </pc:sldMkLst>
        <pc:spChg chg="mod">
          <ac:chgData name="Caroline Prodger" userId="e4ef2e75-b60b-401b-8ebe-291bdcf405f4" providerId="ADAL" clId="{D04C5CB0-5715-476C-A883-49954085C873}" dt="2022-12-13T13:02:33.169" v="200" actId="20577"/>
          <ac:spMkLst>
            <pc:docMk/>
            <pc:sldMk cId="2442572670" sldId="304"/>
            <ac:spMk id="2" creationId="{4AD6F066-F04A-407B-BFDC-547AA46CBF32}"/>
          </ac:spMkLst>
        </pc:spChg>
        <pc:spChg chg="add del mod">
          <ac:chgData name="Caroline Prodger" userId="e4ef2e75-b60b-401b-8ebe-291bdcf405f4" providerId="ADAL" clId="{D04C5CB0-5715-476C-A883-49954085C873}" dt="2022-12-13T13:02:37.469" v="201" actId="1076"/>
          <ac:spMkLst>
            <pc:docMk/>
            <pc:sldMk cId="2442572670" sldId="304"/>
            <ac:spMk id="3" creationId="{DCB7489D-E1F8-4B87-A340-FF2A29AE4B81}"/>
          </ac:spMkLst>
        </pc:spChg>
        <pc:spChg chg="add del mod">
          <ac:chgData name="Caroline Prodger" userId="e4ef2e75-b60b-401b-8ebe-291bdcf405f4" providerId="ADAL" clId="{D04C5CB0-5715-476C-A883-49954085C873}" dt="2022-12-13T13:02:24.421" v="197" actId="478"/>
          <ac:spMkLst>
            <pc:docMk/>
            <pc:sldMk cId="2442572670" sldId="304"/>
            <ac:spMk id="6" creationId="{E1604A28-13A6-E4FC-2193-71B9A5AFA56F}"/>
          </ac:spMkLst>
        </pc:spChg>
        <pc:picChg chg="add del mod">
          <ac:chgData name="Caroline Prodger" userId="e4ef2e75-b60b-401b-8ebe-291bdcf405f4" providerId="ADAL" clId="{D04C5CB0-5715-476C-A883-49954085C873}" dt="2022-12-13T13:10:22.577" v="238" actId="478"/>
          <ac:picMkLst>
            <pc:docMk/>
            <pc:sldMk cId="2442572670" sldId="304"/>
            <ac:picMk id="4" creationId="{34EF9CFC-798A-429A-81CC-DB1C152731D3}"/>
          </ac:picMkLst>
        </pc:picChg>
        <pc:picChg chg="add mod modCrop">
          <ac:chgData name="Caroline Prodger" userId="e4ef2e75-b60b-401b-8ebe-291bdcf405f4" providerId="ADAL" clId="{D04C5CB0-5715-476C-A883-49954085C873}" dt="2022-12-13T13:10:54.253" v="245" actId="1076"/>
          <ac:picMkLst>
            <pc:docMk/>
            <pc:sldMk cId="2442572670" sldId="304"/>
            <ac:picMk id="8" creationId="{68578E52-6EF1-3E3B-5D9F-93B0485D5736}"/>
          </ac:picMkLst>
        </pc:picChg>
      </pc:sldChg>
      <pc:sldChg chg="addSp delSp modSp mod delCm modCm">
        <pc:chgData name="Caroline Prodger" userId="e4ef2e75-b60b-401b-8ebe-291bdcf405f4" providerId="ADAL" clId="{D04C5CB0-5715-476C-A883-49954085C873}" dt="2022-12-13T13:03:24.024" v="206"/>
        <pc:sldMkLst>
          <pc:docMk/>
          <pc:sldMk cId="1398062380" sldId="305"/>
        </pc:sldMkLst>
        <pc:picChg chg="del">
          <ac:chgData name="Caroline Prodger" userId="e4ef2e75-b60b-401b-8ebe-291bdcf405f4" providerId="ADAL" clId="{D04C5CB0-5715-476C-A883-49954085C873}" dt="2022-12-13T13:03:13.463" v="202" actId="478"/>
          <ac:picMkLst>
            <pc:docMk/>
            <pc:sldMk cId="1398062380" sldId="305"/>
            <ac:picMk id="4" creationId="{6EDC5363-9863-4A94-9963-DBB3CD385494}"/>
          </ac:picMkLst>
        </pc:picChg>
        <pc:picChg chg="add mod">
          <ac:chgData name="Caroline Prodger" userId="e4ef2e75-b60b-401b-8ebe-291bdcf405f4" providerId="ADAL" clId="{D04C5CB0-5715-476C-A883-49954085C873}" dt="2022-12-13T13:03:20.545" v="205" actId="1076"/>
          <ac:picMkLst>
            <pc:docMk/>
            <pc:sldMk cId="1398062380" sldId="305"/>
            <ac:picMk id="5" creationId="{4F8BBADB-7173-921E-5CAB-8BA17D045F99}"/>
          </ac:picMkLst>
        </pc:picChg>
      </pc:sldChg>
      <pc:sldChg chg="addSp delSp modSp mod delCm modCm">
        <pc:chgData name="Caroline Prodger" userId="e4ef2e75-b60b-401b-8ebe-291bdcf405f4" providerId="ADAL" clId="{D04C5CB0-5715-476C-A883-49954085C873}" dt="2022-12-13T13:04:25.285" v="212"/>
        <pc:sldMkLst>
          <pc:docMk/>
          <pc:sldMk cId="157020074" sldId="316"/>
        </pc:sldMkLst>
        <pc:picChg chg="add mod">
          <ac:chgData name="Caroline Prodger" userId="e4ef2e75-b60b-401b-8ebe-291bdcf405f4" providerId="ADAL" clId="{D04C5CB0-5715-476C-A883-49954085C873}" dt="2022-12-13T13:04:20.457" v="211" actId="1076"/>
          <ac:picMkLst>
            <pc:docMk/>
            <pc:sldMk cId="157020074" sldId="316"/>
            <ac:picMk id="4" creationId="{B073D365-802B-B608-32E0-5332CD2D62AB}"/>
          </ac:picMkLst>
        </pc:picChg>
        <pc:picChg chg="del">
          <ac:chgData name="Caroline Prodger" userId="e4ef2e75-b60b-401b-8ebe-291bdcf405f4" providerId="ADAL" clId="{D04C5CB0-5715-476C-A883-49954085C873}" dt="2022-12-13T13:04:15.844" v="208" actId="478"/>
          <ac:picMkLst>
            <pc:docMk/>
            <pc:sldMk cId="157020074" sldId="316"/>
            <ac:picMk id="7" creationId="{8A255F5A-633D-482D-9E17-027751EA12DB}"/>
          </ac:picMkLst>
        </pc:picChg>
      </pc:sldChg>
      <pc:sldChg chg="addSp delSp modSp mod">
        <pc:chgData name="Caroline Prodger" userId="e4ef2e75-b60b-401b-8ebe-291bdcf405f4" providerId="ADAL" clId="{D04C5CB0-5715-476C-A883-49954085C873}" dt="2022-12-13T13:04:54.391" v="217" actId="1076"/>
        <pc:sldMkLst>
          <pc:docMk/>
          <pc:sldMk cId="3908621995" sldId="317"/>
        </pc:sldMkLst>
        <pc:spChg chg="add del mod">
          <ac:chgData name="Caroline Prodger" userId="e4ef2e75-b60b-401b-8ebe-291bdcf405f4" providerId="ADAL" clId="{D04C5CB0-5715-476C-A883-49954085C873}" dt="2022-12-13T13:04:51.654" v="216" actId="478"/>
          <ac:spMkLst>
            <pc:docMk/>
            <pc:sldMk cId="3908621995" sldId="317"/>
            <ac:spMk id="4" creationId="{22561651-0D73-DEB9-BB01-9E7925773B72}"/>
          </ac:spMkLst>
        </pc:spChg>
        <pc:picChg chg="del">
          <ac:chgData name="Caroline Prodger" userId="e4ef2e75-b60b-401b-8ebe-291bdcf405f4" providerId="ADAL" clId="{D04C5CB0-5715-476C-A883-49954085C873}" dt="2022-12-13T13:04:46.371" v="213" actId="478"/>
          <ac:picMkLst>
            <pc:docMk/>
            <pc:sldMk cId="3908621995" sldId="317"/>
            <ac:picMk id="5" creationId="{307EBBE7-C7E7-4284-8A41-2C91776AD435}"/>
          </ac:picMkLst>
        </pc:picChg>
        <pc:picChg chg="add mod">
          <ac:chgData name="Caroline Prodger" userId="e4ef2e75-b60b-401b-8ebe-291bdcf405f4" providerId="ADAL" clId="{D04C5CB0-5715-476C-A883-49954085C873}" dt="2022-12-13T13:04:54.391" v="217" actId="1076"/>
          <ac:picMkLst>
            <pc:docMk/>
            <pc:sldMk cId="3908621995" sldId="317"/>
            <ac:picMk id="7" creationId="{3B964DF6-BA58-EC8A-F5EB-0CF99B1F481F}"/>
          </ac:picMkLst>
        </pc:picChg>
      </pc:sldChg>
      <pc:sldChg chg="modSp del mod">
        <pc:chgData name="Caroline Prodger" userId="e4ef2e75-b60b-401b-8ebe-291bdcf405f4" providerId="ADAL" clId="{D04C5CB0-5715-476C-A883-49954085C873}" dt="2022-12-13T12:57:59.688" v="120" actId="2696"/>
        <pc:sldMkLst>
          <pc:docMk/>
          <pc:sldMk cId="3084596356" sldId="318"/>
        </pc:sldMkLst>
        <pc:spChg chg="mod">
          <ac:chgData name="Caroline Prodger" userId="e4ef2e75-b60b-401b-8ebe-291bdcf405f4" providerId="ADAL" clId="{D04C5CB0-5715-476C-A883-49954085C873}" dt="2022-12-13T12:57:51.623" v="119" actId="20577"/>
          <ac:spMkLst>
            <pc:docMk/>
            <pc:sldMk cId="3084596356" sldId="318"/>
            <ac:spMk id="2" creationId="{255CD289-AC9A-DCBC-F377-76A2D29EE724}"/>
          </ac:spMkLst>
        </pc:spChg>
      </pc:sldChg>
      <pc:sldChg chg="modSp mod">
        <pc:chgData name="Caroline Prodger" userId="e4ef2e75-b60b-401b-8ebe-291bdcf405f4" providerId="ADAL" clId="{D04C5CB0-5715-476C-A883-49954085C873}" dt="2022-12-13T13:06:12.156" v="232" actId="20577"/>
        <pc:sldMkLst>
          <pc:docMk/>
          <pc:sldMk cId="3802004347" sldId="353"/>
        </pc:sldMkLst>
        <pc:spChg chg="mod">
          <ac:chgData name="Caroline Prodger" userId="e4ef2e75-b60b-401b-8ebe-291bdcf405f4" providerId="ADAL" clId="{D04C5CB0-5715-476C-A883-49954085C873}" dt="2022-12-13T13:06:08.751" v="231" actId="20577"/>
          <ac:spMkLst>
            <pc:docMk/>
            <pc:sldMk cId="3802004347" sldId="353"/>
            <ac:spMk id="2" creationId="{4AD6F066-F04A-407B-BFDC-547AA46CBF32}"/>
          </ac:spMkLst>
        </pc:spChg>
        <pc:spChg chg="mod">
          <ac:chgData name="Caroline Prodger" userId="e4ef2e75-b60b-401b-8ebe-291bdcf405f4" providerId="ADAL" clId="{D04C5CB0-5715-476C-A883-49954085C873}" dt="2022-12-13T13:06:12.156" v="232" actId="20577"/>
          <ac:spMkLst>
            <pc:docMk/>
            <pc:sldMk cId="3802004347" sldId="353"/>
            <ac:spMk id="3" creationId="{DCB7489D-E1F8-4B87-A340-FF2A29AE4B81}"/>
          </ac:spMkLst>
        </pc:spChg>
      </pc:sldChg>
      <pc:sldChg chg="addSp modSp new mod ord">
        <pc:chgData name="Caroline Prodger" userId="e4ef2e75-b60b-401b-8ebe-291bdcf405f4" providerId="ADAL" clId="{D04C5CB0-5715-476C-A883-49954085C873}" dt="2022-12-13T12:59:26.196" v="159"/>
        <pc:sldMkLst>
          <pc:docMk/>
          <pc:sldMk cId="3054095977" sldId="354"/>
        </pc:sldMkLst>
        <pc:spChg chg="mod">
          <ac:chgData name="Caroline Prodger" userId="e4ef2e75-b60b-401b-8ebe-291bdcf405f4" providerId="ADAL" clId="{D04C5CB0-5715-476C-A883-49954085C873}" dt="2022-12-13T12:58:18.837" v="144" actId="20577"/>
          <ac:spMkLst>
            <pc:docMk/>
            <pc:sldMk cId="3054095977" sldId="354"/>
            <ac:spMk id="2" creationId="{6D3924C1-8BE6-CE6D-92E6-24BB7DDC5E13}"/>
          </ac:spMkLst>
        </pc:spChg>
        <pc:spChg chg="mod">
          <ac:chgData name="Caroline Prodger" userId="e4ef2e75-b60b-401b-8ebe-291bdcf405f4" providerId="ADAL" clId="{D04C5CB0-5715-476C-A883-49954085C873}" dt="2022-12-13T12:58:36.325" v="147"/>
          <ac:spMkLst>
            <pc:docMk/>
            <pc:sldMk cId="3054095977" sldId="354"/>
            <ac:spMk id="3" creationId="{67E339C4-7A3A-7D42-61D9-80FA342B39E3}"/>
          </ac:spMkLst>
        </pc:spChg>
        <pc:picChg chg="add mod">
          <ac:chgData name="Caroline Prodger" userId="e4ef2e75-b60b-401b-8ebe-291bdcf405f4" providerId="ADAL" clId="{D04C5CB0-5715-476C-A883-49954085C873}" dt="2022-12-13T12:58:47.778" v="149" actId="1076"/>
          <ac:picMkLst>
            <pc:docMk/>
            <pc:sldMk cId="3054095977" sldId="354"/>
            <ac:picMk id="5" creationId="{6998FD9F-61AF-12EE-F3AC-7DF54E4E74DA}"/>
          </ac:picMkLst>
        </pc:picChg>
      </pc:sldChg>
    </pc:docChg>
  </pc:docChgLst>
  <pc:docChgLst>
    <pc:chgData name="Caroline Prodger" userId="e4ef2e75-b60b-401b-8ebe-291bdcf405f4" providerId="ADAL" clId="{7D2E4869-AE62-4DFD-B0AC-64B0311764E1}"/>
    <pc:docChg chg="custSel addSld modSld modMainMaster">
      <pc:chgData name="Caroline Prodger" userId="e4ef2e75-b60b-401b-8ebe-291bdcf405f4" providerId="ADAL" clId="{7D2E4869-AE62-4DFD-B0AC-64B0311764E1}" dt="2022-11-30T23:14:56.447" v="132" actId="20577"/>
      <pc:docMkLst>
        <pc:docMk/>
      </pc:docMkLst>
      <pc:sldChg chg="modSp mod">
        <pc:chgData name="Caroline Prodger" userId="e4ef2e75-b60b-401b-8ebe-291bdcf405f4" providerId="ADAL" clId="{7D2E4869-AE62-4DFD-B0AC-64B0311764E1}" dt="2022-11-30T23:14:56.447" v="132" actId="20577"/>
        <pc:sldMkLst>
          <pc:docMk/>
          <pc:sldMk cId="0" sldId="256"/>
        </pc:sldMkLst>
        <pc:spChg chg="mod">
          <ac:chgData name="Caroline Prodger" userId="e4ef2e75-b60b-401b-8ebe-291bdcf405f4" providerId="ADAL" clId="{7D2E4869-AE62-4DFD-B0AC-64B0311764E1}" dt="2022-11-28T15:52:47.904" v="11"/>
          <ac:spMkLst>
            <pc:docMk/>
            <pc:sldMk cId="0" sldId="256"/>
            <ac:spMk id="2053" creationId="{00000000-0000-0000-0000-000000000000}"/>
          </ac:spMkLst>
        </pc:spChg>
        <pc:spChg chg="mod">
          <ac:chgData name="Caroline Prodger" userId="e4ef2e75-b60b-401b-8ebe-291bdcf405f4" providerId="ADAL" clId="{7D2E4869-AE62-4DFD-B0AC-64B0311764E1}" dt="2022-11-30T23:14:56.447" v="132" actId="20577"/>
          <ac:spMkLst>
            <pc:docMk/>
            <pc:sldMk cId="0" sldId="256"/>
            <ac:spMk id="2054" creationId="{00000000-0000-0000-0000-000000000000}"/>
          </ac:spMkLst>
        </pc:spChg>
      </pc:sldChg>
      <pc:sldChg chg="addSp delSp modSp mod addCm">
        <pc:chgData name="Caroline Prodger" userId="e4ef2e75-b60b-401b-8ebe-291bdcf405f4" providerId="ADAL" clId="{7D2E4869-AE62-4DFD-B0AC-64B0311764E1}" dt="2022-11-30T16:48:14.643" v="117"/>
        <pc:sldMkLst>
          <pc:docMk/>
          <pc:sldMk cId="3422273842" sldId="298"/>
        </pc:sldMkLst>
        <pc:spChg chg="mod">
          <ac:chgData name="Caroline Prodger" userId="e4ef2e75-b60b-401b-8ebe-291bdcf405f4" providerId="ADAL" clId="{7D2E4869-AE62-4DFD-B0AC-64B0311764E1}" dt="2022-11-28T17:43:11.291" v="42" actId="20577"/>
          <ac:spMkLst>
            <pc:docMk/>
            <pc:sldMk cId="3422273842" sldId="298"/>
            <ac:spMk id="2" creationId="{1605F687-A569-4976-ACD4-D538158C4F87}"/>
          </ac:spMkLst>
        </pc:spChg>
        <pc:spChg chg="mod">
          <ac:chgData name="Caroline Prodger" userId="e4ef2e75-b60b-401b-8ebe-291bdcf405f4" providerId="ADAL" clId="{7D2E4869-AE62-4DFD-B0AC-64B0311764E1}" dt="2022-11-28T17:44:18.473" v="51" actId="20577"/>
          <ac:spMkLst>
            <pc:docMk/>
            <pc:sldMk cId="3422273842" sldId="298"/>
            <ac:spMk id="6" creationId="{795D6FB2-4100-5C98-D190-E1A0A3CBF9BD}"/>
          </ac:spMkLst>
        </pc:spChg>
        <pc:picChg chg="del mod">
          <ac:chgData name="Caroline Prodger" userId="e4ef2e75-b60b-401b-8ebe-291bdcf405f4" providerId="ADAL" clId="{7D2E4869-AE62-4DFD-B0AC-64B0311764E1}" dt="2022-11-28T17:43:35.758" v="44" actId="478"/>
          <ac:picMkLst>
            <pc:docMk/>
            <pc:sldMk cId="3422273842" sldId="298"/>
            <ac:picMk id="5" creationId="{6D5D1131-6073-4329-8A50-42EF401326EC}"/>
          </ac:picMkLst>
        </pc:picChg>
        <pc:picChg chg="add mod">
          <ac:chgData name="Caroline Prodger" userId="e4ef2e75-b60b-401b-8ebe-291bdcf405f4" providerId="ADAL" clId="{7D2E4869-AE62-4DFD-B0AC-64B0311764E1}" dt="2022-11-28T17:43:53.906" v="50" actId="1076"/>
          <ac:picMkLst>
            <pc:docMk/>
            <pc:sldMk cId="3422273842" sldId="298"/>
            <ac:picMk id="8" creationId="{2B50AC25-0C9D-8C73-46EC-0648992A7CAC}"/>
          </ac:picMkLst>
        </pc:picChg>
      </pc:sldChg>
      <pc:sldChg chg="addSp delSp modSp mod">
        <pc:chgData name="Caroline Prodger" userId="e4ef2e75-b60b-401b-8ebe-291bdcf405f4" providerId="ADAL" clId="{7D2E4869-AE62-4DFD-B0AC-64B0311764E1}" dt="2022-11-28T17:42:41.341" v="38" actId="1076"/>
        <pc:sldMkLst>
          <pc:docMk/>
          <pc:sldMk cId="802933284" sldId="299"/>
        </pc:sldMkLst>
        <pc:spChg chg="mod">
          <ac:chgData name="Caroline Prodger" userId="e4ef2e75-b60b-401b-8ebe-291bdcf405f4" providerId="ADAL" clId="{7D2E4869-AE62-4DFD-B0AC-64B0311764E1}" dt="2022-11-28T17:35:32.129" v="18" actId="20577"/>
          <ac:spMkLst>
            <pc:docMk/>
            <pc:sldMk cId="802933284" sldId="299"/>
            <ac:spMk id="2" creationId="{FD05AD2B-51D1-4724-9A2E-86EB9B9AF54B}"/>
          </ac:spMkLst>
        </pc:spChg>
        <pc:spChg chg="mod">
          <ac:chgData name="Caroline Prodger" userId="e4ef2e75-b60b-401b-8ebe-291bdcf405f4" providerId="ADAL" clId="{7D2E4869-AE62-4DFD-B0AC-64B0311764E1}" dt="2022-11-28T17:33:43.233" v="14" actId="113"/>
          <ac:spMkLst>
            <pc:docMk/>
            <pc:sldMk cId="802933284" sldId="299"/>
            <ac:spMk id="3" creationId="{C877147E-5435-468A-A390-95786E9CD28F}"/>
          </ac:spMkLst>
        </pc:spChg>
        <pc:picChg chg="del">
          <ac:chgData name="Caroline Prodger" userId="e4ef2e75-b60b-401b-8ebe-291bdcf405f4" providerId="ADAL" clId="{7D2E4869-AE62-4DFD-B0AC-64B0311764E1}" dt="2022-11-28T17:35:41.794" v="19" actId="478"/>
          <ac:picMkLst>
            <pc:docMk/>
            <pc:sldMk cId="802933284" sldId="299"/>
            <ac:picMk id="4" creationId="{9C632CE0-5C03-4EDF-A7B8-B1A9B5ACEBB1}"/>
          </ac:picMkLst>
        </pc:picChg>
        <pc:picChg chg="add mod ord">
          <ac:chgData name="Caroline Prodger" userId="e4ef2e75-b60b-401b-8ebe-291bdcf405f4" providerId="ADAL" clId="{7D2E4869-AE62-4DFD-B0AC-64B0311764E1}" dt="2022-11-28T17:42:04.577" v="33" actId="688"/>
          <ac:picMkLst>
            <pc:docMk/>
            <pc:sldMk cId="802933284" sldId="299"/>
            <ac:picMk id="6" creationId="{A2EE8ED3-DDA6-78EC-0570-C09D65C1CB11}"/>
          </ac:picMkLst>
        </pc:picChg>
        <pc:picChg chg="add mod">
          <ac:chgData name="Caroline Prodger" userId="e4ef2e75-b60b-401b-8ebe-291bdcf405f4" providerId="ADAL" clId="{7D2E4869-AE62-4DFD-B0AC-64B0311764E1}" dt="2022-11-28T17:42:41.341" v="38" actId="1076"/>
          <ac:picMkLst>
            <pc:docMk/>
            <pc:sldMk cId="802933284" sldId="299"/>
            <ac:picMk id="8" creationId="{942AED7D-79FF-CA93-9DEA-2CC6288C6F0F}"/>
          </ac:picMkLst>
        </pc:picChg>
      </pc:sldChg>
      <pc:sldChg chg="modSp mod addCm">
        <pc:chgData name="Caroline Prodger" userId="e4ef2e75-b60b-401b-8ebe-291bdcf405f4" providerId="ADAL" clId="{7D2E4869-AE62-4DFD-B0AC-64B0311764E1}" dt="2022-11-30T16:47:56.737" v="115"/>
        <pc:sldMkLst>
          <pc:docMk/>
          <pc:sldMk cId="4098077796" sldId="300"/>
        </pc:sldMkLst>
        <pc:spChg chg="mod">
          <ac:chgData name="Caroline Prodger" userId="e4ef2e75-b60b-401b-8ebe-291bdcf405f4" providerId="ADAL" clId="{7D2E4869-AE62-4DFD-B0AC-64B0311764E1}" dt="2022-11-28T17:30:05.067" v="12" actId="20577"/>
          <ac:spMkLst>
            <pc:docMk/>
            <pc:sldMk cId="4098077796" sldId="300"/>
            <ac:spMk id="5" creationId="{AB17F491-9E3C-D196-8C8B-22F4227798C0}"/>
          </ac:spMkLst>
        </pc:spChg>
        <pc:picChg chg="mod">
          <ac:chgData name="Caroline Prodger" userId="e4ef2e75-b60b-401b-8ebe-291bdcf405f4" providerId="ADAL" clId="{7D2E4869-AE62-4DFD-B0AC-64B0311764E1}" dt="2022-11-28T17:33:37.206" v="13" actId="1076"/>
          <ac:picMkLst>
            <pc:docMk/>
            <pc:sldMk cId="4098077796" sldId="300"/>
            <ac:picMk id="4" creationId="{A6309A4F-691C-88B2-50A5-65D43EE0A23D}"/>
          </ac:picMkLst>
        </pc:picChg>
      </pc:sldChg>
      <pc:sldChg chg="modSp mod addCm">
        <pc:chgData name="Caroline Prodger" userId="e4ef2e75-b60b-401b-8ebe-291bdcf405f4" providerId="ADAL" clId="{7D2E4869-AE62-4DFD-B0AC-64B0311764E1}" dt="2022-11-30T16:48:05.590" v="116"/>
        <pc:sldMkLst>
          <pc:docMk/>
          <pc:sldMk cId="3892503702" sldId="301"/>
        </pc:sldMkLst>
        <pc:spChg chg="mod">
          <ac:chgData name="Caroline Prodger" userId="e4ef2e75-b60b-401b-8ebe-291bdcf405f4" providerId="ADAL" clId="{7D2E4869-AE62-4DFD-B0AC-64B0311764E1}" dt="2022-11-28T17:42:53.215" v="40" actId="20577"/>
          <ac:spMkLst>
            <pc:docMk/>
            <pc:sldMk cId="3892503702" sldId="301"/>
            <ac:spMk id="2" creationId="{03464966-C3F1-4A2B-945C-9530113D0283}"/>
          </ac:spMkLst>
        </pc:spChg>
      </pc:sldChg>
      <pc:sldChg chg="addCm">
        <pc:chgData name="Caroline Prodger" userId="e4ef2e75-b60b-401b-8ebe-291bdcf405f4" providerId="ADAL" clId="{7D2E4869-AE62-4DFD-B0AC-64B0311764E1}" dt="2022-11-30T16:48:23.126" v="118"/>
        <pc:sldMkLst>
          <pc:docMk/>
          <pc:sldMk cId="3527995758" sldId="302"/>
        </pc:sldMkLst>
      </pc:sldChg>
      <pc:sldChg chg="addSp delSp modSp mod">
        <pc:chgData name="Caroline Prodger" userId="e4ef2e75-b60b-401b-8ebe-291bdcf405f4" providerId="ADAL" clId="{7D2E4869-AE62-4DFD-B0AC-64B0311764E1}" dt="2022-11-28T17:46:48.022" v="93" actId="20577"/>
        <pc:sldMkLst>
          <pc:docMk/>
          <pc:sldMk cId="3928715455" sldId="303"/>
        </pc:sldMkLst>
        <pc:spChg chg="mod">
          <ac:chgData name="Caroline Prodger" userId="e4ef2e75-b60b-401b-8ebe-291bdcf405f4" providerId="ADAL" clId="{7D2E4869-AE62-4DFD-B0AC-64B0311764E1}" dt="2022-11-28T17:46:48.022" v="93" actId="20577"/>
          <ac:spMkLst>
            <pc:docMk/>
            <pc:sldMk cId="3928715455" sldId="303"/>
            <ac:spMk id="3" creationId="{D8DEE18A-8899-4F2D-8325-65F2B077534D}"/>
          </ac:spMkLst>
        </pc:spChg>
        <pc:picChg chg="del">
          <ac:chgData name="Caroline Prodger" userId="e4ef2e75-b60b-401b-8ebe-291bdcf405f4" providerId="ADAL" clId="{7D2E4869-AE62-4DFD-B0AC-64B0311764E1}" dt="2022-11-28T17:44:38.782" v="52" actId="478"/>
          <ac:picMkLst>
            <pc:docMk/>
            <pc:sldMk cId="3928715455" sldId="303"/>
            <ac:picMk id="4" creationId="{4743D601-3DAA-4469-BFD8-B7E290E319D3}"/>
          </ac:picMkLst>
        </pc:picChg>
        <pc:picChg chg="add mod">
          <ac:chgData name="Caroline Prodger" userId="e4ef2e75-b60b-401b-8ebe-291bdcf405f4" providerId="ADAL" clId="{7D2E4869-AE62-4DFD-B0AC-64B0311764E1}" dt="2022-11-28T17:45:39.921" v="82" actId="1076"/>
          <ac:picMkLst>
            <pc:docMk/>
            <pc:sldMk cId="3928715455" sldId="303"/>
            <ac:picMk id="6" creationId="{6227741B-0E41-C742-0A91-AE66C3588A05}"/>
          </ac:picMkLst>
        </pc:picChg>
      </pc:sldChg>
      <pc:sldChg chg="modSp mod">
        <pc:chgData name="Caroline Prodger" userId="e4ef2e75-b60b-401b-8ebe-291bdcf405f4" providerId="ADAL" clId="{7D2E4869-AE62-4DFD-B0AC-64B0311764E1}" dt="2022-11-28T17:48:14.727" v="102" actId="20577"/>
        <pc:sldMkLst>
          <pc:docMk/>
          <pc:sldMk cId="2442572670" sldId="304"/>
        </pc:sldMkLst>
        <pc:spChg chg="mod">
          <ac:chgData name="Caroline Prodger" userId="e4ef2e75-b60b-401b-8ebe-291bdcf405f4" providerId="ADAL" clId="{7D2E4869-AE62-4DFD-B0AC-64B0311764E1}" dt="2022-11-28T17:47:52.349" v="98" actId="20577"/>
          <ac:spMkLst>
            <pc:docMk/>
            <pc:sldMk cId="2442572670" sldId="304"/>
            <ac:spMk id="2" creationId="{4AD6F066-F04A-407B-BFDC-547AA46CBF32}"/>
          </ac:spMkLst>
        </pc:spChg>
        <pc:spChg chg="mod">
          <ac:chgData name="Caroline Prodger" userId="e4ef2e75-b60b-401b-8ebe-291bdcf405f4" providerId="ADAL" clId="{7D2E4869-AE62-4DFD-B0AC-64B0311764E1}" dt="2022-11-28T17:48:14.727" v="102" actId="20577"/>
          <ac:spMkLst>
            <pc:docMk/>
            <pc:sldMk cId="2442572670" sldId="304"/>
            <ac:spMk id="3" creationId="{DCB7489D-E1F8-4B87-A340-FF2A29AE4B81}"/>
          </ac:spMkLst>
        </pc:spChg>
      </pc:sldChg>
      <pc:sldChg chg="modSp mod addCm">
        <pc:chgData name="Caroline Prodger" userId="e4ef2e75-b60b-401b-8ebe-291bdcf405f4" providerId="ADAL" clId="{7D2E4869-AE62-4DFD-B0AC-64B0311764E1}" dt="2022-11-28T17:47:45.127" v="96" actId="255"/>
        <pc:sldMkLst>
          <pc:docMk/>
          <pc:sldMk cId="1398062380" sldId="305"/>
        </pc:sldMkLst>
        <pc:spChg chg="mod">
          <ac:chgData name="Caroline Prodger" userId="e4ef2e75-b60b-401b-8ebe-291bdcf405f4" providerId="ADAL" clId="{7D2E4869-AE62-4DFD-B0AC-64B0311764E1}" dt="2022-11-28T17:47:45.127" v="96" actId="255"/>
          <ac:spMkLst>
            <pc:docMk/>
            <pc:sldMk cId="1398062380" sldId="305"/>
            <ac:spMk id="3" creationId="{2E9CF388-C47E-452E-B77B-2E0FB415AE9F}"/>
          </ac:spMkLst>
        </pc:spChg>
      </pc:sldChg>
      <pc:sldChg chg="modSp mod">
        <pc:chgData name="Caroline Prodger" userId="e4ef2e75-b60b-401b-8ebe-291bdcf405f4" providerId="ADAL" clId="{7D2E4869-AE62-4DFD-B0AC-64B0311764E1}" dt="2022-11-28T17:48:57.922" v="105" actId="20577"/>
        <pc:sldMkLst>
          <pc:docMk/>
          <pc:sldMk cId="3921828342" sldId="314"/>
        </pc:sldMkLst>
        <pc:spChg chg="mod">
          <ac:chgData name="Caroline Prodger" userId="e4ef2e75-b60b-401b-8ebe-291bdcf405f4" providerId="ADAL" clId="{7D2E4869-AE62-4DFD-B0AC-64B0311764E1}" dt="2022-11-28T17:48:57.922" v="105" actId="20577"/>
          <ac:spMkLst>
            <pc:docMk/>
            <pc:sldMk cId="3921828342" sldId="314"/>
            <ac:spMk id="3" creationId="{EC315B9D-362F-4539-BF7E-8FDE9FB55167}"/>
          </ac:spMkLst>
        </pc:spChg>
      </pc:sldChg>
      <pc:sldChg chg="modSp mod addCm">
        <pc:chgData name="Caroline Prodger" userId="e4ef2e75-b60b-401b-8ebe-291bdcf405f4" providerId="ADAL" clId="{7D2E4869-AE62-4DFD-B0AC-64B0311764E1}" dt="2022-11-30T16:48:45.661" v="119"/>
        <pc:sldMkLst>
          <pc:docMk/>
          <pc:sldMk cId="157020074" sldId="316"/>
        </pc:sldMkLst>
        <pc:picChg chg="mod">
          <ac:chgData name="Caroline Prodger" userId="e4ef2e75-b60b-401b-8ebe-291bdcf405f4" providerId="ADAL" clId="{7D2E4869-AE62-4DFD-B0AC-64B0311764E1}" dt="2022-11-28T17:49:24.684" v="107" actId="1076"/>
          <ac:picMkLst>
            <pc:docMk/>
            <pc:sldMk cId="157020074" sldId="316"/>
            <ac:picMk id="7" creationId="{8A255F5A-633D-482D-9E17-027751EA12DB}"/>
          </ac:picMkLst>
        </pc:picChg>
      </pc:sldChg>
      <pc:sldChg chg="modSp mod">
        <pc:chgData name="Caroline Prodger" userId="e4ef2e75-b60b-401b-8ebe-291bdcf405f4" providerId="ADAL" clId="{7D2E4869-AE62-4DFD-B0AC-64B0311764E1}" dt="2022-11-28T17:49:38.984" v="112" actId="1076"/>
        <pc:sldMkLst>
          <pc:docMk/>
          <pc:sldMk cId="3908621995" sldId="317"/>
        </pc:sldMkLst>
        <pc:picChg chg="mod">
          <ac:chgData name="Caroline Prodger" userId="e4ef2e75-b60b-401b-8ebe-291bdcf405f4" providerId="ADAL" clId="{7D2E4869-AE62-4DFD-B0AC-64B0311764E1}" dt="2022-11-28T17:49:38.984" v="112" actId="1076"/>
          <ac:picMkLst>
            <pc:docMk/>
            <pc:sldMk cId="3908621995" sldId="317"/>
            <ac:picMk id="5" creationId="{307EBBE7-C7E7-4284-8A41-2C91776AD435}"/>
          </ac:picMkLst>
        </pc:picChg>
      </pc:sldChg>
      <pc:sldChg chg="add">
        <pc:chgData name="Caroline Prodger" userId="e4ef2e75-b60b-401b-8ebe-291bdcf405f4" providerId="ADAL" clId="{7D2E4869-AE62-4DFD-B0AC-64B0311764E1}" dt="2022-11-28T17:35:03.718" v="16"/>
        <pc:sldMkLst>
          <pc:docMk/>
          <pc:sldMk cId="3084596356" sldId="318"/>
        </pc:sldMkLst>
      </pc:sldChg>
      <pc:sldChg chg="add">
        <pc:chgData name="Caroline Prodger" userId="e4ef2e75-b60b-401b-8ebe-291bdcf405f4" providerId="ADAL" clId="{7D2E4869-AE62-4DFD-B0AC-64B0311764E1}" dt="2022-11-28T17:34:53.963" v="15"/>
        <pc:sldMkLst>
          <pc:docMk/>
          <pc:sldMk cId="102929519" sldId="319"/>
        </pc:sldMkLst>
      </pc:sldChg>
      <pc:sldChg chg="addSp modSp mod">
        <pc:chgData name="Caroline Prodger" userId="e4ef2e75-b60b-401b-8ebe-291bdcf405f4" providerId="ADAL" clId="{7D2E4869-AE62-4DFD-B0AC-64B0311764E1}" dt="2022-11-28T17:40:11.048" v="22" actId="1076"/>
        <pc:sldMkLst>
          <pc:docMk/>
          <pc:sldMk cId="2472166275" sldId="351"/>
        </pc:sldMkLst>
        <pc:picChg chg="add mod">
          <ac:chgData name="Caroline Prodger" userId="e4ef2e75-b60b-401b-8ebe-291bdcf405f4" providerId="ADAL" clId="{7D2E4869-AE62-4DFD-B0AC-64B0311764E1}" dt="2022-11-28T17:40:11.048" v="22" actId="1076"/>
          <ac:picMkLst>
            <pc:docMk/>
            <pc:sldMk cId="2472166275" sldId="351"/>
            <ac:picMk id="5" creationId="{650465E1-5C1B-FB3D-FFAB-47DDA690FC99}"/>
          </ac:picMkLst>
        </pc:picChg>
      </pc:sldChg>
      <pc:sldChg chg="modSp mod">
        <pc:chgData name="Caroline Prodger" userId="e4ef2e75-b60b-401b-8ebe-291bdcf405f4" providerId="ADAL" clId="{7D2E4869-AE62-4DFD-B0AC-64B0311764E1}" dt="2022-11-28T17:48:52.669" v="104" actId="20577"/>
        <pc:sldMkLst>
          <pc:docMk/>
          <pc:sldMk cId="3802004347" sldId="353"/>
        </pc:sldMkLst>
        <pc:spChg chg="mod">
          <ac:chgData name="Caroline Prodger" userId="e4ef2e75-b60b-401b-8ebe-291bdcf405f4" providerId="ADAL" clId="{7D2E4869-AE62-4DFD-B0AC-64B0311764E1}" dt="2022-11-28T17:48:52.669" v="104" actId="20577"/>
          <ac:spMkLst>
            <pc:docMk/>
            <pc:sldMk cId="3802004347" sldId="353"/>
            <ac:spMk id="2" creationId="{4AD6F066-F04A-407B-BFDC-547AA46CBF32}"/>
          </ac:spMkLst>
        </pc:spChg>
      </pc:sldChg>
      <pc:sldMasterChg chg="modSp mod">
        <pc:chgData name="Caroline Prodger" userId="e4ef2e75-b60b-401b-8ebe-291bdcf405f4" providerId="ADAL" clId="{7D2E4869-AE62-4DFD-B0AC-64B0311764E1}" dt="2022-11-28T17:50:18.872" v="114" actId="20577"/>
        <pc:sldMasterMkLst>
          <pc:docMk/>
          <pc:sldMasterMk cId="0" sldId="2147483651"/>
        </pc:sldMasterMkLst>
        <pc:spChg chg="mod">
          <ac:chgData name="Caroline Prodger" userId="e4ef2e75-b60b-401b-8ebe-291bdcf405f4" providerId="ADAL" clId="{7D2E4869-AE62-4DFD-B0AC-64B0311764E1}" dt="2022-11-28T17:50:18.872" v="114" actId="20577"/>
          <ac:spMkLst>
            <pc:docMk/>
            <pc:sldMasterMk cId="0" sldId="2147483651"/>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12/15/2022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14907502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oleObject" Target="../embeddings/oleObject1.bin"/><Relationship Id="rId1" Type="http://schemas.openxmlformats.org/officeDocument/2006/relationships/slideLayout" Target="../slideLayouts/slideLayout1.xml"/><Relationship Id="rId5" Type="http://schemas.openxmlformats.org/officeDocument/2006/relationships/image" Target="../media/image15.wmf"/><Relationship Id="rId4" Type="http://schemas.openxmlformats.org/officeDocument/2006/relationships/oleObject" Target="../embeddings/oleObject2.bin"/></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865671"/>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 Essential science for engineering and manufacturing </a:t>
            </a:r>
          </a:p>
          <a:p>
            <a:endParaRPr lang="en-GB" sz="2400" b="1" dirty="0"/>
          </a:p>
          <a:p>
            <a:r>
              <a:rPr lang="en-GB" sz="2400" b="1" dirty="0"/>
              <a:t>5.4 Measurement equipment, techniques and          principles </a:t>
            </a:r>
          </a:p>
          <a:p>
            <a:endParaRPr lang="en-GB" sz="2400" b="1" dirty="0"/>
          </a:p>
          <a:p>
            <a:r>
              <a:rPr lang="en-GB" sz="2400" b="1" dirty="0"/>
              <a:t>  </a:t>
            </a:r>
          </a:p>
        </p:txBody>
      </p:sp>
      <p:sp>
        <p:nvSpPr>
          <p:cNvPr id="2053" name="Rectangle 15"/>
          <p:cNvSpPr>
            <a:spLocks noGrp="1" noChangeArrowheads="1"/>
          </p:cNvSpPr>
          <p:nvPr>
            <p:ph type="title"/>
          </p:nvPr>
        </p:nvSpPr>
        <p:spPr>
          <a:xfrm>
            <a:off x="457200" y="3938344"/>
            <a:ext cx="8153400" cy="1364655"/>
          </a:xfrm>
        </p:spPr>
        <p:txBody>
          <a:bodyPr anchor="t"/>
          <a:lstStyle/>
          <a:p>
            <a:pPr eaLnBrk="1" hangingPunct="1"/>
            <a:r>
              <a:rPr lang="en-GB" dirty="0">
                <a:ea typeface="ＭＳ Ｐゴシック" pitchFamily="-105" charset="-128"/>
                <a:cs typeface="ＭＳ Ｐゴシック" pitchFamily="-105" charset="-128"/>
              </a:rPr>
              <a:t>PowerPoint 4: Measurement </a:t>
            </a: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F16C16-7DDB-4CAA-AB2B-B95CB24848E0}"/>
              </a:ext>
            </a:extLst>
          </p:cNvPr>
          <p:cNvSpPr>
            <a:spLocks noGrp="1"/>
          </p:cNvSpPr>
          <p:nvPr>
            <p:ph type="title"/>
          </p:nvPr>
        </p:nvSpPr>
        <p:spPr/>
        <p:txBody>
          <a:bodyPr/>
          <a:lstStyle/>
          <a:p>
            <a:r>
              <a:rPr lang="en-GB" dirty="0"/>
              <a:t>Dial test indicator (DTI)</a:t>
            </a:r>
            <a:br>
              <a:rPr lang="en-GB" dirty="0"/>
            </a:br>
            <a:endParaRPr lang="en-GB" dirty="0"/>
          </a:p>
        </p:txBody>
      </p:sp>
      <p:sp>
        <p:nvSpPr>
          <p:cNvPr id="3" name="Content Placeholder 2">
            <a:extLst>
              <a:ext uri="{FF2B5EF4-FFF2-40B4-BE49-F238E27FC236}">
                <a16:creationId xmlns:a16="http://schemas.microsoft.com/office/drawing/2014/main" id="{D8DEE18A-8899-4F2D-8325-65F2B077534D}"/>
              </a:ext>
            </a:extLst>
          </p:cNvPr>
          <p:cNvSpPr>
            <a:spLocks noGrp="1"/>
          </p:cNvSpPr>
          <p:nvPr>
            <p:ph sz="quarter" idx="10"/>
          </p:nvPr>
        </p:nvSpPr>
        <p:spPr>
          <a:xfrm>
            <a:off x="457200" y="1512000"/>
            <a:ext cx="6370871" cy="4248000"/>
          </a:xfrm>
        </p:spPr>
        <p:txBody>
          <a:bodyPr/>
          <a:lstStyle/>
          <a:p>
            <a:pPr marL="342900" indent="-342900">
              <a:spcBef>
                <a:spcPts val="600"/>
              </a:spcBef>
              <a:spcAft>
                <a:spcPts val="600"/>
              </a:spcAft>
              <a:buClr>
                <a:srgbClr val="0077E3"/>
              </a:buClr>
              <a:buFont typeface="Arial" panose="020B0604020202020204" pitchFamily="34" charset="0"/>
              <a:buChar char="•"/>
            </a:pPr>
            <a:r>
              <a:rPr lang="en-GB" dirty="0"/>
              <a:t>Extremely accurate to within 0.005</a:t>
            </a:r>
            <a:r>
              <a:rPr lang="en-GB" spc="-100" dirty="0"/>
              <a:t> </a:t>
            </a:r>
            <a:r>
              <a:rPr lang="en-GB" dirty="0"/>
              <a:t>mm.</a:t>
            </a:r>
          </a:p>
          <a:p>
            <a:pPr>
              <a:spcBef>
                <a:spcPts val="600"/>
              </a:spcBef>
              <a:spcAft>
                <a:spcPts val="600"/>
              </a:spcAft>
            </a:pPr>
            <a:r>
              <a:rPr lang="en-GB" dirty="0"/>
              <a:t>Uses include:</a:t>
            </a:r>
          </a:p>
          <a:p>
            <a:pPr marL="342900" indent="-342900">
              <a:spcBef>
                <a:spcPts val="600"/>
              </a:spcBef>
              <a:spcAft>
                <a:spcPts val="600"/>
              </a:spcAft>
              <a:buClr>
                <a:srgbClr val="0077E3"/>
              </a:buClr>
              <a:buFont typeface="Arial" panose="020B0604020202020204" pitchFamily="34" charset="0"/>
              <a:buChar char="•"/>
            </a:pPr>
            <a:r>
              <a:rPr lang="en-GB" dirty="0"/>
              <a:t>To check for runout when holding a billet in a lathe.</a:t>
            </a:r>
          </a:p>
          <a:p>
            <a:pPr marL="342900" indent="-342900">
              <a:spcBef>
                <a:spcPts val="600"/>
              </a:spcBef>
              <a:spcAft>
                <a:spcPts val="600"/>
              </a:spcAft>
              <a:buClr>
                <a:srgbClr val="0077E3"/>
              </a:buClr>
              <a:buFont typeface="Arial" panose="020B0604020202020204" pitchFamily="34" charset="0"/>
              <a:buChar char="•"/>
            </a:pPr>
            <a:r>
              <a:rPr lang="en-GB" dirty="0"/>
              <a:t>In a quality environment, to check for flatness of a particular surface.</a:t>
            </a:r>
          </a:p>
          <a:p>
            <a:pPr marL="342900" indent="-342900">
              <a:spcBef>
                <a:spcPts val="600"/>
              </a:spcBef>
              <a:spcAft>
                <a:spcPts val="600"/>
              </a:spcAft>
              <a:buClr>
                <a:srgbClr val="0077E3"/>
              </a:buClr>
              <a:buFont typeface="Arial" panose="020B0604020202020204" pitchFamily="34" charset="0"/>
              <a:buChar char="•"/>
            </a:pPr>
            <a:r>
              <a:rPr lang="en-GB" dirty="0"/>
              <a:t>On the workshop floor, to initially set up or calibrate a machine, prior to a production run.</a:t>
            </a:r>
          </a:p>
          <a:p>
            <a:pPr marL="342900" indent="-342900">
              <a:spcBef>
                <a:spcPts val="600"/>
              </a:spcBef>
              <a:spcAft>
                <a:spcPts val="600"/>
              </a:spcAft>
              <a:buClr>
                <a:srgbClr val="0077E3"/>
              </a:buClr>
              <a:buFont typeface="Arial" panose="020B0604020202020204" pitchFamily="34" charset="0"/>
              <a:buChar char="•"/>
            </a:pPr>
            <a:r>
              <a:rPr lang="en-GB" dirty="0"/>
              <a:t>By toolmakers (mould makers) in the process of manufacturing precision tooling.</a:t>
            </a:r>
          </a:p>
          <a:p>
            <a:endParaRPr lang="en-GB" dirty="0"/>
          </a:p>
        </p:txBody>
      </p:sp>
      <p:pic>
        <p:nvPicPr>
          <p:cNvPr id="6" name="Picture 5" descr="A close-up of a watch&#10;&#10;Description automatically generated with medium confidence">
            <a:extLst>
              <a:ext uri="{FF2B5EF4-FFF2-40B4-BE49-F238E27FC236}">
                <a16:creationId xmlns:a16="http://schemas.microsoft.com/office/drawing/2014/main" id="{6227741B-0E41-C742-0A91-AE66C3588A05}"/>
              </a:ext>
            </a:extLst>
          </p:cNvPr>
          <p:cNvPicPr>
            <a:picLocks noChangeAspect="1"/>
          </p:cNvPicPr>
          <p:nvPr/>
        </p:nvPicPr>
        <p:blipFill>
          <a:blip r:embed="rId2"/>
          <a:stretch>
            <a:fillRect/>
          </a:stretch>
        </p:blipFill>
        <p:spPr>
          <a:xfrm>
            <a:off x="6828071" y="1512000"/>
            <a:ext cx="1858729" cy="2782529"/>
          </a:xfrm>
          <a:prstGeom prst="rect">
            <a:avLst/>
          </a:prstGeom>
        </p:spPr>
      </p:pic>
    </p:spTree>
    <p:extLst>
      <p:ext uri="{BB962C8B-B14F-4D97-AF65-F5344CB8AC3E}">
        <p14:creationId xmlns:p14="http://schemas.microsoft.com/office/powerpoint/2010/main" val="39287154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D6F066-F04A-407B-BFDC-547AA46CBF32}"/>
              </a:ext>
            </a:extLst>
          </p:cNvPr>
          <p:cNvSpPr>
            <a:spLocks noGrp="1"/>
          </p:cNvSpPr>
          <p:nvPr>
            <p:ph type="title"/>
          </p:nvPr>
        </p:nvSpPr>
        <p:spPr/>
        <p:txBody>
          <a:bodyPr/>
          <a:lstStyle/>
          <a:p>
            <a:r>
              <a:rPr lang="en-GB" dirty="0"/>
              <a:t>Slip gauges/gauge blocks </a:t>
            </a:r>
            <a:br>
              <a:rPr lang="en-GB" dirty="0"/>
            </a:br>
            <a:endParaRPr lang="en-GB" dirty="0"/>
          </a:p>
        </p:txBody>
      </p:sp>
      <p:sp>
        <p:nvSpPr>
          <p:cNvPr id="3" name="Content Placeholder 2">
            <a:extLst>
              <a:ext uri="{FF2B5EF4-FFF2-40B4-BE49-F238E27FC236}">
                <a16:creationId xmlns:a16="http://schemas.microsoft.com/office/drawing/2014/main" id="{DCB7489D-E1F8-4B87-A340-FF2A29AE4B81}"/>
              </a:ext>
            </a:extLst>
          </p:cNvPr>
          <p:cNvSpPr>
            <a:spLocks noGrp="1"/>
          </p:cNvSpPr>
          <p:nvPr>
            <p:ph sz="quarter" idx="10"/>
          </p:nvPr>
        </p:nvSpPr>
        <p:spPr>
          <a:xfrm>
            <a:off x="444834" y="1553497"/>
            <a:ext cx="5414428" cy="4226168"/>
          </a:xfrm>
        </p:spPr>
        <p:txBody>
          <a:bodyPr/>
          <a:lstStyle/>
          <a:p>
            <a:pPr marL="342900" indent="-342900">
              <a:buClr>
                <a:srgbClr val="0077E3"/>
              </a:buClr>
              <a:buFont typeface="Arial" panose="020B0604020202020204" pitchFamily="34" charset="0"/>
              <a:buChar char="•"/>
            </a:pPr>
            <a:r>
              <a:rPr lang="en-GB" dirty="0"/>
              <a:t>Precision ground and lapped measuring blocks.</a:t>
            </a:r>
          </a:p>
          <a:p>
            <a:pPr marL="342900" indent="-342900">
              <a:buClr>
                <a:srgbClr val="0077E3"/>
              </a:buClr>
              <a:buFont typeface="Arial" panose="020B0604020202020204" pitchFamily="34" charset="0"/>
              <a:buChar char="•"/>
            </a:pPr>
            <a:r>
              <a:rPr lang="en-GB" dirty="0"/>
              <a:t>Used as references for the setting of measuring equipment such as micrometres  or dial test indicators (when used in an inspection role).</a:t>
            </a:r>
          </a:p>
          <a:p>
            <a:pPr marL="342900" indent="-342900">
              <a:buClr>
                <a:srgbClr val="0077E3"/>
              </a:buClr>
              <a:buFont typeface="Arial" panose="020B0604020202020204" pitchFamily="34" charset="0"/>
              <a:buChar char="•"/>
            </a:pPr>
            <a:r>
              <a:rPr lang="en-GB" dirty="0"/>
              <a:t>Used to measure slots and grooves with high accuracy (0.005</a:t>
            </a:r>
            <a:r>
              <a:rPr lang="en-GB" spc="-100" dirty="0"/>
              <a:t> </a:t>
            </a:r>
            <a:r>
              <a:rPr lang="en-GB" dirty="0"/>
              <a:t>mm).</a:t>
            </a:r>
          </a:p>
          <a:p>
            <a:pPr marL="342900" indent="-342900">
              <a:buClr>
                <a:srgbClr val="0077E3"/>
              </a:buClr>
              <a:buFont typeface="Arial" panose="020B0604020202020204" pitchFamily="34" charset="0"/>
              <a:buChar char="•"/>
            </a:pPr>
            <a:r>
              <a:rPr lang="en-GB" dirty="0"/>
              <a:t>Slip gauges are wrung together to give a stack of the required dimension.</a:t>
            </a:r>
          </a:p>
          <a:p>
            <a:endParaRPr lang="en-GB" b="1" dirty="0"/>
          </a:p>
        </p:txBody>
      </p:sp>
      <p:pic>
        <p:nvPicPr>
          <p:cNvPr id="8" name="Picture 7" descr="A picture containing text&#10;&#10;Description automatically generated">
            <a:extLst>
              <a:ext uri="{FF2B5EF4-FFF2-40B4-BE49-F238E27FC236}">
                <a16:creationId xmlns:a16="http://schemas.microsoft.com/office/drawing/2014/main" id="{68578E52-6EF1-3E3B-5D9F-93B0485D5736}"/>
              </a:ext>
            </a:extLst>
          </p:cNvPr>
          <p:cNvPicPr>
            <a:picLocks noChangeAspect="1"/>
          </p:cNvPicPr>
          <p:nvPr/>
        </p:nvPicPr>
        <p:blipFill rotWithShape="1">
          <a:blip r:embed="rId2"/>
          <a:srcRect l="16263" r="15323"/>
          <a:stretch/>
        </p:blipFill>
        <p:spPr>
          <a:xfrm>
            <a:off x="6065653" y="1992261"/>
            <a:ext cx="2621147" cy="2873477"/>
          </a:xfrm>
          <a:prstGeom prst="rect">
            <a:avLst/>
          </a:prstGeom>
        </p:spPr>
      </p:pic>
    </p:spTree>
    <p:extLst>
      <p:ext uri="{BB962C8B-B14F-4D97-AF65-F5344CB8AC3E}">
        <p14:creationId xmlns:p14="http://schemas.microsoft.com/office/powerpoint/2010/main" val="24425726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E9CF388-C47E-452E-B77B-2E0FB415AE9F}"/>
              </a:ext>
            </a:extLst>
          </p:cNvPr>
          <p:cNvSpPr>
            <a:spLocks noGrp="1"/>
          </p:cNvSpPr>
          <p:nvPr>
            <p:ph sz="quarter" idx="10"/>
          </p:nvPr>
        </p:nvSpPr>
        <p:spPr>
          <a:xfrm>
            <a:off x="457200" y="1085871"/>
            <a:ext cx="8229600" cy="4248000"/>
          </a:xfrm>
        </p:spPr>
        <p:txBody>
          <a:bodyPr/>
          <a:lstStyle/>
          <a:p>
            <a:r>
              <a:rPr lang="en-GB" sz="2400" b="1" dirty="0">
                <a:solidFill>
                  <a:srgbClr val="0077E3"/>
                </a:solidFill>
              </a:rPr>
              <a:t>Using slip gauges correctly</a:t>
            </a:r>
          </a:p>
          <a:p>
            <a:pPr marL="342900" indent="-342900">
              <a:buClr>
                <a:srgbClr val="0077E3"/>
              </a:buClr>
              <a:buFont typeface="Arial" panose="020B0604020202020204" pitchFamily="34" charset="0"/>
              <a:buChar char="•"/>
            </a:pPr>
            <a:r>
              <a:rPr lang="en-GB" dirty="0"/>
              <a:t>Use the minimum number of blocks possible to measure each dimension.</a:t>
            </a:r>
          </a:p>
          <a:p>
            <a:pPr marL="342900" indent="-342900">
              <a:buClr>
                <a:srgbClr val="0077E3"/>
              </a:buClr>
              <a:buFont typeface="Arial" panose="020B0604020202020204" pitchFamily="34" charset="0"/>
              <a:buChar char="•"/>
            </a:pPr>
            <a:r>
              <a:rPr lang="en-GB" dirty="0"/>
              <a:t>Wring the individual blocks together.</a:t>
            </a:r>
          </a:p>
          <a:p>
            <a:pPr marL="342900" indent="-342900">
              <a:buClr>
                <a:srgbClr val="0077E3"/>
              </a:buClr>
              <a:buFont typeface="Arial" panose="020B0604020202020204" pitchFamily="34" charset="0"/>
              <a:buChar char="•"/>
            </a:pPr>
            <a:r>
              <a:rPr lang="en-GB" dirty="0"/>
              <a:t>Wipe the measuring faces clean using soft clean cloth.</a:t>
            </a:r>
          </a:p>
          <a:p>
            <a:endParaRPr lang="en-GB" dirty="0"/>
          </a:p>
        </p:txBody>
      </p:sp>
      <p:pic>
        <p:nvPicPr>
          <p:cNvPr id="5" name="Picture 4">
            <a:extLst>
              <a:ext uri="{FF2B5EF4-FFF2-40B4-BE49-F238E27FC236}">
                <a16:creationId xmlns:a16="http://schemas.microsoft.com/office/drawing/2014/main" id="{4F8BBADB-7173-921E-5CAB-8BA17D045F99}"/>
              </a:ext>
            </a:extLst>
          </p:cNvPr>
          <p:cNvPicPr>
            <a:picLocks noChangeAspect="1"/>
          </p:cNvPicPr>
          <p:nvPr/>
        </p:nvPicPr>
        <p:blipFill>
          <a:blip r:embed="rId2"/>
          <a:stretch>
            <a:fillRect/>
          </a:stretch>
        </p:blipFill>
        <p:spPr>
          <a:xfrm>
            <a:off x="1590589" y="3671157"/>
            <a:ext cx="6218459" cy="1973751"/>
          </a:xfrm>
          <a:prstGeom prst="rect">
            <a:avLst/>
          </a:prstGeom>
        </p:spPr>
      </p:pic>
    </p:spTree>
    <p:extLst>
      <p:ext uri="{BB962C8B-B14F-4D97-AF65-F5344CB8AC3E}">
        <p14:creationId xmlns:p14="http://schemas.microsoft.com/office/powerpoint/2010/main" val="13980623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D6F066-F04A-407B-BFDC-547AA46CBF32}"/>
              </a:ext>
            </a:extLst>
          </p:cNvPr>
          <p:cNvSpPr>
            <a:spLocks noGrp="1"/>
          </p:cNvSpPr>
          <p:nvPr>
            <p:ph type="title"/>
          </p:nvPr>
        </p:nvSpPr>
        <p:spPr/>
        <p:txBody>
          <a:bodyPr/>
          <a:lstStyle/>
          <a:p>
            <a:r>
              <a:rPr lang="en-GB" dirty="0"/>
              <a:t>Angle gauges</a:t>
            </a:r>
          </a:p>
        </p:txBody>
      </p:sp>
      <p:sp>
        <p:nvSpPr>
          <p:cNvPr id="3" name="Content Placeholder 2">
            <a:extLst>
              <a:ext uri="{FF2B5EF4-FFF2-40B4-BE49-F238E27FC236}">
                <a16:creationId xmlns:a16="http://schemas.microsoft.com/office/drawing/2014/main" id="{DCB7489D-E1F8-4B87-A340-FF2A29AE4B81}"/>
              </a:ext>
            </a:extLst>
          </p:cNvPr>
          <p:cNvSpPr>
            <a:spLocks noGrp="1"/>
          </p:cNvSpPr>
          <p:nvPr>
            <p:ph sz="quarter" idx="10"/>
          </p:nvPr>
        </p:nvSpPr>
        <p:spPr>
          <a:xfrm>
            <a:off x="457199" y="1512000"/>
            <a:ext cx="8118629" cy="4248000"/>
          </a:xfrm>
        </p:spPr>
        <p:txBody>
          <a:bodyPr/>
          <a:lstStyle/>
          <a:p>
            <a:pPr marL="342900" indent="-342900">
              <a:buClr>
                <a:srgbClr val="0077E3"/>
              </a:buClr>
              <a:buFont typeface="Arial" panose="020B0604020202020204" pitchFamily="34" charset="0"/>
              <a:buChar char="•"/>
            </a:pPr>
            <a:r>
              <a:rPr lang="en-GB" dirty="0"/>
              <a:t>Precision ground and lapped measuring blocks of </a:t>
            </a:r>
            <a:r>
              <a:rPr lang="en-US" dirty="0"/>
              <a:t>hardened steel, typically approximately 75</a:t>
            </a:r>
            <a:r>
              <a:rPr lang="en-US" spc="-100" dirty="0"/>
              <a:t> </a:t>
            </a:r>
            <a:r>
              <a:rPr lang="en-US" dirty="0"/>
              <a:t>mm long and 16</a:t>
            </a:r>
            <a:r>
              <a:rPr lang="en-US" spc="-100" dirty="0"/>
              <a:t> </a:t>
            </a:r>
            <a:r>
              <a:rPr lang="en-US" dirty="0"/>
              <a:t>mm wide.</a:t>
            </a:r>
          </a:p>
          <a:p>
            <a:pPr marL="342900" indent="-342900">
              <a:buClr>
                <a:srgbClr val="0077E3"/>
              </a:buClr>
              <a:buFont typeface="Arial" panose="020B0604020202020204" pitchFamily="34" charset="0"/>
              <a:buChar char="•"/>
            </a:pPr>
            <a:r>
              <a:rPr lang="en-US" dirty="0"/>
              <a:t>They differ from slip gauges in that their wringing surfaces are not parallel to each other, but are at an angle (which is engraved on them). </a:t>
            </a:r>
          </a:p>
          <a:p>
            <a:pPr marL="342900" indent="-342900">
              <a:spcAft>
                <a:spcPts val="600"/>
              </a:spcAft>
              <a:buClr>
                <a:srgbClr val="0077E3"/>
              </a:buClr>
              <a:buFont typeface="Arial" panose="020B0604020202020204" pitchFamily="34" charset="0"/>
              <a:buChar char="•"/>
            </a:pPr>
            <a:r>
              <a:rPr lang="en-US" b="0" i="0" dirty="0">
                <a:solidFill>
                  <a:srgbClr val="202124"/>
                </a:solidFill>
                <a:effectLst/>
                <a:latin typeface="arial" panose="020B0604020202020204" pitchFamily="34" charset="0"/>
              </a:rPr>
              <a:t>They can facilitate measurement of any angle between 0 degrees and 360 degrees, with an accuracy of </a:t>
            </a:r>
            <a:r>
              <a:rPr lang="en-US" i="0" dirty="0">
                <a:solidFill>
                  <a:srgbClr val="202124"/>
                </a:solidFill>
                <a:effectLst/>
                <a:latin typeface="arial" panose="020B0604020202020204" pitchFamily="34" charset="0"/>
              </a:rPr>
              <a:t>0.5 to 0.25 second.</a:t>
            </a:r>
            <a:br>
              <a:rPr lang="en-US" i="0" dirty="0">
                <a:solidFill>
                  <a:srgbClr val="202124"/>
                </a:solidFill>
                <a:effectLst/>
                <a:latin typeface="arial" panose="020B0604020202020204" pitchFamily="34" charset="0"/>
              </a:rPr>
            </a:br>
            <a:r>
              <a:rPr lang="en-US" i="0" dirty="0">
                <a:solidFill>
                  <a:srgbClr val="202124"/>
                </a:solidFill>
                <a:effectLst/>
                <a:latin typeface="arial" panose="020B0604020202020204" pitchFamily="34" charset="0"/>
              </a:rPr>
              <a:t> </a:t>
            </a:r>
            <a:br>
              <a:rPr lang="en-US" i="0" dirty="0">
                <a:solidFill>
                  <a:srgbClr val="202124"/>
                </a:solidFill>
                <a:effectLst/>
                <a:latin typeface="arial" panose="020B0604020202020204" pitchFamily="34" charset="0"/>
              </a:rPr>
            </a:br>
            <a:r>
              <a:rPr lang="en-US" i="0" dirty="0">
                <a:solidFill>
                  <a:srgbClr val="202124"/>
                </a:solidFill>
                <a:effectLst/>
                <a:latin typeface="arial" panose="020B0604020202020204" pitchFamily="34" charset="0"/>
              </a:rPr>
              <a:t>(1 second</a:t>
            </a:r>
            <a:r>
              <a:rPr lang="en-US" dirty="0">
                <a:solidFill>
                  <a:srgbClr val="202124"/>
                </a:solidFill>
                <a:latin typeface="arial" panose="020B0604020202020204" pitchFamily="34" charset="0"/>
              </a:rPr>
              <a:t> </a:t>
            </a:r>
            <a:r>
              <a:rPr lang="en-US" i="0" dirty="0">
                <a:solidFill>
                  <a:srgbClr val="202124"/>
                </a:solidFill>
                <a:effectLst/>
                <a:latin typeface="arial" panose="020B0604020202020204" pitchFamily="34" charset="0"/>
              </a:rPr>
              <a:t>= </a:t>
            </a:r>
            <a:r>
              <a:rPr lang="en-US" dirty="0">
                <a:solidFill>
                  <a:srgbClr val="202124"/>
                </a:solidFill>
                <a:latin typeface="arial" panose="020B0604020202020204" pitchFamily="34" charset="0"/>
              </a:rPr>
              <a:t>     </a:t>
            </a:r>
            <a:r>
              <a:rPr lang="en-US" i="0" dirty="0">
                <a:solidFill>
                  <a:srgbClr val="202124"/>
                </a:solidFill>
                <a:effectLst/>
                <a:latin typeface="arial" panose="020B0604020202020204" pitchFamily="34" charset="0"/>
              </a:rPr>
              <a:t>of a minute =</a:t>
            </a:r>
            <a:r>
              <a:rPr lang="en-US" dirty="0">
                <a:solidFill>
                  <a:srgbClr val="202124"/>
                </a:solidFill>
                <a:latin typeface="arial" panose="020B0604020202020204" pitchFamily="34" charset="0"/>
              </a:rPr>
              <a:t>         </a:t>
            </a:r>
            <a:r>
              <a:rPr lang="en-US" i="0" dirty="0">
                <a:solidFill>
                  <a:srgbClr val="202124"/>
                </a:solidFill>
                <a:effectLst/>
                <a:latin typeface="arial" panose="020B0604020202020204" pitchFamily="34" charset="0"/>
              </a:rPr>
              <a:t>of a degree)</a:t>
            </a:r>
            <a:endParaRPr lang="en-US" dirty="0"/>
          </a:p>
          <a:p>
            <a:pPr marL="342900" indent="-342900">
              <a:buFont typeface="Arial" panose="020B0604020202020204" pitchFamily="34" charset="0"/>
              <a:buChar char="•"/>
            </a:pPr>
            <a:endParaRPr lang="en-GB" dirty="0"/>
          </a:p>
          <a:p>
            <a:endParaRPr lang="en-GB" b="1" dirty="0"/>
          </a:p>
        </p:txBody>
      </p:sp>
      <p:graphicFrame>
        <p:nvGraphicFramePr>
          <p:cNvPr id="4" name="Object 3">
            <a:extLst>
              <a:ext uri="{FF2B5EF4-FFF2-40B4-BE49-F238E27FC236}">
                <a16:creationId xmlns:a16="http://schemas.microsoft.com/office/drawing/2014/main" id="{39EFB5F8-6535-DD82-E5E9-6FABCE10EDB3}"/>
              </a:ext>
            </a:extLst>
          </p:cNvPr>
          <p:cNvGraphicFramePr>
            <a:graphicFrameLocks noChangeAspect="1"/>
          </p:cNvGraphicFramePr>
          <p:nvPr>
            <p:extLst>
              <p:ext uri="{D42A27DB-BD31-4B8C-83A1-F6EECF244321}">
                <p14:modId xmlns:p14="http://schemas.microsoft.com/office/powerpoint/2010/main" val="396722502"/>
              </p:ext>
            </p:extLst>
          </p:nvPr>
        </p:nvGraphicFramePr>
        <p:xfrm>
          <a:off x="2190750" y="4903788"/>
          <a:ext cx="304800" cy="508000"/>
        </p:xfrm>
        <a:graphic>
          <a:graphicData uri="http://schemas.openxmlformats.org/presentationml/2006/ole">
            <mc:AlternateContent xmlns:mc="http://schemas.openxmlformats.org/markup-compatibility/2006">
              <mc:Choice xmlns:v="urn:schemas-microsoft-com:vml" Requires="v">
                <p:oleObj name="Equation" r:id="rId2" imgW="304560" imgH="507960" progId="Equation.DSMT4">
                  <p:embed/>
                </p:oleObj>
              </mc:Choice>
              <mc:Fallback>
                <p:oleObj name="Equation" r:id="rId2" imgW="304560" imgH="507960" progId="Equation.DSMT4">
                  <p:embed/>
                  <p:pic>
                    <p:nvPicPr>
                      <p:cNvPr id="4" name="Object 3">
                        <a:extLst>
                          <a:ext uri="{FF2B5EF4-FFF2-40B4-BE49-F238E27FC236}">
                            <a16:creationId xmlns:a16="http://schemas.microsoft.com/office/drawing/2014/main" id="{39EFB5F8-6535-DD82-E5E9-6FABCE10EDB3}"/>
                          </a:ext>
                        </a:extLst>
                      </p:cNvPr>
                      <p:cNvPicPr/>
                      <p:nvPr/>
                    </p:nvPicPr>
                    <p:blipFill>
                      <a:blip r:embed="rId3"/>
                      <a:stretch>
                        <a:fillRect/>
                      </a:stretch>
                    </p:blipFill>
                    <p:spPr>
                      <a:xfrm>
                        <a:off x="2190750" y="4903788"/>
                        <a:ext cx="304800" cy="508000"/>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4D828B27-7FBE-272A-3C2E-B4B3674A596F}"/>
              </a:ext>
            </a:extLst>
          </p:cNvPr>
          <p:cNvGraphicFramePr>
            <a:graphicFrameLocks noChangeAspect="1"/>
          </p:cNvGraphicFramePr>
          <p:nvPr>
            <p:extLst>
              <p:ext uri="{D42A27DB-BD31-4B8C-83A1-F6EECF244321}">
                <p14:modId xmlns:p14="http://schemas.microsoft.com/office/powerpoint/2010/main" val="276019463"/>
              </p:ext>
            </p:extLst>
          </p:nvPr>
        </p:nvGraphicFramePr>
        <p:xfrm>
          <a:off x="4092575" y="4903788"/>
          <a:ext cx="520700" cy="508000"/>
        </p:xfrm>
        <a:graphic>
          <a:graphicData uri="http://schemas.openxmlformats.org/presentationml/2006/ole">
            <mc:AlternateContent xmlns:mc="http://schemas.openxmlformats.org/markup-compatibility/2006">
              <mc:Choice xmlns:v="urn:schemas-microsoft-com:vml" Requires="v">
                <p:oleObj name="Equation" r:id="rId4" imgW="520560" imgH="507960" progId="Equation.DSMT4">
                  <p:embed/>
                </p:oleObj>
              </mc:Choice>
              <mc:Fallback>
                <p:oleObj name="Equation" r:id="rId4" imgW="520560" imgH="507960" progId="Equation.DSMT4">
                  <p:embed/>
                  <p:pic>
                    <p:nvPicPr>
                      <p:cNvPr id="5" name="Object 4">
                        <a:extLst>
                          <a:ext uri="{FF2B5EF4-FFF2-40B4-BE49-F238E27FC236}">
                            <a16:creationId xmlns:a16="http://schemas.microsoft.com/office/drawing/2014/main" id="{4D828B27-7FBE-272A-3C2E-B4B3674A596F}"/>
                          </a:ext>
                        </a:extLst>
                      </p:cNvPr>
                      <p:cNvPicPr/>
                      <p:nvPr/>
                    </p:nvPicPr>
                    <p:blipFill>
                      <a:blip r:embed="rId5"/>
                      <a:stretch>
                        <a:fillRect/>
                      </a:stretch>
                    </p:blipFill>
                    <p:spPr>
                      <a:xfrm>
                        <a:off x="4092575" y="4903788"/>
                        <a:ext cx="520700" cy="508000"/>
                      </a:xfrm>
                      <a:prstGeom prst="rect">
                        <a:avLst/>
                      </a:prstGeom>
                    </p:spPr>
                  </p:pic>
                </p:oleObj>
              </mc:Fallback>
            </mc:AlternateContent>
          </a:graphicData>
        </a:graphic>
      </p:graphicFrame>
    </p:spTree>
    <p:extLst>
      <p:ext uri="{BB962C8B-B14F-4D97-AF65-F5344CB8AC3E}">
        <p14:creationId xmlns:p14="http://schemas.microsoft.com/office/powerpoint/2010/main" val="38020043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71FDD-5ACC-4DD8-B914-75ECF8BCD57A}"/>
              </a:ext>
            </a:extLst>
          </p:cNvPr>
          <p:cNvSpPr>
            <a:spLocks noGrp="1"/>
          </p:cNvSpPr>
          <p:nvPr>
            <p:ph type="title"/>
          </p:nvPr>
        </p:nvSpPr>
        <p:spPr/>
        <p:txBody>
          <a:bodyPr/>
          <a:lstStyle/>
          <a:p>
            <a:r>
              <a:rPr lang="en-GB" dirty="0"/>
              <a:t>Go/no-go gauge design</a:t>
            </a:r>
          </a:p>
        </p:txBody>
      </p:sp>
      <p:sp>
        <p:nvSpPr>
          <p:cNvPr id="3" name="Content Placeholder 2">
            <a:extLst>
              <a:ext uri="{FF2B5EF4-FFF2-40B4-BE49-F238E27FC236}">
                <a16:creationId xmlns:a16="http://schemas.microsoft.com/office/drawing/2014/main" id="{EC315B9D-362F-4539-BF7E-8FDE9FB55167}"/>
              </a:ext>
            </a:extLst>
          </p:cNvPr>
          <p:cNvSpPr>
            <a:spLocks noGrp="1"/>
          </p:cNvSpPr>
          <p:nvPr>
            <p:ph sz="quarter" idx="10"/>
          </p:nvPr>
        </p:nvSpPr>
        <p:spPr/>
        <p:txBody>
          <a:bodyPr/>
          <a:lstStyle/>
          <a:p>
            <a:r>
              <a:rPr lang="en-GB" dirty="0"/>
              <a:t>The ‘go’ gauge should always be so designed that it will cover the maximum metal condition (MMC – smallest hole, largest shaft), whereas a ‘no-go’ gauge will cover the minimum (least) metal condition (LMC largest hole, smallest shaft) of a feature, whether external or internal.​</a:t>
            </a:r>
          </a:p>
          <a:p>
            <a:r>
              <a:rPr lang="en-GB" dirty="0"/>
              <a:t>​The ‘go’ gauge should always be so designed that it will cover as many dimensions as possible in a single operation, whereas the ‘no-go’ gauge will cover only one dimension.​</a:t>
            </a:r>
          </a:p>
          <a:p>
            <a:r>
              <a:rPr lang="en-GB" dirty="0"/>
              <a:t>For example, this means that a ‘go’ plug gauge should have a full circular section and be of full length of the hole being checked.</a:t>
            </a:r>
          </a:p>
        </p:txBody>
      </p:sp>
    </p:spTree>
    <p:extLst>
      <p:ext uri="{BB962C8B-B14F-4D97-AF65-F5344CB8AC3E}">
        <p14:creationId xmlns:p14="http://schemas.microsoft.com/office/powerpoint/2010/main" val="39218283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3568D3-2675-4D56-A892-749BE4711FF8}"/>
              </a:ext>
            </a:extLst>
          </p:cNvPr>
          <p:cNvSpPr>
            <a:spLocks noGrp="1"/>
          </p:cNvSpPr>
          <p:nvPr>
            <p:ph type="title"/>
          </p:nvPr>
        </p:nvSpPr>
        <p:spPr/>
        <p:txBody>
          <a:bodyPr/>
          <a:lstStyle/>
          <a:p>
            <a:r>
              <a:rPr lang="en-GB" dirty="0"/>
              <a:t>Go/no-go principle </a:t>
            </a:r>
          </a:p>
        </p:txBody>
      </p:sp>
      <p:pic>
        <p:nvPicPr>
          <p:cNvPr id="4" name="Picture 3">
            <a:extLst>
              <a:ext uri="{FF2B5EF4-FFF2-40B4-BE49-F238E27FC236}">
                <a16:creationId xmlns:a16="http://schemas.microsoft.com/office/drawing/2014/main" id="{B073D365-802B-B608-32E0-5332CD2D62AB}"/>
              </a:ext>
            </a:extLst>
          </p:cNvPr>
          <p:cNvPicPr>
            <a:picLocks noChangeAspect="1"/>
          </p:cNvPicPr>
          <p:nvPr/>
        </p:nvPicPr>
        <p:blipFill>
          <a:blip r:embed="rId2"/>
          <a:stretch>
            <a:fillRect/>
          </a:stretch>
        </p:blipFill>
        <p:spPr>
          <a:xfrm>
            <a:off x="1428477" y="1390588"/>
            <a:ext cx="6287045" cy="4747671"/>
          </a:xfrm>
          <a:prstGeom prst="rect">
            <a:avLst/>
          </a:prstGeom>
        </p:spPr>
      </p:pic>
    </p:spTree>
    <p:extLst>
      <p:ext uri="{BB962C8B-B14F-4D97-AF65-F5344CB8AC3E}">
        <p14:creationId xmlns:p14="http://schemas.microsoft.com/office/powerpoint/2010/main" val="1570200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A518E-D689-40F8-9F83-82F0778D9704}"/>
              </a:ext>
            </a:extLst>
          </p:cNvPr>
          <p:cNvSpPr>
            <a:spLocks noGrp="1"/>
          </p:cNvSpPr>
          <p:nvPr>
            <p:ph type="title"/>
          </p:nvPr>
        </p:nvSpPr>
        <p:spPr/>
        <p:txBody>
          <a:bodyPr/>
          <a:lstStyle/>
          <a:p>
            <a:r>
              <a:rPr lang="en-GB" dirty="0"/>
              <a:t>Go/no-go principle </a:t>
            </a:r>
          </a:p>
        </p:txBody>
      </p:sp>
      <p:pic>
        <p:nvPicPr>
          <p:cNvPr id="7" name="Picture 6">
            <a:extLst>
              <a:ext uri="{FF2B5EF4-FFF2-40B4-BE49-F238E27FC236}">
                <a16:creationId xmlns:a16="http://schemas.microsoft.com/office/drawing/2014/main" id="{3B964DF6-BA58-EC8A-F5EB-0CF99B1F481F}"/>
              </a:ext>
            </a:extLst>
          </p:cNvPr>
          <p:cNvPicPr>
            <a:picLocks noChangeAspect="1"/>
          </p:cNvPicPr>
          <p:nvPr/>
        </p:nvPicPr>
        <p:blipFill>
          <a:blip r:embed="rId2"/>
          <a:stretch>
            <a:fillRect/>
          </a:stretch>
        </p:blipFill>
        <p:spPr>
          <a:xfrm>
            <a:off x="982669" y="1579992"/>
            <a:ext cx="7178662" cy="3955123"/>
          </a:xfrm>
          <a:prstGeom prst="rect">
            <a:avLst/>
          </a:prstGeom>
        </p:spPr>
      </p:pic>
    </p:spTree>
    <p:extLst>
      <p:ext uri="{BB962C8B-B14F-4D97-AF65-F5344CB8AC3E}">
        <p14:creationId xmlns:p14="http://schemas.microsoft.com/office/powerpoint/2010/main" val="39086219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02A885-60BA-46CE-A3C1-524C7CE9E929}"/>
              </a:ext>
            </a:extLst>
          </p:cNvPr>
          <p:cNvSpPr>
            <a:spLocks noGrp="1"/>
          </p:cNvSpPr>
          <p:nvPr>
            <p:ph type="title"/>
          </p:nvPr>
        </p:nvSpPr>
        <p:spPr/>
        <p:txBody>
          <a:bodyPr/>
          <a:lstStyle/>
          <a:p>
            <a:r>
              <a:rPr lang="en-GB" dirty="0"/>
              <a:t>Coordinate measuring machine (CMM)</a:t>
            </a:r>
          </a:p>
        </p:txBody>
      </p:sp>
      <p:sp>
        <p:nvSpPr>
          <p:cNvPr id="3" name="Content Placeholder 2">
            <a:extLst>
              <a:ext uri="{FF2B5EF4-FFF2-40B4-BE49-F238E27FC236}">
                <a16:creationId xmlns:a16="http://schemas.microsoft.com/office/drawing/2014/main" id="{56AE125A-85FB-4240-8275-9A33CA6AAFAD}"/>
              </a:ext>
            </a:extLst>
          </p:cNvPr>
          <p:cNvSpPr>
            <a:spLocks noGrp="1"/>
          </p:cNvSpPr>
          <p:nvPr>
            <p:ph sz="quarter" idx="10"/>
          </p:nvPr>
        </p:nvSpPr>
        <p:spPr>
          <a:xfrm>
            <a:off x="457200" y="1512000"/>
            <a:ext cx="8367204" cy="3406229"/>
          </a:xfrm>
        </p:spPr>
        <p:txBody>
          <a:bodyPr/>
          <a:lstStyle/>
          <a:p>
            <a:r>
              <a:rPr lang="en-GB" dirty="0"/>
              <a:t>A coordinate measuring machine (CMM) is a device that measures the geometry of physical objects by sensing discrete points on the surface of each object with a probe. </a:t>
            </a:r>
          </a:p>
          <a:p>
            <a:r>
              <a:rPr lang="en-GB" dirty="0"/>
              <a:t>Various types of probes are used in CMMs, including mechanical, optical, laser and white light. Depending on the machine, the probe position may be manually controlled by an operator or it may be computer controlled. </a:t>
            </a:r>
          </a:p>
          <a:p>
            <a:r>
              <a:rPr lang="en-GB" dirty="0"/>
              <a:t>CMMs typically specify a probe's position in terms of its displacement from a reference position in a three-dimensional Cartesian coordinate system (i.e., with </a:t>
            </a:r>
            <a:r>
              <a:rPr lang="en-GB" sz="2200" i="1" dirty="0">
                <a:latin typeface="Times New Roman" panose="02020603050405020304" pitchFamily="18" charset="0"/>
                <a:cs typeface="Times New Roman" panose="02020603050405020304" pitchFamily="18" charset="0"/>
              </a:rPr>
              <a:t>xyz</a:t>
            </a:r>
            <a:r>
              <a:rPr lang="en-GB" dirty="0"/>
              <a:t> axes). </a:t>
            </a:r>
          </a:p>
        </p:txBody>
      </p:sp>
      <p:pic>
        <p:nvPicPr>
          <p:cNvPr id="4" name="Picture 3">
            <a:extLst>
              <a:ext uri="{FF2B5EF4-FFF2-40B4-BE49-F238E27FC236}">
                <a16:creationId xmlns:a16="http://schemas.microsoft.com/office/drawing/2014/main" id="{1DF43165-9278-4FBF-9A86-1BCEEE80CF41}"/>
              </a:ext>
            </a:extLst>
          </p:cNvPr>
          <p:cNvPicPr>
            <a:picLocks noChangeAspect="1"/>
          </p:cNvPicPr>
          <p:nvPr/>
        </p:nvPicPr>
        <p:blipFill>
          <a:blip r:embed="rId2"/>
          <a:stretch>
            <a:fillRect/>
          </a:stretch>
        </p:blipFill>
        <p:spPr>
          <a:xfrm>
            <a:off x="3480856" y="4568455"/>
            <a:ext cx="2182288" cy="1281545"/>
          </a:xfrm>
          <a:prstGeom prst="rect">
            <a:avLst/>
          </a:prstGeom>
        </p:spPr>
      </p:pic>
    </p:spTree>
    <p:extLst>
      <p:ext uri="{BB962C8B-B14F-4D97-AF65-F5344CB8AC3E}">
        <p14:creationId xmlns:p14="http://schemas.microsoft.com/office/powerpoint/2010/main" val="28132433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2">
            <a:extLst>
              <a:ext uri="{FF2B5EF4-FFF2-40B4-BE49-F238E27FC236}">
                <a16:creationId xmlns:a16="http://schemas.microsoft.com/office/drawing/2014/main" id="{72BED7C7-0C22-DFF6-E47B-BDB3356199D3}"/>
              </a:ext>
            </a:extLst>
          </p:cNvPr>
          <p:cNvSpPr txBox="1"/>
          <p:nvPr/>
        </p:nvSpPr>
        <p:spPr>
          <a:xfrm>
            <a:off x="2234170" y="5995353"/>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FE70F-0937-1FC9-46F9-E5E9A4E9567A}"/>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ABAB5C06-65F6-A63D-895E-A9837132C119}"/>
              </a:ext>
            </a:extLst>
          </p:cNvPr>
          <p:cNvSpPr>
            <a:spLocks noGrp="1"/>
          </p:cNvSpPr>
          <p:nvPr>
            <p:ph sz="quarter" idx="10"/>
          </p:nvPr>
        </p:nvSpPr>
        <p:spPr>
          <a:xfrm>
            <a:off x="457200" y="1512000"/>
            <a:ext cx="8115300" cy="4248000"/>
          </a:xfrm>
        </p:spPr>
        <p:txBody>
          <a:bodyPr/>
          <a:lstStyle/>
          <a:p>
            <a:r>
              <a:rPr lang="en-GB" dirty="0">
                <a:ea typeface="ＭＳ Ｐゴシック" pitchFamily="-105" charset="-128"/>
                <a:cs typeface="ＭＳ Ｐゴシック" pitchFamily="-105" charset="-128"/>
              </a:rPr>
              <a:t>By the end of this session, learners should be able to</a:t>
            </a:r>
            <a:r>
              <a:rPr lang="en-GB" dirty="0"/>
              <a:t>:</a:t>
            </a:r>
          </a:p>
          <a:p>
            <a:pPr marL="342900" indent="-342900">
              <a:buClr>
                <a:srgbClr val="0077E3"/>
              </a:buClr>
              <a:buFont typeface="Arial" panose="020B0604020202020204" pitchFamily="34" charset="0"/>
              <a:buChar char="•"/>
            </a:pPr>
            <a:r>
              <a:rPr lang="en-GB" dirty="0"/>
              <a:t>explain the principles of measurement</a:t>
            </a:r>
          </a:p>
          <a:p>
            <a:pPr marL="342900" indent="-342900">
              <a:buClr>
                <a:srgbClr val="0077E3"/>
              </a:buClr>
              <a:buFont typeface="Arial" panose="020B0604020202020204" pitchFamily="34" charset="0"/>
              <a:buChar char="•"/>
            </a:pPr>
            <a:r>
              <a:rPr lang="en-GB" dirty="0"/>
              <a:t>describe a variety of equipment used for measurement and what they are used to measure.</a:t>
            </a:r>
          </a:p>
          <a:p>
            <a:endParaRPr lang="en-GB" dirty="0"/>
          </a:p>
        </p:txBody>
      </p:sp>
      <p:pic>
        <p:nvPicPr>
          <p:cNvPr id="5" name="Picture 4">
            <a:extLst>
              <a:ext uri="{FF2B5EF4-FFF2-40B4-BE49-F238E27FC236}">
                <a16:creationId xmlns:a16="http://schemas.microsoft.com/office/drawing/2014/main" id="{650465E1-5C1B-FB3D-FFAB-47DDA690FC99}"/>
              </a:ext>
            </a:extLst>
          </p:cNvPr>
          <p:cNvPicPr>
            <a:picLocks noChangeAspect="1"/>
          </p:cNvPicPr>
          <p:nvPr/>
        </p:nvPicPr>
        <p:blipFill>
          <a:blip r:embed="rId3"/>
          <a:stretch>
            <a:fillRect/>
          </a:stretch>
        </p:blipFill>
        <p:spPr>
          <a:xfrm>
            <a:off x="3158601" y="3677756"/>
            <a:ext cx="2826797" cy="1906966"/>
          </a:xfrm>
          <a:prstGeom prst="rect">
            <a:avLst/>
          </a:prstGeom>
        </p:spPr>
      </p:pic>
    </p:spTree>
    <p:extLst>
      <p:ext uri="{BB962C8B-B14F-4D97-AF65-F5344CB8AC3E}">
        <p14:creationId xmlns:p14="http://schemas.microsoft.com/office/powerpoint/2010/main" val="24721662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A9E58E-76CE-4635-871B-75CA6DF4E758}"/>
              </a:ext>
            </a:extLst>
          </p:cNvPr>
          <p:cNvSpPr>
            <a:spLocks noGrp="1"/>
          </p:cNvSpPr>
          <p:nvPr>
            <p:ph type="title"/>
          </p:nvPr>
        </p:nvSpPr>
        <p:spPr/>
        <p:txBody>
          <a:bodyPr/>
          <a:lstStyle/>
          <a:p>
            <a:r>
              <a:rPr lang="en-GB" dirty="0"/>
              <a:t>Principles of measurement</a:t>
            </a:r>
          </a:p>
        </p:txBody>
      </p:sp>
      <p:sp>
        <p:nvSpPr>
          <p:cNvPr id="3" name="Content Placeholder 2">
            <a:extLst>
              <a:ext uri="{FF2B5EF4-FFF2-40B4-BE49-F238E27FC236}">
                <a16:creationId xmlns:a16="http://schemas.microsoft.com/office/drawing/2014/main" id="{4C66FCBF-9869-4129-A2EF-FC9ECBEB4D98}"/>
              </a:ext>
            </a:extLst>
          </p:cNvPr>
          <p:cNvSpPr>
            <a:spLocks noGrp="1"/>
          </p:cNvSpPr>
          <p:nvPr>
            <p:ph sz="quarter" idx="10"/>
          </p:nvPr>
        </p:nvSpPr>
        <p:spPr>
          <a:xfrm>
            <a:off x="457200" y="1512000"/>
            <a:ext cx="8229600" cy="1263857"/>
          </a:xfrm>
        </p:spPr>
        <p:txBody>
          <a:bodyPr/>
          <a:lstStyle/>
          <a:p>
            <a:pPr marL="342900" indent="-342900">
              <a:spcBef>
                <a:spcPts val="400"/>
              </a:spcBef>
              <a:spcAft>
                <a:spcPts val="0"/>
              </a:spcAft>
              <a:buClr>
                <a:srgbClr val="0077E3"/>
              </a:buClr>
              <a:buFont typeface="Arial" panose="020B0604020202020204" pitchFamily="34" charset="0"/>
              <a:buChar char="•"/>
            </a:pPr>
            <a:r>
              <a:rPr lang="en-US" b="1" dirty="0"/>
              <a:t>Precision</a:t>
            </a:r>
            <a:r>
              <a:rPr lang="en-US" dirty="0"/>
              <a:t> – measurements should be close to their true values.</a:t>
            </a:r>
          </a:p>
          <a:p>
            <a:pPr marL="342900" indent="-342900">
              <a:spcBef>
                <a:spcPts val="400"/>
              </a:spcBef>
              <a:spcAft>
                <a:spcPts val="0"/>
              </a:spcAft>
              <a:buClr>
                <a:srgbClr val="0077E3"/>
              </a:buClr>
              <a:buFont typeface="Arial" panose="020B0604020202020204" pitchFamily="34" charset="0"/>
              <a:buChar char="•"/>
            </a:pPr>
            <a:r>
              <a:rPr lang="en-US" b="1" dirty="0"/>
              <a:t>Accuracy</a:t>
            </a:r>
            <a:r>
              <a:rPr lang="en-US" dirty="0"/>
              <a:t> – the values of measurements should be close to each other (low scatter).</a:t>
            </a:r>
          </a:p>
          <a:p>
            <a:pPr>
              <a:spcBef>
                <a:spcPts val="400"/>
              </a:spcBef>
              <a:spcAft>
                <a:spcPts val="400"/>
              </a:spcAft>
            </a:pPr>
            <a:endParaRPr lang="en-GB" dirty="0"/>
          </a:p>
        </p:txBody>
      </p:sp>
      <p:sp>
        <p:nvSpPr>
          <p:cNvPr id="5" name="Content Placeholder 2">
            <a:extLst>
              <a:ext uri="{FF2B5EF4-FFF2-40B4-BE49-F238E27FC236}">
                <a16:creationId xmlns:a16="http://schemas.microsoft.com/office/drawing/2014/main" id="{AB17F491-9E3C-D196-8C8B-22F4227798C0}"/>
              </a:ext>
            </a:extLst>
          </p:cNvPr>
          <p:cNvSpPr txBox="1">
            <a:spLocks/>
          </p:cNvSpPr>
          <p:nvPr/>
        </p:nvSpPr>
        <p:spPr bwMode="auto">
          <a:xfrm>
            <a:off x="457200" y="2494589"/>
            <a:ext cx="5720557"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342900" indent="-342900">
              <a:spcBef>
                <a:spcPts val="400"/>
              </a:spcBef>
              <a:spcAft>
                <a:spcPts val="0"/>
              </a:spcAft>
              <a:buClr>
                <a:srgbClr val="0077E3"/>
              </a:buClr>
              <a:buFont typeface="Arial" panose="020B0604020202020204" pitchFamily="34" charset="0"/>
              <a:buChar char="•"/>
            </a:pPr>
            <a:r>
              <a:rPr lang="en-US" b="1" kern="0" dirty="0"/>
              <a:t>Uncertainty</a:t>
            </a:r>
            <a:r>
              <a:rPr lang="en-US" kern="0" dirty="0"/>
              <a:t> </a:t>
            </a:r>
            <a:r>
              <a:rPr lang="en-US" dirty="0"/>
              <a:t>–</a:t>
            </a:r>
            <a:r>
              <a:rPr lang="en-US" kern="0" dirty="0"/>
              <a:t> the statistical dispersion of the values of a measured quantity should be small.</a:t>
            </a:r>
          </a:p>
          <a:p>
            <a:pPr marL="342900" indent="-342900">
              <a:spcBef>
                <a:spcPts val="400"/>
              </a:spcBef>
              <a:spcAft>
                <a:spcPts val="0"/>
              </a:spcAft>
              <a:buClr>
                <a:srgbClr val="0077E3"/>
              </a:buClr>
              <a:buFont typeface="Arial" panose="020B0604020202020204" pitchFamily="34" charset="0"/>
              <a:buChar char="•"/>
            </a:pPr>
            <a:r>
              <a:rPr lang="en-US" b="1" kern="0" dirty="0"/>
              <a:t>Resolution</a:t>
            </a:r>
            <a:r>
              <a:rPr lang="en-US" kern="0" dirty="0"/>
              <a:t> –  this is the ability to detect small changes in the characteristics of the measurement.</a:t>
            </a:r>
          </a:p>
          <a:p>
            <a:pPr marL="342900" indent="-342900">
              <a:spcBef>
                <a:spcPts val="400"/>
              </a:spcBef>
              <a:spcAft>
                <a:spcPts val="0"/>
              </a:spcAft>
              <a:buClr>
                <a:srgbClr val="0077E3"/>
              </a:buClr>
              <a:buFont typeface="Arial" panose="020B0604020202020204" pitchFamily="34" charset="0"/>
              <a:buChar char="•"/>
            </a:pPr>
            <a:r>
              <a:rPr lang="en-US" b="1" kern="0" dirty="0"/>
              <a:t>Calibration</a:t>
            </a:r>
            <a:r>
              <a:rPr lang="en-US" kern="0" dirty="0"/>
              <a:t> – measurements using a device should be compared with a calibration standard of known accuracy before use.</a:t>
            </a:r>
          </a:p>
          <a:p>
            <a:pPr marL="342900" indent="-342900">
              <a:spcBef>
                <a:spcPts val="400"/>
              </a:spcBef>
              <a:spcAft>
                <a:spcPts val="0"/>
              </a:spcAft>
              <a:buClr>
                <a:srgbClr val="0077E3"/>
              </a:buClr>
              <a:buFont typeface="Arial" panose="020B0604020202020204" pitchFamily="34" charset="0"/>
              <a:buChar char="•"/>
            </a:pPr>
            <a:r>
              <a:rPr lang="en-US" b="1" kern="0" dirty="0"/>
              <a:t>Tolerance</a:t>
            </a:r>
            <a:r>
              <a:rPr lang="en-US" kern="0" dirty="0"/>
              <a:t> – this is </a:t>
            </a:r>
            <a:r>
              <a:rPr lang="en-US" kern="0" dirty="0">
                <a:solidFill>
                  <a:srgbClr val="202124"/>
                </a:solidFill>
                <a:latin typeface="arial" panose="020B0604020202020204" pitchFamily="34" charset="0"/>
              </a:rPr>
              <a:t>the maximum permissible variation in a measured dimension.</a:t>
            </a:r>
            <a:endParaRPr lang="en-US" kern="0" dirty="0"/>
          </a:p>
          <a:p>
            <a:pPr>
              <a:spcBef>
                <a:spcPts val="400"/>
              </a:spcBef>
              <a:spcAft>
                <a:spcPts val="400"/>
              </a:spcAft>
            </a:pPr>
            <a:endParaRPr lang="en-US" kern="0" dirty="0"/>
          </a:p>
        </p:txBody>
      </p:sp>
      <p:pic>
        <p:nvPicPr>
          <p:cNvPr id="7" name="Picture 6">
            <a:extLst>
              <a:ext uri="{FF2B5EF4-FFF2-40B4-BE49-F238E27FC236}">
                <a16:creationId xmlns:a16="http://schemas.microsoft.com/office/drawing/2014/main" id="{49927F39-CC0E-6EE3-6A83-80E9DA279A70}"/>
              </a:ext>
            </a:extLst>
          </p:cNvPr>
          <p:cNvPicPr>
            <a:picLocks noChangeAspect="1"/>
          </p:cNvPicPr>
          <p:nvPr/>
        </p:nvPicPr>
        <p:blipFill>
          <a:blip r:embed="rId2"/>
          <a:stretch>
            <a:fillRect/>
          </a:stretch>
        </p:blipFill>
        <p:spPr>
          <a:xfrm>
            <a:off x="6099099" y="2491784"/>
            <a:ext cx="2807944" cy="2994273"/>
          </a:xfrm>
          <a:prstGeom prst="rect">
            <a:avLst/>
          </a:prstGeom>
        </p:spPr>
      </p:pic>
    </p:spTree>
    <p:extLst>
      <p:ext uri="{BB962C8B-B14F-4D97-AF65-F5344CB8AC3E}">
        <p14:creationId xmlns:p14="http://schemas.microsoft.com/office/powerpoint/2010/main" val="40980777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caliper, device&#10;&#10;Description automatically generated">
            <a:extLst>
              <a:ext uri="{FF2B5EF4-FFF2-40B4-BE49-F238E27FC236}">
                <a16:creationId xmlns:a16="http://schemas.microsoft.com/office/drawing/2014/main" id="{A2EE8ED3-DDA6-78EC-0570-C09D65C1CB11}"/>
              </a:ext>
            </a:extLst>
          </p:cNvPr>
          <p:cNvPicPr>
            <a:picLocks noChangeAspect="1"/>
          </p:cNvPicPr>
          <p:nvPr/>
        </p:nvPicPr>
        <p:blipFill>
          <a:blip r:embed="rId2"/>
          <a:stretch>
            <a:fillRect/>
          </a:stretch>
        </p:blipFill>
        <p:spPr>
          <a:xfrm rot="5032353">
            <a:off x="5831643" y="967181"/>
            <a:ext cx="2326639" cy="3203248"/>
          </a:xfrm>
          <a:prstGeom prst="rect">
            <a:avLst/>
          </a:prstGeom>
        </p:spPr>
      </p:pic>
      <p:sp>
        <p:nvSpPr>
          <p:cNvPr id="2" name="Title 1">
            <a:extLst>
              <a:ext uri="{FF2B5EF4-FFF2-40B4-BE49-F238E27FC236}">
                <a16:creationId xmlns:a16="http://schemas.microsoft.com/office/drawing/2014/main" id="{FD05AD2B-51D1-4724-9A2E-86EB9B9AF54B}"/>
              </a:ext>
            </a:extLst>
          </p:cNvPr>
          <p:cNvSpPr>
            <a:spLocks noGrp="1"/>
          </p:cNvSpPr>
          <p:nvPr>
            <p:ph type="title"/>
          </p:nvPr>
        </p:nvSpPr>
        <p:spPr/>
        <p:txBody>
          <a:bodyPr/>
          <a:lstStyle/>
          <a:p>
            <a:r>
              <a:rPr lang="en-GB" dirty="0"/>
              <a:t>Measurement devices</a:t>
            </a:r>
          </a:p>
        </p:txBody>
      </p:sp>
      <p:sp>
        <p:nvSpPr>
          <p:cNvPr id="3" name="Content Placeholder 2">
            <a:extLst>
              <a:ext uri="{FF2B5EF4-FFF2-40B4-BE49-F238E27FC236}">
                <a16:creationId xmlns:a16="http://schemas.microsoft.com/office/drawing/2014/main" id="{C877147E-5435-468A-A390-95786E9CD28F}"/>
              </a:ext>
            </a:extLst>
          </p:cNvPr>
          <p:cNvSpPr>
            <a:spLocks noGrp="1"/>
          </p:cNvSpPr>
          <p:nvPr>
            <p:ph sz="quarter" idx="10"/>
          </p:nvPr>
        </p:nvSpPr>
        <p:spPr>
          <a:xfrm>
            <a:off x="457200" y="1588585"/>
            <a:ext cx="8229600" cy="3680829"/>
          </a:xfrm>
        </p:spPr>
        <p:txBody>
          <a:bodyPr/>
          <a:lstStyle/>
          <a:p>
            <a:pPr>
              <a:spcBef>
                <a:spcPts val="600"/>
              </a:spcBef>
              <a:spcAft>
                <a:spcPts val="600"/>
              </a:spcAft>
            </a:pPr>
            <a:r>
              <a:rPr lang="en-GB" b="1" dirty="0"/>
              <a:t>Engineering rule</a:t>
            </a:r>
          </a:p>
          <a:p>
            <a:pPr marL="342900" indent="-342900">
              <a:spcBef>
                <a:spcPts val="600"/>
              </a:spcBef>
              <a:spcAft>
                <a:spcPts val="600"/>
              </a:spcAft>
              <a:buClr>
                <a:srgbClr val="0077E3"/>
              </a:buClr>
              <a:buFont typeface="Arial" panose="020B0604020202020204" pitchFamily="34" charset="0"/>
              <a:buChar char="•"/>
            </a:pPr>
            <a:r>
              <a:rPr lang="en-GB" dirty="0"/>
              <a:t>Used to measure linear dimensions</a:t>
            </a:r>
          </a:p>
          <a:p>
            <a:pPr marL="342900" indent="-342900">
              <a:spcBef>
                <a:spcPts val="600"/>
              </a:spcBef>
              <a:spcAft>
                <a:spcPts val="600"/>
              </a:spcAft>
              <a:buClr>
                <a:srgbClr val="0077E3"/>
              </a:buClr>
              <a:buFont typeface="Arial" panose="020B0604020202020204" pitchFamily="34" charset="0"/>
              <a:buChar char="•"/>
            </a:pPr>
            <a:r>
              <a:rPr lang="en-GB" dirty="0"/>
              <a:t>Accurate to approximately 0.5</a:t>
            </a:r>
            <a:r>
              <a:rPr lang="en-GB" spc="-100" dirty="0"/>
              <a:t> </a:t>
            </a:r>
            <a:r>
              <a:rPr lang="en-GB" dirty="0"/>
              <a:t>mm </a:t>
            </a:r>
          </a:p>
          <a:p>
            <a:pPr>
              <a:spcBef>
                <a:spcPts val="600"/>
              </a:spcBef>
              <a:spcAft>
                <a:spcPts val="600"/>
              </a:spcAft>
            </a:pPr>
            <a:r>
              <a:rPr lang="en-GB" b="1" dirty="0"/>
              <a:t>Vernier caliper</a:t>
            </a:r>
          </a:p>
          <a:p>
            <a:pPr marL="342900" indent="-342900">
              <a:spcBef>
                <a:spcPts val="600"/>
              </a:spcBef>
              <a:spcAft>
                <a:spcPts val="600"/>
              </a:spcAft>
              <a:buClr>
                <a:srgbClr val="0077E3"/>
              </a:buClr>
              <a:buFont typeface="Arial" panose="020B0604020202020204" pitchFamily="34" charset="0"/>
              <a:buChar char="•"/>
            </a:pPr>
            <a:r>
              <a:rPr lang="en-GB" dirty="0"/>
              <a:t>Not as accurate </a:t>
            </a:r>
            <a:r>
              <a:rPr lang="en-GB" b="1" dirty="0"/>
              <a:t>as</a:t>
            </a:r>
            <a:r>
              <a:rPr lang="en-GB" dirty="0"/>
              <a:t> a micrometer but can be used to measure:</a:t>
            </a:r>
          </a:p>
          <a:p>
            <a:pPr marL="558800" lvl="1" indent="-342900">
              <a:spcBef>
                <a:spcPts val="600"/>
              </a:spcBef>
              <a:spcAft>
                <a:spcPts val="600"/>
              </a:spcAft>
              <a:buFont typeface="Arial" panose="020B0604020202020204" pitchFamily="34" charset="0"/>
              <a:buChar char="•"/>
            </a:pPr>
            <a:r>
              <a:rPr lang="en-GB" dirty="0"/>
              <a:t>outside diameter or length</a:t>
            </a:r>
          </a:p>
          <a:p>
            <a:pPr marL="558800" lvl="1" indent="-342900">
              <a:spcBef>
                <a:spcPts val="600"/>
              </a:spcBef>
              <a:spcAft>
                <a:spcPts val="600"/>
              </a:spcAft>
              <a:buFont typeface="Arial" panose="020B0604020202020204" pitchFamily="34" charset="0"/>
              <a:buChar char="•"/>
            </a:pPr>
            <a:r>
              <a:rPr lang="en-GB" dirty="0"/>
              <a:t>inside diameter or length </a:t>
            </a:r>
          </a:p>
          <a:p>
            <a:pPr marL="558800" lvl="1" indent="-342900">
              <a:spcBef>
                <a:spcPts val="600"/>
              </a:spcBef>
              <a:spcAft>
                <a:spcPts val="600"/>
              </a:spcAft>
              <a:buFont typeface="Arial" panose="020B0604020202020204" pitchFamily="34" charset="0"/>
              <a:buChar char="•"/>
            </a:pPr>
            <a:r>
              <a:rPr lang="en-GB" dirty="0"/>
              <a:t>depth of slot or pocket.</a:t>
            </a:r>
          </a:p>
          <a:p>
            <a:pPr marL="342900" indent="-342900">
              <a:spcBef>
                <a:spcPts val="600"/>
              </a:spcBef>
              <a:spcAft>
                <a:spcPts val="600"/>
              </a:spcAft>
              <a:buClr>
                <a:srgbClr val="0077E3"/>
              </a:buClr>
              <a:buFont typeface="Arial" panose="020B0604020202020204" pitchFamily="34" charset="0"/>
              <a:buChar char="•"/>
            </a:pPr>
            <a:r>
              <a:rPr lang="en-GB" dirty="0"/>
              <a:t>High accuracy to 0.02</a:t>
            </a:r>
            <a:r>
              <a:rPr lang="en-GB" spc="-100" dirty="0"/>
              <a:t> </a:t>
            </a:r>
            <a:r>
              <a:rPr lang="en-GB" dirty="0"/>
              <a:t>mm</a:t>
            </a:r>
          </a:p>
          <a:p>
            <a:endParaRPr lang="en-GB" b="1" dirty="0"/>
          </a:p>
        </p:txBody>
      </p:sp>
      <p:pic>
        <p:nvPicPr>
          <p:cNvPr id="8" name="Picture 7" descr="A close-up of an object&#10;&#10;Description automatically generated with low confidence">
            <a:extLst>
              <a:ext uri="{FF2B5EF4-FFF2-40B4-BE49-F238E27FC236}">
                <a16:creationId xmlns:a16="http://schemas.microsoft.com/office/drawing/2014/main" id="{942AED7D-79FF-CA93-9DEA-2CC6288C6F0F}"/>
              </a:ext>
            </a:extLst>
          </p:cNvPr>
          <p:cNvPicPr>
            <a:picLocks noChangeAspect="1"/>
          </p:cNvPicPr>
          <p:nvPr/>
        </p:nvPicPr>
        <p:blipFill>
          <a:blip r:embed="rId3"/>
          <a:stretch>
            <a:fillRect/>
          </a:stretch>
        </p:blipFill>
        <p:spPr>
          <a:xfrm>
            <a:off x="4845925" y="3816650"/>
            <a:ext cx="3865685" cy="2033350"/>
          </a:xfrm>
          <a:prstGeom prst="rect">
            <a:avLst/>
          </a:prstGeom>
        </p:spPr>
      </p:pic>
    </p:spTree>
    <p:extLst>
      <p:ext uri="{BB962C8B-B14F-4D97-AF65-F5344CB8AC3E}">
        <p14:creationId xmlns:p14="http://schemas.microsoft.com/office/powerpoint/2010/main" val="8029332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B08651-5FAA-39C6-F84A-6564BEBF8F06}"/>
              </a:ext>
            </a:extLst>
          </p:cNvPr>
          <p:cNvSpPr>
            <a:spLocks noGrp="1"/>
          </p:cNvSpPr>
          <p:nvPr>
            <p:ph type="title"/>
          </p:nvPr>
        </p:nvSpPr>
        <p:spPr/>
        <p:txBody>
          <a:bodyPr/>
          <a:lstStyle/>
          <a:p>
            <a:r>
              <a:rPr lang="en-US" dirty="0"/>
              <a:t>Vernier caliper</a:t>
            </a:r>
            <a:endParaRPr lang="en-GB" dirty="0"/>
          </a:p>
        </p:txBody>
      </p:sp>
      <p:pic>
        <p:nvPicPr>
          <p:cNvPr id="5" name="Content Placeholder 4" descr="A close-up of an object&#10;&#10;Description automatically generated with low confidence">
            <a:extLst>
              <a:ext uri="{FF2B5EF4-FFF2-40B4-BE49-F238E27FC236}">
                <a16:creationId xmlns:a16="http://schemas.microsoft.com/office/drawing/2014/main" id="{274AEBD4-AF95-BD97-78D3-62F166C3240C}"/>
              </a:ext>
            </a:extLst>
          </p:cNvPr>
          <p:cNvPicPr>
            <a:picLocks noGrp="1" noChangeAspect="1"/>
          </p:cNvPicPr>
          <p:nvPr>
            <p:ph sz="quarter" idx="10"/>
          </p:nvPr>
        </p:nvPicPr>
        <p:blipFill>
          <a:blip r:embed="rId2"/>
          <a:stretch>
            <a:fillRect/>
          </a:stretch>
        </p:blipFill>
        <p:spPr>
          <a:xfrm>
            <a:off x="533835" y="1511300"/>
            <a:ext cx="8076330" cy="4248150"/>
          </a:xfrm>
        </p:spPr>
      </p:pic>
      <p:sp>
        <p:nvSpPr>
          <p:cNvPr id="8" name="TextBox 7">
            <a:extLst>
              <a:ext uri="{FF2B5EF4-FFF2-40B4-BE49-F238E27FC236}">
                <a16:creationId xmlns:a16="http://schemas.microsoft.com/office/drawing/2014/main" id="{94DD1C28-B4EA-D418-0B04-A15573754448}"/>
              </a:ext>
            </a:extLst>
          </p:cNvPr>
          <p:cNvSpPr txBox="1"/>
          <p:nvPr/>
        </p:nvSpPr>
        <p:spPr>
          <a:xfrm>
            <a:off x="533835" y="1595838"/>
            <a:ext cx="1661651" cy="400110"/>
          </a:xfrm>
          <a:prstGeom prst="rect">
            <a:avLst/>
          </a:prstGeom>
          <a:noFill/>
        </p:spPr>
        <p:txBody>
          <a:bodyPr wrap="square" rtlCol="0">
            <a:spAutoFit/>
          </a:bodyPr>
          <a:lstStyle/>
          <a:p>
            <a:r>
              <a:rPr lang="en-US" dirty="0"/>
              <a:t>Internal jaws</a:t>
            </a:r>
            <a:endParaRPr lang="en-GB" dirty="0"/>
          </a:p>
        </p:txBody>
      </p:sp>
      <p:cxnSp>
        <p:nvCxnSpPr>
          <p:cNvPr id="18" name="Straight Arrow Connector 17">
            <a:extLst>
              <a:ext uri="{FF2B5EF4-FFF2-40B4-BE49-F238E27FC236}">
                <a16:creationId xmlns:a16="http://schemas.microsoft.com/office/drawing/2014/main" id="{DB78C2B2-DF54-DF0E-D933-62807AA926C7}"/>
              </a:ext>
            </a:extLst>
          </p:cNvPr>
          <p:cNvCxnSpPr>
            <a:cxnSpLocks/>
          </p:cNvCxnSpPr>
          <p:nvPr/>
        </p:nvCxnSpPr>
        <p:spPr>
          <a:xfrm>
            <a:off x="1907458" y="1995948"/>
            <a:ext cx="196645" cy="25086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5" name="Straight Arrow Connector 24">
            <a:extLst>
              <a:ext uri="{FF2B5EF4-FFF2-40B4-BE49-F238E27FC236}">
                <a16:creationId xmlns:a16="http://schemas.microsoft.com/office/drawing/2014/main" id="{ECA69739-4D94-4623-FD33-855A0E7CF698}"/>
              </a:ext>
            </a:extLst>
          </p:cNvPr>
          <p:cNvCxnSpPr>
            <a:cxnSpLocks/>
          </p:cNvCxnSpPr>
          <p:nvPr/>
        </p:nvCxnSpPr>
        <p:spPr>
          <a:xfrm>
            <a:off x="904568" y="1939627"/>
            <a:ext cx="275303" cy="30718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27" name="TextBox 26">
            <a:extLst>
              <a:ext uri="{FF2B5EF4-FFF2-40B4-BE49-F238E27FC236}">
                <a16:creationId xmlns:a16="http://schemas.microsoft.com/office/drawing/2014/main" id="{50E26900-A7A5-43EB-BEAD-1823006DE572}"/>
              </a:ext>
            </a:extLst>
          </p:cNvPr>
          <p:cNvSpPr txBox="1"/>
          <p:nvPr/>
        </p:nvSpPr>
        <p:spPr>
          <a:xfrm>
            <a:off x="2920180" y="1732133"/>
            <a:ext cx="1818968" cy="400110"/>
          </a:xfrm>
          <a:prstGeom prst="rect">
            <a:avLst/>
          </a:prstGeom>
          <a:noFill/>
        </p:spPr>
        <p:txBody>
          <a:bodyPr wrap="square" rtlCol="0">
            <a:spAutoFit/>
          </a:bodyPr>
          <a:lstStyle/>
          <a:p>
            <a:r>
              <a:rPr lang="en-US" dirty="0"/>
              <a:t>Locking screw</a:t>
            </a:r>
            <a:endParaRPr lang="en-GB" dirty="0"/>
          </a:p>
        </p:txBody>
      </p:sp>
      <p:cxnSp>
        <p:nvCxnSpPr>
          <p:cNvPr id="29" name="Straight Arrow Connector 28">
            <a:extLst>
              <a:ext uri="{FF2B5EF4-FFF2-40B4-BE49-F238E27FC236}">
                <a16:creationId xmlns:a16="http://schemas.microsoft.com/office/drawing/2014/main" id="{DB6DE93C-3D80-D632-5280-C8B6189B2E8C}"/>
              </a:ext>
            </a:extLst>
          </p:cNvPr>
          <p:cNvCxnSpPr/>
          <p:nvPr/>
        </p:nvCxnSpPr>
        <p:spPr>
          <a:xfrm>
            <a:off x="3421626" y="2132243"/>
            <a:ext cx="0" cy="41431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30" name="TextBox 29">
            <a:extLst>
              <a:ext uri="{FF2B5EF4-FFF2-40B4-BE49-F238E27FC236}">
                <a16:creationId xmlns:a16="http://schemas.microsoft.com/office/drawing/2014/main" id="{0A54D94C-BCCE-7D52-B57C-84714B8D4C1C}"/>
              </a:ext>
            </a:extLst>
          </p:cNvPr>
          <p:cNvSpPr txBox="1"/>
          <p:nvPr/>
        </p:nvSpPr>
        <p:spPr>
          <a:xfrm>
            <a:off x="4753898" y="2258158"/>
            <a:ext cx="1818968" cy="400110"/>
          </a:xfrm>
          <a:prstGeom prst="rect">
            <a:avLst/>
          </a:prstGeom>
          <a:noFill/>
        </p:spPr>
        <p:txBody>
          <a:bodyPr wrap="square" rtlCol="0">
            <a:spAutoFit/>
          </a:bodyPr>
          <a:lstStyle/>
          <a:p>
            <a:r>
              <a:rPr lang="en-US" dirty="0"/>
              <a:t>Imperial scale</a:t>
            </a:r>
            <a:endParaRPr lang="en-GB" dirty="0"/>
          </a:p>
        </p:txBody>
      </p:sp>
      <p:cxnSp>
        <p:nvCxnSpPr>
          <p:cNvPr id="31" name="Straight Arrow Connector 30">
            <a:extLst>
              <a:ext uri="{FF2B5EF4-FFF2-40B4-BE49-F238E27FC236}">
                <a16:creationId xmlns:a16="http://schemas.microsoft.com/office/drawing/2014/main" id="{9F1687F7-AF49-A22E-74FE-63F51E711550}"/>
              </a:ext>
            </a:extLst>
          </p:cNvPr>
          <p:cNvCxnSpPr/>
          <p:nvPr/>
        </p:nvCxnSpPr>
        <p:spPr>
          <a:xfrm>
            <a:off x="5530645" y="2658268"/>
            <a:ext cx="0" cy="41431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32" name="TextBox 31">
            <a:extLst>
              <a:ext uri="{FF2B5EF4-FFF2-40B4-BE49-F238E27FC236}">
                <a16:creationId xmlns:a16="http://schemas.microsoft.com/office/drawing/2014/main" id="{AA892205-EDEE-54E6-200A-F2604B8B17AA}"/>
              </a:ext>
            </a:extLst>
          </p:cNvPr>
          <p:cNvSpPr txBox="1"/>
          <p:nvPr/>
        </p:nvSpPr>
        <p:spPr>
          <a:xfrm>
            <a:off x="4783396" y="3815850"/>
            <a:ext cx="1818968" cy="400110"/>
          </a:xfrm>
          <a:prstGeom prst="rect">
            <a:avLst/>
          </a:prstGeom>
          <a:noFill/>
        </p:spPr>
        <p:txBody>
          <a:bodyPr wrap="square" rtlCol="0">
            <a:spAutoFit/>
          </a:bodyPr>
          <a:lstStyle/>
          <a:p>
            <a:r>
              <a:rPr lang="en-US" dirty="0"/>
              <a:t>Metric scale</a:t>
            </a:r>
            <a:endParaRPr lang="en-GB" dirty="0"/>
          </a:p>
        </p:txBody>
      </p:sp>
      <p:cxnSp>
        <p:nvCxnSpPr>
          <p:cNvPr id="34" name="Straight Arrow Connector 33">
            <a:extLst>
              <a:ext uri="{FF2B5EF4-FFF2-40B4-BE49-F238E27FC236}">
                <a16:creationId xmlns:a16="http://schemas.microsoft.com/office/drawing/2014/main" id="{DFEEF6C6-990C-35DD-720C-481BEA16822F}"/>
              </a:ext>
            </a:extLst>
          </p:cNvPr>
          <p:cNvCxnSpPr/>
          <p:nvPr/>
        </p:nvCxnSpPr>
        <p:spPr>
          <a:xfrm flipV="1">
            <a:off x="5530645" y="3405126"/>
            <a:ext cx="0" cy="39652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35" name="TextBox 34">
            <a:extLst>
              <a:ext uri="{FF2B5EF4-FFF2-40B4-BE49-F238E27FC236}">
                <a16:creationId xmlns:a16="http://schemas.microsoft.com/office/drawing/2014/main" id="{99742558-E741-8576-A93A-D21BB0CEE732}"/>
              </a:ext>
            </a:extLst>
          </p:cNvPr>
          <p:cNvSpPr txBox="1"/>
          <p:nvPr/>
        </p:nvSpPr>
        <p:spPr>
          <a:xfrm>
            <a:off x="1713520" y="5179010"/>
            <a:ext cx="1818967" cy="400110"/>
          </a:xfrm>
          <a:prstGeom prst="rect">
            <a:avLst/>
          </a:prstGeom>
          <a:noFill/>
        </p:spPr>
        <p:txBody>
          <a:bodyPr wrap="square" rtlCol="0">
            <a:spAutoFit/>
          </a:bodyPr>
          <a:lstStyle/>
          <a:p>
            <a:r>
              <a:rPr lang="en-US" dirty="0"/>
              <a:t>External jaws</a:t>
            </a:r>
            <a:endParaRPr lang="en-GB" dirty="0"/>
          </a:p>
        </p:txBody>
      </p:sp>
      <p:cxnSp>
        <p:nvCxnSpPr>
          <p:cNvPr id="37" name="Straight Arrow Connector 36">
            <a:extLst>
              <a:ext uri="{FF2B5EF4-FFF2-40B4-BE49-F238E27FC236}">
                <a16:creationId xmlns:a16="http://schemas.microsoft.com/office/drawing/2014/main" id="{64E2E53D-59F7-1519-1348-453956A3FCDC}"/>
              </a:ext>
            </a:extLst>
          </p:cNvPr>
          <p:cNvCxnSpPr/>
          <p:nvPr/>
        </p:nvCxnSpPr>
        <p:spPr>
          <a:xfrm flipH="1" flipV="1">
            <a:off x="1519582" y="4670323"/>
            <a:ext cx="387876" cy="47632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38" name="Straight Arrow Connector 37">
            <a:extLst>
              <a:ext uri="{FF2B5EF4-FFF2-40B4-BE49-F238E27FC236}">
                <a16:creationId xmlns:a16="http://schemas.microsoft.com/office/drawing/2014/main" id="{FB7AD8BF-768D-3614-5474-F7C022D2F338}"/>
              </a:ext>
            </a:extLst>
          </p:cNvPr>
          <p:cNvCxnSpPr/>
          <p:nvPr/>
        </p:nvCxnSpPr>
        <p:spPr>
          <a:xfrm flipH="1" flipV="1">
            <a:off x="2657415" y="4670323"/>
            <a:ext cx="387876" cy="47632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39" name="TextBox 38">
            <a:extLst>
              <a:ext uri="{FF2B5EF4-FFF2-40B4-BE49-F238E27FC236}">
                <a16:creationId xmlns:a16="http://schemas.microsoft.com/office/drawing/2014/main" id="{7BBC2CAC-CD76-900C-A919-D6582D8FE3A2}"/>
              </a:ext>
            </a:extLst>
          </p:cNvPr>
          <p:cNvSpPr txBox="1"/>
          <p:nvPr/>
        </p:nvSpPr>
        <p:spPr>
          <a:xfrm>
            <a:off x="7253312" y="3913805"/>
            <a:ext cx="1433488" cy="1015663"/>
          </a:xfrm>
          <a:prstGeom prst="rect">
            <a:avLst/>
          </a:prstGeom>
          <a:noFill/>
        </p:spPr>
        <p:txBody>
          <a:bodyPr wrap="square" rtlCol="0">
            <a:spAutoFit/>
          </a:bodyPr>
          <a:lstStyle/>
          <a:p>
            <a:r>
              <a:rPr lang="en-US" dirty="0"/>
              <a:t>Depth measuring blade</a:t>
            </a:r>
            <a:endParaRPr lang="en-GB" dirty="0"/>
          </a:p>
        </p:txBody>
      </p:sp>
      <p:cxnSp>
        <p:nvCxnSpPr>
          <p:cNvPr id="40" name="Straight Arrow Connector 39">
            <a:extLst>
              <a:ext uri="{FF2B5EF4-FFF2-40B4-BE49-F238E27FC236}">
                <a16:creationId xmlns:a16="http://schemas.microsoft.com/office/drawing/2014/main" id="{524E3F8D-CAC4-091B-2243-93FBF143F938}"/>
              </a:ext>
            </a:extLst>
          </p:cNvPr>
          <p:cNvCxnSpPr>
            <a:cxnSpLocks/>
          </p:cNvCxnSpPr>
          <p:nvPr/>
        </p:nvCxnSpPr>
        <p:spPr>
          <a:xfrm flipV="1">
            <a:off x="7950391" y="3293806"/>
            <a:ext cx="0" cy="61999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029295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464966-C3F1-4A2B-945C-9530113D0283}"/>
              </a:ext>
            </a:extLst>
          </p:cNvPr>
          <p:cNvSpPr>
            <a:spLocks noGrp="1"/>
          </p:cNvSpPr>
          <p:nvPr>
            <p:ph type="title"/>
          </p:nvPr>
        </p:nvSpPr>
        <p:spPr/>
        <p:txBody>
          <a:bodyPr/>
          <a:lstStyle/>
          <a:p>
            <a:r>
              <a:rPr lang="en-GB" dirty="0"/>
              <a:t>Example Vernier measurement</a:t>
            </a:r>
          </a:p>
        </p:txBody>
      </p:sp>
      <p:pic>
        <p:nvPicPr>
          <p:cNvPr id="7" name="Picture 6">
            <a:extLst>
              <a:ext uri="{FF2B5EF4-FFF2-40B4-BE49-F238E27FC236}">
                <a16:creationId xmlns:a16="http://schemas.microsoft.com/office/drawing/2014/main" id="{8E1664FB-A27A-CF3C-35FB-A2A62A61FD31}"/>
              </a:ext>
            </a:extLst>
          </p:cNvPr>
          <p:cNvPicPr>
            <a:picLocks noChangeAspect="1"/>
          </p:cNvPicPr>
          <p:nvPr/>
        </p:nvPicPr>
        <p:blipFill>
          <a:blip r:embed="rId2"/>
          <a:stretch>
            <a:fillRect/>
          </a:stretch>
        </p:blipFill>
        <p:spPr>
          <a:xfrm>
            <a:off x="1476173" y="1622323"/>
            <a:ext cx="6191653" cy="4227677"/>
          </a:xfrm>
          <a:prstGeom prst="rect">
            <a:avLst/>
          </a:prstGeom>
        </p:spPr>
      </p:pic>
    </p:spTree>
    <p:extLst>
      <p:ext uri="{BB962C8B-B14F-4D97-AF65-F5344CB8AC3E}">
        <p14:creationId xmlns:p14="http://schemas.microsoft.com/office/powerpoint/2010/main" val="38925037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3924C1-8BE6-CE6D-92E6-24BB7DDC5E13}"/>
              </a:ext>
            </a:extLst>
          </p:cNvPr>
          <p:cNvSpPr>
            <a:spLocks noGrp="1"/>
          </p:cNvSpPr>
          <p:nvPr>
            <p:ph type="title"/>
          </p:nvPr>
        </p:nvSpPr>
        <p:spPr/>
        <p:txBody>
          <a:bodyPr/>
          <a:lstStyle/>
          <a:p>
            <a:r>
              <a:rPr lang="en-US" dirty="0"/>
              <a:t>Outside micrometer</a:t>
            </a:r>
            <a:endParaRPr lang="en-GB" dirty="0"/>
          </a:p>
        </p:txBody>
      </p:sp>
      <p:sp>
        <p:nvSpPr>
          <p:cNvPr id="3" name="Content Placeholder 2">
            <a:extLst>
              <a:ext uri="{FF2B5EF4-FFF2-40B4-BE49-F238E27FC236}">
                <a16:creationId xmlns:a16="http://schemas.microsoft.com/office/drawing/2014/main" id="{67E339C4-7A3A-7D42-61D9-80FA342B39E3}"/>
              </a:ext>
            </a:extLst>
          </p:cNvPr>
          <p:cNvSpPr>
            <a:spLocks noGrp="1"/>
          </p:cNvSpPr>
          <p:nvPr>
            <p:ph sz="quarter" idx="10"/>
          </p:nvPr>
        </p:nvSpPr>
        <p:spPr/>
        <p:txBody>
          <a:bodyPr/>
          <a:lstStyle/>
          <a:p>
            <a:pPr marL="342900" indent="-342900">
              <a:spcBef>
                <a:spcPts val="400"/>
              </a:spcBef>
              <a:spcAft>
                <a:spcPts val="400"/>
              </a:spcAft>
              <a:buClr>
                <a:srgbClr val="0077E3"/>
              </a:buClr>
              <a:buFont typeface="Arial" panose="020B0604020202020204" pitchFamily="34" charset="0"/>
              <a:buChar char="•"/>
            </a:pPr>
            <a:r>
              <a:rPr lang="en-GB" dirty="0"/>
              <a:t>Highly accurate to within 0.01</a:t>
            </a:r>
            <a:r>
              <a:rPr lang="en-GB" spc="-100" dirty="0"/>
              <a:t> </a:t>
            </a:r>
            <a:r>
              <a:rPr lang="en-GB" dirty="0"/>
              <a:t>mm</a:t>
            </a:r>
          </a:p>
          <a:p>
            <a:pPr marL="342900" indent="-342900">
              <a:spcBef>
                <a:spcPts val="400"/>
              </a:spcBef>
              <a:spcAft>
                <a:spcPts val="400"/>
              </a:spcAft>
              <a:buClr>
                <a:srgbClr val="0077E3"/>
              </a:buClr>
              <a:buFont typeface="Arial" panose="020B0604020202020204" pitchFamily="34" charset="0"/>
              <a:buChar char="•"/>
            </a:pPr>
            <a:r>
              <a:rPr lang="en-GB" dirty="0"/>
              <a:t>Typically used to measure outside diameters and outside lengths of blocks</a:t>
            </a:r>
          </a:p>
          <a:p>
            <a:pPr marL="342900" indent="-342900">
              <a:spcBef>
                <a:spcPts val="400"/>
              </a:spcBef>
              <a:spcAft>
                <a:spcPts val="400"/>
              </a:spcAft>
              <a:buClr>
                <a:srgbClr val="0077E3"/>
              </a:buClr>
              <a:buFont typeface="Arial" panose="020B0604020202020204" pitchFamily="34" charset="0"/>
              <a:buChar char="•"/>
            </a:pPr>
            <a:r>
              <a:rPr lang="en-GB" dirty="0"/>
              <a:t>Come in various sizes but always with a 25</a:t>
            </a:r>
            <a:r>
              <a:rPr lang="en-GB" spc="-100" dirty="0"/>
              <a:t> </a:t>
            </a:r>
            <a:r>
              <a:rPr lang="en-GB" dirty="0"/>
              <a:t>mm range: for example, 0–25</a:t>
            </a:r>
            <a:r>
              <a:rPr lang="en-GB" spc="-100" dirty="0"/>
              <a:t> </a:t>
            </a:r>
            <a:r>
              <a:rPr lang="en-GB" dirty="0"/>
              <a:t>mm, 25–50</a:t>
            </a:r>
            <a:r>
              <a:rPr lang="en-GB" spc="-100" dirty="0"/>
              <a:t> </a:t>
            </a:r>
            <a:r>
              <a:rPr lang="en-GB" dirty="0"/>
              <a:t>mm, 50–75</a:t>
            </a:r>
            <a:r>
              <a:rPr lang="en-GB" spc="-100" dirty="0"/>
              <a:t> </a:t>
            </a:r>
            <a:r>
              <a:rPr lang="en-GB" dirty="0"/>
              <a:t>mm</a:t>
            </a:r>
          </a:p>
          <a:p>
            <a:endParaRPr lang="en-GB" dirty="0"/>
          </a:p>
        </p:txBody>
      </p:sp>
      <p:pic>
        <p:nvPicPr>
          <p:cNvPr id="5" name="Picture 4">
            <a:extLst>
              <a:ext uri="{FF2B5EF4-FFF2-40B4-BE49-F238E27FC236}">
                <a16:creationId xmlns:a16="http://schemas.microsoft.com/office/drawing/2014/main" id="{6998FD9F-61AF-12EE-F3AC-7DF54E4E74DA}"/>
              </a:ext>
            </a:extLst>
          </p:cNvPr>
          <p:cNvPicPr>
            <a:picLocks noChangeAspect="1"/>
          </p:cNvPicPr>
          <p:nvPr/>
        </p:nvPicPr>
        <p:blipFill>
          <a:blip r:embed="rId2"/>
          <a:stretch>
            <a:fillRect/>
          </a:stretch>
        </p:blipFill>
        <p:spPr>
          <a:xfrm>
            <a:off x="2033964" y="3342699"/>
            <a:ext cx="5076072" cy="2676365"/>
          </a:xfrm>
          <a:prstGeom prst="rect">
            <a:avLst/>
          </a:prstGeom>
        </p:spPr>
      </p:pic>
    </p:spTree>
    <p:extLst>
      <p:ext uri="{BB962C8B-B14F-4D97-AF65-F5344CB8AC3E}">
        <p14:creationId xmlns:p14="http://schemas.microsoft.com/office/powerpoint/2010/main" val="30540959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05F687-A569-4976-ACD4-D538158C4F87}"/>
              </a:ext>
            </a:extLst>
          </p:cNvPr>
          <p:cNvSpPr>
            <a:spLocks noGrp="1"/>
          </p:cNvSpPr>
          <p:nvPr>
            <p:ph type="title"/>
          </p:nvPr>
        </p:nvSpPr>
        <p:spPr/>
        <p:txBody>
          <a:bodyPr/>
          <a:lstStyle/>
          <a:p>
            <a:r>
              <a:rPr lang="en-GB" b="1" dirty="0"/>
              <a:t>Inside </a:t>
            </a:r>
            <a:r>
              <a:rPr lang="en-GB" b="1" dirty="0" err="1"/>
              <a:t>micrometer</a:t>
            </a:r>
            <a:br>
              <a:rPr lang="en-GB" b="1" dirty="0"/>
            </a:br>
            <a:endParaRPr lang="en-GB" dirty="0"/>
          </a:p>
        </p:txBody>
      </p:sp>
      <p:sp>
        <p:nvSpPr>
          <p:cNvPr id="3" name="Content Placeholder 2">
            <a:extLst>
              <a:ext uri="{FF2B5EF4-FFF2-40B4-BE49-F238E27FC236}">
                <a16:creationId xmlns:a16="http://schemas.microsoft.com/office/drawing/2014/main" id="{11EF98E9-4A99-4D0A-8918-2AE2E60BCFC1}"/>
              </a:ext>
            </a:extLst>
          </p:cNvPr>
          <p:cNvSpPr>
            <a:spLocks noGrp="1"/>
          </p:cNvSpPr>
          <p:nvPr>
            <p:ph sz="quarter" idx="10"/>
          </p:nvPr>
        </p:nvSpPr>
        <p:spPr>
          <a:xfrm>
            <a:off x="475336" y="1565304"/>
            <a:ext cx="3673877" cy="3704786"/>
          </a:xfrm>
        </p:spPr>
        <p:txBody>
          <a:bodyPr/>
          <a:lstStyle/>
          <a:p>
            <a:pPr marL="342900" indent="-342900">
              <a:spcBef>
                <a:spcPts val="400"/>
              </a:spcBef>
              <a:spcAft>
                <a:spcPts val="400"/>
              </a:spcAft>
              <a:buClr>
                <a:srgbClr val="0077E3"/>
              </a:buClr>
              <a:buFont typeface="Arial" panose="020B0604020202020204" pitchFamily="34" charset="0"/>
              <a:buChar char="•"/>
            </a:pPr>
            <a:r>
              <a:rPr lang="en-GB" dirty="0"/>
              <a:t>Highly accurate to within 0.01</a:t>
            </a:r>
            <a:r>
              <a:rPr lang="en-GB" spc="-100" dirty="0"/>
              <a:t> </a:t>
            </a:r>
            <a:r>
              <a:rPr lang="en-GB" dirty="0"/>
              <a:t>mm</a:t>
            </a:r>
          </a:p>
          <a:p>
            <a:pPr marL="342900" indent="-342900">
              <a:spcBef>
                <a:spcPts val="400"/>
              </a:spcBef>
              <a:spcAft>
                <a:spcPts val="400"/>
              </a:spcAft>
              <a:buClr>
                <a:srgbClr val="0077E3"/>
              </a:buClr>
              <a:buFont typeface="Arial" panose="020B0604020202020204" pitchFamily="34" charset="0"/>
              <a:buChar char="•"/>
            </a:pPr>
            <a:r>
              <a:rPr lang="en-US" dirty="0"/>
              <a:t>Used to measure inside dimensions such as the inside diameter of a hole or tube</a:t>
            </a:r>
          </a:p>
          <a:p>
            <a:pPr marL="342900" indent="-342900">
              <a:spcBef>
                <a:spcPts val="400"/>
              </a:spcBef>
              <a:spcAft>
                <a:spcPts val="400"/>
              </a:spcAft>
              <a:buClr>
                <a:srgbClr val="0077E3"/>
              </a:buClr>
              <a:buFont typeface="Arial" panose="020B0604020202020204" pitchFamily="34" charset="0"/>
              <a:buChar char="•"/>
            </a:pPr>
            <a:r>
              <a:rPr lang="en-US" dirty="0"/>
              <a:t>Three types: caliper-type, tubular and bore.</a:t>
            </a:r>
          </a:p>
          <a:p>
            <a:pPr marL="342900" indent="-342900">
              <a:spcBef>
                <a:spcPts val="400"/>
              </a:spcBef>
              <a:spcAft>
                <a:spcPts val="400"/>
              </a:spcAft>
              <a:buClr>
                <a:srgbClr val="0077E3"/>
              </a:buClr>
              <a:buFont typeface="Arial" panose="020B0604020202020204" pitchFamily="34" charset="0"/>
              <a:buChar char="•"/>
            </a:pPr>
            <a:endParaRPr lang="en-GB" dirty="0"/>
          </a:p>
        </p:txBody>
      </p:sp>
      <p:pic>
        <p:nvPicPr>
          <p:cNvPr id="13" name="Picture 12">
            <a:extLst>
              <a:ext uri="{FF2B5EF4-FFF2-40B4-BE49-F238E27FC236}">
                <a16:creationId xmlns:a16="http://schemas.microsoft.com/office/drawing/2014/main" id="{2E888DCC-2AFA-2AA0-2729-F1872671F5C5}"/>
              </a:ext>
            </a:extLst>
          </p:cNvPr>
          <p:cNvPicPr>
            <a:picLocks noChangeAspect="1"/>
          </p:cNvPicPr>
          <p:nvPr/>
        </p:nvPicPr>
        <p:blipFill>
          <a:blip r:embed="rId2"/>
          <a:stretch>
            <a:fillRect/>
          </a:stretch>
        </p:blipFill>
        <p:spPr>
          <a:xfrm>
            <a:off x="4132481" y="1438975"/>
            <a:ext cx="4662473" cy="3388663"/>
          </a:xfrm>
          <a:prstGeom prst="rect">
            <a:avLst/>
          </a:prstGeom>
        </p:spPr>
      </p:pic>
    </p:spTree>
    <p:extLst>
      <p:ext uri="{BB962C8B-B14F-4D97-AF65-F5344CB8AC3E}">
        <p14:creationId xmlns:p14="http://schemas.microsoft.com/office/powerpoint/2010/main" val="34222738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822BCD4-977A-EA4E-F66C-4BB0CD471FA8}"/>
              </a:ext>
            </a:extLst>
          </p:cNvPr>
          <p:cNvPicPr>
            <a:picLocks noChangeAspect="1"/>
          </p:cNvPicPr>
          <p:nvPr/>
        </p:nvPicPr>
        <p:blipFill>
          <a:blip r:embed="rId2"/>
          <a:stretch>
            <a:fillRect/>
          </a:stretch>
        </p:blipFill>
        <p:spPr>
          <a:xfrm>
            <a:off x="2777925" y="2772697"/>
            <a:ext cx="5748053" cy="3077303"/>
          </a:xfrm>
          <a:prstGeom prst="rect">
            <a:avLst/>
          </a:prstGeom>
        </p:spPr>
      </p:pic>
      <p:sp>
        <p:nvSpPr>
          <p:cNvPr id="2" name="Title 1">
            <a:extLst>
              <a:ext uri="{FF2B5EF4-FFF2-40B4-BE49-F238E27FC236}">
                <a16:creationId xmlns:a16="http://schemas.microsoft.com/office/drawing/2014/main" id="{6995D9EB-ADF1-4F1F-9C68-E83AAD96D6E4}"/>
              </a:ext>
            </a:extLst>
          </p:cNvPr>
          <p:cNvSpPr>
            <a:spLocks noGrp="1"/>
          </p:cNvSpPr>
          <p:nvPr>
            <p:ph type="title"/>
          </p:nvPr>
        </p:nvSpPr>
        <p:spPr/>
        <p:txBody>
          <a:bodyPr/>
          <a:lstStyle/>
          <a:p>
            <a:r>
              <a:rPr lang="en-GB" dirty="0"/>
              <a:t>Depth </a:t>
            </a:r>
            <a:r>
              <a:rPr lang="en-GB" dirty="0" err="1"/>
              <a:t>micrometer</a:t>
            </a:r>
            <a:endParaRPr lang="en-GB" dirty="0"/>
          </a:p>
        </p:txBody>
      </p:sp>
      <p:sp>
        <p:nvSpPr>
          <p:cNvPr id="3" name="Content Placeholder 2">
            <a:extLst>
              <a:ext uri="{FF2B5EF4-FFF2-40B4-BE49-F238E27FC236}">
                <a16:creationId xmlns:a16="http://schemas.microsoft.com/office/drawing/2014/main" id="{52EF3F77-DE30-433F-BE25-4DA30EAC961D}"/>
              </a:ext>
            </a:extLst>
          </p:cNvPr>
          <p:cNvSpPr>
            <a:spLocks noGrp="1"/>
          </p:cNvSpPr>
          <p:nvPr>
            <p:ph sz="quarter" idx="10"/>
          </p:nvPr>
        </p:nvSpPr>
        <p:spPr>
          <a:xfrm>
            <a:off x="457200" y="1512000"/>
            <a:ext cx="8229600" cy="4248000"/>
          </a:xfrm>
        </p:spPr>
        <p:txBody>
          <a:bodyPr/>
          <a:lstStyle/>
          <a:p>
            <a:pPr marL="342900" indent="-342900">
              <a:buClr>
                <a:srgbClr val="0077E3"/>
              </a:buClr>
              <a:buFont typeface="Arial" panose="020B0604020202020204" pitchFamily="34" charset="0"/>
              <a:buChar char="•"/>
            </a:pPr>
            <a:r>
              <a:rPr lang="en-GB" dirty="0"/>
              <a:t>Used to measure the depth of holes, slots, counterbores and recesses</a:t>
            </a:r>
          </a:p>
          <a:p>
            <a:pPr marL="342900" indent="-342900">
              <a:buClr>
                <a:srgbClr val="0077E3"/>
              </a:buClr>
              <a:buFont typeface="Arial" panose="020B0604020202020204" pitchFamily="34" charset="0"/>
              <a:buChar char="•"/>
            </a:pPr>
            <a:r>
              <a:rPr lang="en-GB" dirty="0"/>
              <a:t>Rods of different sizes can be attached to alter the measurement range</a:t>
            </a:r>
          </a:p>
          <a:p>
            <a:pPr marL="342900" indent="-342900">
              <a:buClr>
                <a:srgbClr val="0077E3"/>
              </a:buClr>
              <a:buFont typeface="Arial" panose="020B0604020202020204" pitchFamily="34" charset="0"/>
              <a:buChar char="•"/>
            </a:pPr>
            <a:r>
              <a:rPr lang="en-GB" dirty="0"/>
              <a:t>Highly accurate to 0.01</a:t>
            </a:r>
            <a:r>
              <a:rPr lang="en-GB" spc="-100" dirty="0"/>
              <a:t> </a:t>
            </a:r>
            <a:r>
              <a:rPr lang="en-GB" dirty="0"/>
              <a:t>mm  </a:t>
            </a:r>
          </a:p>
          <a:p>
            <a:pPr marL="342900" indent="-342900">
              <a:buClr>
                <a:srgbClr val="0077E3"/>
              </a:buClr>
              <a:buFont typeface="Arial" panose="020B0604020202020204" pitchFamily="34" charset="0"/>
              <a:buChar char="•"/>
            </a:pPr>
            <a:r>
              <a:rPr lang="en-GB" dirty="0"/>
              <a:t>Typical range of 25</a:t>
            </a:r>
            <a:r>
              <a:rPr lang="en-GB" spc="-100" dirty="0"/>
              <a:t> </a:t>
            </a:r>
            <a:r>
              <a:rPr lang="en-GB" dirty="0"/>
              <a:t>mm</a:t>
            </a:r>
          </a:p>
          <a:p>
            <a:endParaRPr lang="en-GB" dirty="0"/>
          </a:p>
        </p:txBody>
      </p:sp>
    </p:spTree>
    <p:extLst>
      <p:ext uri="{BB962C8B-B14F-4D97-AF65-F5344CB8AC3E}">
        <p14:creationId xmlns:p14="http://schemas.microsoft.com/office/powerpoint/2010/main" val="352799575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TotalTime>
  <Words>881</Words>
  <Application>Microsoft Office PowerPoint</Application>
  <PresentationFormat>On-screen Show (4:3)</PresentationFormat>
  <Paragraphs>85</Paragraphs>
  <Slides>18</Slides>
  <Notes>1</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18</vt:i4>
      </vt:variant>
    </vt:vector>
  </HeadingPairs>
  <TitlesOfParts>
    <vt:vector size="25" baseType="lpstr">
      <vt:lpstr>Arial</vt:lpstr>
      <vt:lpstr>Arial</vt:lpstr>
      <vt:lpstr>Calibri</vt:lpstr>
      <vt:lpstr>Lucida Grande</vt:lpstr>
      <vt:lpstr>Times New Roman</vt:lpstr>
      <vt:lpstr>Default Design</vt:lpstr>
      <vt:lpstr>Equation</vt:lpstr>
      <vt:lpstr>PowerPoint 4: Measurement   </vt:lpstr>
      <vt:lpstr>Objectives</vt:lpstr>
      <vt:lpstr>Principles of measurement</vt:lpstr>
      <vt:lpstr>Measurement devices</vt:lpstr>
      <vt:lpstr>Vernier caliper</vt:lpstr>
      <vt:lpstr>Example Vernier measurement</vt:lpstr>
      <vt:lpstr>Outside micrometer</vt:lpstr>
      <vt:lpstr>Inside micrometer </vt:lpstr>
      <vt:lpstr>Depth micrometer</vt:lpstr>
      <vt:lpstr>Dial test indicator (DTI) </vt:lpstr>
      <vt:lpstr>Slip gauges/gauge blocks  </vt:lpstr>
      <vt:lpstr>PowerPoint Presentation</vt:lpstr>
      <vt:lpstr>Angle gauges</vt:lpstr>
      <vt:lpstr>Go/no-go gauge design</vt:lpstr>
      <vt:lpstr>Go/no-go principle </vt:lpstr>
      <vt:lpstr>Go/no-go principle </vt:lpstr>
      <vt:lpstr>Coordinate measuring machine (CMM)</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44</cp:revision>
  <dcterms:created xsi:type="dcterms:W3CDTF">2013-05-28T00:38:54Z</dcterms:created>
  <dcterms:modified xsi:type="dcterms:W3CDTF">2022-12-15T15:08:59Z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