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3"/>
  </p:notesMasterIdLst>
  <p:handoutMasterIdLst>
    <p:handoutMasterId r:id="rId14"/>
  </p:handoutMasterIdLst>
  <p:sldIdLst>
    <p:sldId id="256" r:id="rId5"/>
    <p:sldId id="349" r:id="rId6"/>
    <p:sldId id="259" r:id="rId7"/>
    <p:sldId id="355" r:id="rId8"/>
    <p:sldId id="350" r:id="rId9"/>
    <p:sldId id="354" r:id="rId10"/>
    <p:sldId id="353" r:id="rId11"/>
    <p:sldId id="267" r:id="rId12"/>
  </p:sldIdLst>
  <p:sldSz cx="9144000" cy="6858000" type="screen4x3"/>
  <p:notesSz cx="6858000" cy="9144000"/>
  <p:custDataLst>
    <p:tags r:id="rId1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400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8505123B-0D54-4989-B1F7-C03D1C45B24F}"/>
    <pc:docChg chg="modSld">
      <pc:chgData name="Caroline Prodger" userId="e4ef2e75-b60b-401b-8ebe-291bdcf405f4" providerId="ADAL" clId="{8505123B-0D54-4989-B1F7-C03D1C45B24F}" dt="2022-11-28T15:12:44.588" v="1" actId="20577"/>
      <pc:docMkLst>
        <pc:docMk/>
      </pc:docMkLst>
      <pc:sldChg chg="modSp mod">
        <pc:chgData name="Caroline Prodger" userId="e4ef2e75-b60b-401b-8ebe-291bdcf405f4" providerId="ADAL" clId="{8505123B-0D54-4989-B1F7-C03D1C45B24F}" dt="2022-11-28T15:12:44.588" v="1" actId="20577"/>
        <pc:sldMkLst>
          <pc:docMk/>
          <pc:sldMk cId="0" sldId="256"/>
        </pc:sldMkLst>
        <pc:spChg chg="mod">
          <ac:chgData name="Caroline Prodger" userId="e4ef2e75-b60b-401b-8ebe-291bdcf405f4" providerId="ADAL" clId="{8505123B-0D54-4989-B1F7-C03D1C45B24F}" dt="2022-11-28T15:12:44.588" v="1" actId="20577"/>
          <ac:spMkLst>
            <pc:docMk/>
            <pc:sldMk cId="0" sldId="256"/>
            <ac:spMk id="2053" creationId="{00000000-0000-0000-0000-000000000000}"/>
          </ac:spMkLst>
        </pc:spChg>
      </pc:sldChg>
    </pc:docChg>
  </pc:docChgLst>
  <pc:docChgLst>
    <pc:chgData name="Caroline Prodger" userId="e4ef2e75-b60b-401b-8ebe-291bdcf405f4" providerId="ADAL" clId="{CE4EA8E5-FF99-496E-9720-4A8EB077178B}"/>
    <pc:docChg chg="custSel addSld delSld modSld sldOrd modMainMaster">
      <pc:chgData name="Caroline Prodger" userId="e4ef2e75-b60b-401b-8ebe-291bdcf405f4" providerId="ADAL" clId="{CE4EA8E5-FF99-496E-9720-4A8EB077178B}" dt="2022-11-25T12:57:50.084" v="196" actId="20577"/>
      <pc:docMkLst>
        <pc:docMk/>
      </pc:docMkLst>
      <pc:sldChg chg="modSp mod">
        <pc:chgData name="Caroline Prodger" userId="e4ef2e75-b60b-401b-8ebe-291bdcf405f4" providerId="ADAL" clId="{CE4EA8E5-FF99-496E-9720-4A8EB077178B}" dt="2022-11-25T12:57:50.084" v="196" actId="20577"/>
        <pc:sldMkLst>
          <pc:docMk/>
          <pc:sldMk cId="0" sldId="256"/>
        </pc:sldMkLst>
        <pc:spChg chg="mod">
          <ac:chgData name="Caroline Prodger" userId="e4ef2e75-b60b-401b-8ebe-291bdcf405f4" providerId="ADAL" clId="{CE4EA8E5-FF99-496E-9720-4A8EB077178B}" dt="2022-11-25T12:57:50.084" v="196" actId="20577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CE4EA8E5-FF99-496E-9720-4A8EB077178B}" dt="2022-11-25T12:56:16.067" v="159" actId="20577"/>
          <ac:spMkLst>
            <pc:docMk/>
            <pc:sldMk cId="0" sldId="256"/>
            <ac:spMk id="2054" creationId="{00000000-0000-0000-0000-000000000000}"/>
          </ac:spMkLst>
        </pc:spChg>
      </pc:sldChg>
      <pc:sldChg chg="modSp mod ord">
        <pc:chgData name="Caroline Prodger" userId="e4ef2e75-b60b-401b-8ebe-291bdcf405f4" providerId="ADAL" clId="{CE4EA8E5-FF99-496E-9720-4A8EB077178B}" dt="2022-11-25T12:54:15.785" v="110" actId="14100"/>
        <pc:sldMkLst>
          <pc:docMk/>
          <pc:sldMk cId="0" sldId="259"/>
        </pc:sldMkLst>
        <pc:spChg chg="mod">
          <ac:chgData name="Caroline Prodger" userId="e4ef2e75-b60b-401b-8ebe-291bdcf405f4" providerId="ADAL" clId="{CE4EA8E5-FF99-496E-9720-4A8EB077178B}" dt="2022-11-25T12:24:10.049" v="36" actId="20577"/>
          <ac:spMkLst>
            <pc:docMk/>
            <pc:sldMk cId="0" sldId="259"/>
            <ac:spMk id="5122" creationId="{21B2F974-FA68-4504-A9E1-DCD59C141CE7}"/>
          </ac:spMkLst>
        </pc:spChg>
        <pc:spChg chg="mod">
          <ac:chgData name="Caroline Prodger" userId="e4ef2e75-b60b-401b-8ebe-291bdcf405f4" providerId="ADAL" clId="{CE4EA8E5-FF99-496E-9720-4A8EB077178B}" dt="2022-11-25T12:54:15.785" v="110" actId="14100"/>
          <ac:spMkLst>
            <pc:docMk/>
            <pc:sldMk cId="0" sldId="259"/>
            <ac:spMk id="5123" creationId="{20F82182-973E-4BBA-BACE-C502B252ACBD}"/>
          </ac:spMkLst>
        </pc:spChg>
      </pc:sldChg>
      <pc:sldChg chg="addSp modSp mod">
        <pc:chgData name="Caroline Prodger" userId="e4ef2e75-b60b-401b-8ebe-291bdcf405f4" providerId="ADAL" clId="{CE4EA8E5-FF99-496E-9720-4A8EB077178B}" dt="2022-11-25T12:32:18.415" v="47" actId="1076"/>
        <pc:sldMkLst>
          <pc:docMk/>
          <pc:sldMk cId="2472166275" sldId="349"/>
        </pc:sldMkLst>
        <pc:picChg chg="add mod modCrop">
          <ac:chgData name="Caroline Prodger" userId="e4ef2e75-b60b-401b-8ebe-291bdcf405f4" providerId="ADAL" clId="{CE4EA8E5-FF99-496E-9720-4A8EB077178B}" dt="2022-11-25T12:32:18.415" v="47" actId="1076"/>
          <ac:picMkLst>
            <pc:docMk/>
            <pc:sldMk cId="2472166275" sldId="349"/>
            <ac:picMk id="5" creationId="{EBB04591-9C6D-EB07-6DC1-C481B7BCCE0C}"/>
          </ac:picMkLst>
        </pc:picChg>
      </pc:sldChg>
      <pc:sldChg chg="modSp mod">
        <pc:chgData name="Caroline Prodger" userId="e4ef2e75-b60b-401b-8ebe-291bdcf405f4" providerId="ADAL" clId="{CE4EA8E5-FF99-496E-9720-4A8EB077178B}" dt="2022-11-25T12:32:38.224" v="53" actId="20577"/>
        <pc:sldMkLst>
          <pc:docMk/>
          <pc:sldMk cId="3431096435" sldId="350"/>
        </pc:sldMkLst>
        <pc:spChg chg="mod">
          <ac:chgData name="Caroline Prodger" userId="e4ef2e75-b60b-401b-8ebe-291bdcf405f4" providerId="ADAL" clId="{CE4EA8E5-FF99-496E-9720-4A8EB077178B}" dt="2022-11-25T12:32:38.224" v="53" actId="20577"/>
          <ac:spMkLst>
            <pc:docMk/>
            <pc:sldMk cId="3431096435" sldId="350"/>
            <ac:spMk id="5122" creationId="{21B2F974-FA68-4504-A9E1-DCD59C141CE7}"/>
          </ac:spMkLst>
        </pc:spChg>
        <pc:picChg chg="mod">
          <ac:chgData name="Caroline Prodger" userId="e4ef2e75-b60b-401b-8ebe-291bdcf405f4" providerId="ADAL" clId="{CE4EA8E5-FF99-496E-9720-4A8EB077178B}" dt="2022-11-25T12:26:25.105" v="41" actId="1076"/>
          <ac:picMkLst>
            <pc:docMk/>
            <pc:sldMk cId="3431096435" sldId="350"/>
            <ac:picMk id="5" creationId="{82CA3DCD-9091-454F-AE0D-ECB9FF81579B}"/>
          </ac:picMkLst>
        </pc:picChg>
      </pc:sldChg>
      <pc:sldChg chg="modSp mod">
        <pc:chgData name="Caroline Prodger" userId="e4ef2e75-b60b-401b-8ebe-291bdcf405f4" providerId="ADAL" clId="{CE4EA8E5-FF99-496E-9720-4A8EB077178B}" dt="2022-11-25T12:50:39.997" v="109" actId="20577"/>
        <pc:sldMkLst>
          <pc:docMk/>
          <pc:sldMk cId="1104504106" sldId="353"/>
        </pc:sldMkLst>
        <pc:spChg chg="mod">
          <ac:chgData name="Caroline Prodger" userId="e4ef2e75-b60b-401b-8ebe-291bdcf405f4" providerId="ADAL" clId="{CE4EA8E5-FF99-496E-9720-4A8EB077178B}" dt="2022-11-25T12:50:39.997" v="109" actId="20577"/>
          <ac:spMkLst>
            <pc:docMk/>
            <pc:sldMk cId="1104504106" sldId="353"/>
            <ac:spMk id="5122" creationId="{21B2F974-FA68-4504-A9E1-DCD59C141CE7}"/>
          </ac:spMkLst>
        </pc:spChg>
      </pc:sldChg>
      <pc:sldChg chg="addSp delSp modSp mod modNotesTx">
        <pc:chgData name="Caroline Prodger" userId="e4ef2e75-b60b-401b-8ebe-291bdcf405f4" providerId="ADAL" clId="{CE4EA8E5-FF99-496E-9720-4A8EB077178B}" dt="2022-11-25T12:50:21.912" v="107" actId="20577"/>
        <pc:sldMkLst>
          <pc:docMk/>
          <pc:sldMk cId="3478053607" sldId="354"/>
        </pc:sldMkLst>
        <pc:spChg chg="add del mod">
          <ac:chgData name="Caroline Prodger" userId="e4ef2e75-b60b-401b-8ebe-291bdcf405f4" providerId="ADAL" clId="{CE4EA8E5-FF99-496E-9720-4A8EB077178B}" dt="2022-11-25T12:48:39.355" v="104" actId="478"/>
          <ac:spMkLst>
            <pc:docMk/>
            <pc:sldMk cId="3478053607" sldId="354"/>
            <ac:spMk id="4" creationId="{05B44432-A02E-B22D-5280-95CBD6BC7AD5}"/>
          </ac:spMkLst>
        </pc:spChg>
        <pc:spChg chg="mod">
          <ac:chgData name="Caroline Prodger" userId="e4ef2e75-b60b-401b-8ebe-291bdcf405f4" providerId="ADAL" clId="{CE4EA8E5-FF99-496E-9720-4A8EB077178B}" dt="2022-11-25T12:50:21.912" v="107" actId="20577"/>
          <ac:spMkLst>
            <pc:docMk/>
            <pc:sldMk cId="3478053607" sldId="354"/>
            <ac:spMk id="5" creationId="{8C27B09D-4573-9D2D-4418-7035BC6700EE}"/>
          </ac:spMkLst>
        </pc:spChg>
        <pc:picChg chg="add mod modCrop">
          <ac:chgData name="Caroline Prodger" userId="e4ef2e75-b60b-401b-8ebe-291bdcf405f4" providerId="ADAL" clId="{CE4EA8E5-FF99-496E-9720-4A8EB077178B}" dt="2022-11-25T12:48:06.731" v="98" actId="14100"/>
          <ac:picMkLst>
            <pc:docMk/>
            <pc:sldMk cId="3478053607" sldId="354"/>
            <ac:picMk id="3" creationId="{9E6D7BBC-06AE-BE16-1E6D-F64ADDBD5DDA}"/>
          </ac:picMkLst>
        </pc:picChg>
        <pc:picChg chg="del">
          <ac:chgData name="Caroline Prodger" userId="e4ef2e75-b60b-401b-8ebe-291bdcf405f4" providerId="ADAL" clId="{CE4EA8E5-FF99-496E-9720-4A8EB077178B}" dt="2022-11-25T12:34:55.118" v="54" actId="478"/>
          <ac:picMkLst>
            <pc:docMk/>
            <pc:sldMk cId="3478053607" sldId="354"/>
            <ac:picMk id="1028" creationId="{326BA00C-EB86-7CDF-4453-503FA39846EF}"/>
          </ac:picMkLst>
        </pc:picChg>
      </pc:sldChg>
      <pc:sldChg chg="addSp delSp modSp add mod">
        <pc:chgData name="Caroline Prodger" userId="e4ef2e75-b60b-401b-8ebe-291bdcf405f4" providerId="ADAL" clId="{CE4EA8E5-FF99-496E-9720-4A8EB077178B}" dt="2022-11-25T12:55:12.915" v="144" actId="20577"/>
        <pc:sldMkLst>
          <pc:docMk/>
          <pc:sldMk cId="1095955285" sldId="355"/>
        </pc:sldMkLst>
        <pc:spChg chg="mod">
          <ac:chgData name="Caroline Prodger" userId="e4ef2e75-b60b-401b-8ebe-291bdcf405f4" providerId="ADAL" clId="{CE4EA8E5-FF99-496E-9720-4A8EB077178B}" dt="2022-11-25T12:55:12.915" v="144" actId="20577"/>
          <ac:spMkLst>
            <pc:docMk/>
            <pc:sldMk cId="1095955285" sldId="355"/>
            <ac:spMk id="5122" creationId="{21B2F974-FA68-4504-A9E1-DCD59C141CE7}"/>
          </ac:spMkLst>
        </pc:spChg>
        <pc:spChg chg="del mod">
          <ac:chgData name="Caroline Prodger" userId="e4ef2e75-b60b-401b-8ebe-291bdcf405f4" providerId="ADAL" clId="{CE4EA8E5-FF99-496E-9720-4A8EB077178B}" dt="2022-11-25T12:54:58.680" v="119" actId="478"/>
          <ac:spMkLst>
            <pc:docMk/>
            <pc:sldMk cId="1095955285" sldId="355"/>
            <ac:spMk id="5123" creationId="{20F82182-973E-4BBA-BACE-C502B252ACBD}"/>
          </ac:spMkLst>
        </pc:spChg>
        <pc:picChg chg="add mod modCrop">
          <ac:chgData name="Caroline Prodger" userId="e4ef2e75-b60b-401b-8ebe-291bdcf405f4" providerId="ADAL" clId="{CE4EA8E5-FF99-496E-9720-4A8EB077178B}" dt="2022-11-25T12:55:04.889" v="122" actId="1076"/>
          <ac:picMkLst>
            <pc:docMk/>
            <pc:sldMk cId="1095955285" sldId="355"/>
            <ac:picMk id="3" creationId="{F9A29674-20C7-AB99-644B-D418F3A75ED8}"/>
          </ac:picMkLst>
        </pc:picChg>
      </pc:sldChg>
      <pc:sldChg chg="new del">
        <pc:chgData name="Caroline Prodger" userId="e4ef2e75-b60b-401b-8ebe-291bdcf405f4" providerId="ADAL" clId="{CE4EA8E5-FF99-496E-9720-4A8EB077178B}" dt="2022-11-25T12:54:27.020" v="112" actId="2696"/>
        <pc:sldMkLst>
          <pc:docMk/>
          <pc:sldMk cId="3947399268" sldId="355"/>
        </pc:sldMkLst>
      </pc:sldChg>
      <pc:sldMasterChg chg="modSp mod">
        <pc:chgData name="Caroline Prodger" userId="e4ef2e75-b60b-401b-8ebe-291bdcf405f4" providerId="ADAL" clId="{CE4EA8E5-FF99-496E-9720-4A8EB077178B}" dt="2022-11-25T12:55:37.083" v="145" actId="20577"/>
        <pc:sldMasterMkLst>
          <pc:docMk/>
          <pc:sldMasterMk cId="0" sldId="2147483651"/>
        </pc:sldMasterMkLst>
        <pc:spChg chg="mod">
          <ac:chgData name="Caroline Prodger" userId="e4ef2e75-b60b-401b-8ebe-291bdcf405f4" providerId="ADAL" clId="{CE4EA8E5-FF99-496E-9720-4A8EB077178B}" dt="2022-11-25T12:55:37.083" v="145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12/19/2022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0750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3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4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552109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5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70008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6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903334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7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820166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AEF7122-BF7E-42F9-BC48-4DBA6B2A46A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A27AC32-6EA5-4138-9DBA-D8EB4B99104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1F81E84-32C3-47AB-9EA6-2138E19293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B6AAED-3807-43B2-AAD6-EC8B6C5F8D91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28173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8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5" r:id="rId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619865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5. Essential science for engineering and manufacturing </a:t>
            </a:r>
          </a:p>
          <a:p>
            <a:endParaRPr lang="en-GB" sz="2400" b="1" dirty="0"/>
          </a:p>
          <a:p>
            <a:r>
              <a:rPr lang="en-GB" sz="2400" b="1" dirty="0"/>
              <a:t>5.7 Fluid dynamics in engineering </a:t>
            </a:r>
          </a:p>
          <a:p>
            <a:endParaRPr lang="en-GB" sz="2400" b="1" dirty="0"/>
          </a:p>
          <a:p>
            <a:r>
              <a:rPr lang="en-GB" sz="2400" b="1" dirty="0"/>
              <a:t> 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429000"/>
            <a:ext cx="8153400" cy="1364655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12: Fluid flow and aerodynamics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endParaRPr lang="en-GB" i="1" dirty="0">
              <a:solidFill>
                <a:srgbClr val="FF0000"/>
              </a:solidFill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7FE70F-0937-1FC9-46F9-E5E9A4E95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AB5C06-65F6-A63D-895E-A9837132C11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115300" cy="4248000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</a:t>
            </a:r>
            <a:r>
              <a:rPr lang="en-GB" dirty="0"/>
              <a:t>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explain the flow characteristics around a two-dimensional shape (laminar, turbulent, vortices, separation points)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explain the principles of aerodynamics (drag, thrust, lift).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dirty="0"/>
          </a:p>
          <a:p>
            <a:endParaRPr lang="en-GB" dirty="0"/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BB04591-9C6D-EB07-6DC1-C481B7BCCE0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183" b="65734"/>
          <a:stretch/>
        </p:blipFill>
        <p:spPr>
          <a:xfrm>
            <a:off x="1594066" y="4011561"/>
            <a:ext cx="5841567" cy="1582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66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Characteristics of fluid flow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0F82182-973E-4BBA-BACE-C502B252AC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84784"/>
            <a:ext cx="8218488" cy="3960440"/>
          </a:xfrm>
        </p:spPr>
        <p:txBody>
          <a:bodyPr/>
          <a:lstStyle/>
          <a:p>
            <a:pPr marL="342900" indent="-342900"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b="1" dirty="0">
                <a:ea typeface="ＭＳ Ｐゴシック" panose="020B0600070205080204" pitchFamily="34" charset="-128"/>
              </a:rPr>
              <a:t>Laminar flow </a:t>
            </a:r>
            <a:r>
              <a:rPr lang="en-GB" altLang="en-US" dirty="0">
                <a:ea typeface="ＭＳ Ｐゴシック" panose="020B0600070205080204" pitchFamily="34" charset="-128"/>
              </a:rPr>
              <a:t>occurs when a fluid flows in parallel layers, with no disruption between the layers.</a:t>
            </a:r>
          </a:p>
          <a:p>
            <a:pPr marL="342900" indent="-342900"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b="1" dirty="0">
                <a:ea typeface="ＭＳ Ｐゴシック" panose="020B0600070205080204" pitchFamily="34" charset="-128"/>
              </a:rPr>
              <a:t>Turbulence</a:t>
            </a:r>
            <a:r>
              <a:rPr lang="en-GB" altLang="en-US" dirty="0">
                <a:ea typeface="ＭＳ Ｐゴシック" panose="020B0600070205080204" pitchFamily="34" charset="-128"/>
              </a:rPr>
              <a:t> is the opposite of laminar flow. It involves irregular fluctuations or mixing during the movement of the fluid.</a:t>
            </a:r>
          </a:p>
          <a:p>
            <a:pPr marL="342900" indent="-342900"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A </a:t>
            </a:r>
            <a:r>
              <a:rPr lang="en-GB" altLang="en-US" b="1" dirty="0">
                <a:ea typeface="ＭＳ Ｐゴシック" panose="020B0600070205080204" pitchFamily="34" charset="-128"/>
              </a:rPr>
              <a:t>vortex</a:t>
            </a:r>
            <a:r>
              <a:rPr lang="en-GB" altLang="en-US" dirty="0">
                <a:ea typeface="ＭＳ Ｐゴシック" panose="020B0600070205080204" pitchFamily="34" charset="-128"/>
              </a:rPr>
              <a:t> is a region in a fluid in which the flow revolves around an axis. Once formed, vortices can move, stretch, twist and interact in complex ways. </a:t>
            </a:r>
            <a:r>
              <a:rPr lang="en-GB" altLang="en-US" b="1" dirty="0">
                <a:ea typeface="ＭＳ Ｐゴシック" panose="020B0600070205080204" pitchFamily="34" charset="-128"/>
              </a:rPr>
              <a:t>Vortices</a:t>
            </a:r>
            <a:r>
              <a:rPr lang="en-GB" altLang="en-US" dirty="0">
                <a:ea typeface="ＭＳ Ｐゴシック" panose="020B0600070205080204" pitchFamily="34" charset="-128"/>
              </a:rPr>
              <a:t> are often found in turbulent flow.</a:t>
            </a:r>
          </a:p>
          <a:p>
            <a:pPr marL="342900" indent="-342900"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The </a:t>
            </a:r>
            <a:r>
              <a:rPr lang="en-GB" altLang="en-US" b="1" dirty="0">
                <a:ea typeface="ＭＳ Ｐゴシック" panose="020B0600070205080204" pitchFamily="34" charset="-128"/>
              </a:rPr>
              <a:t>separation point </a:t>
            </a:r>
            <a:r>
              <a:rPr lang="en-GB" altLang="en-US" dirty="0">
                <a:ea typeface="ＭＳ Ｐゴシック" panose="020B0600070205080204" pitchFamily="34" charset="-128"/>
              </a:rPr>
              <a:t>is the position at which the boundary layer leaves the surface of a solid body.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Laminar and turbulent flow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pic>
        <p:nvPicPr>
          <p:cNvPr id="3" name="Picture 2" descr="Chart, diagram&#10;&#10;Description automatically generated with medium confidence">
            <a:extLst>
              <a:ext uri="{FF2B5EF4-FFF2-40B4-BE49-F238E27FC236}">
                <a16:creationId xmlns:a16="http://schemas.microsoft.com/office/drawing/2014/main" id="{F9A29674-20C7-AB99-644B-D418F3A75ED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1651"/>
          <a:stretch/>
        </p:blipFill>
        <p:spPr>
          <a:xfrm>
            <a:off x="1702209" y="1533945"/>
            <a:ext cx="5739581" cy="4496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9552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Fluid flow around a 2D object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CA3DCD-9091-454F-AE0D-ECB9FF8157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63"/>
          <a:stretch/>
        </p:blipFill>
        <p:spPr>
          <a:xfrm>
            <a:off x="256605" y="1475709"/>
            <a:ext cx="8630790" cy="3991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0964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>
                <a:ea typeface="ＭＳ Ｐゴシック" panose="020B0600070205080204" pitchFamily="34" charset="-128"/>
              </a:rPr>
              <a:t>Aerodynamics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8C27B09D-4573-9D2D-4418-7035BC6700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484784"/>
            <a:ext cx="3248025" cy="4365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457200" indent="-457200"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kern="0" dirty="0">
                <a:ea typeface="ＭＳ Ｐゴシック" panose="020B0600070205080204" pitchFamily="34" charset="-128"/>
              </a:rPr>
              <a:t>Aerodynamics is the study of the motion of air when affected by a solid object, such as an aircraft wing.</a:t>
            </a:r>
          </a:p>
          <a:p>
            <a:pPr marL="457200" indent="-457200"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kern="0" dirty="0">
                <a:ea typeface="ＭＳ Ｐゴシック" panose="020B0600070205080204" pitchFamily="34" charset="-128"/>
              </a:rPr>
              <a:t>The way in which the </a:t>
            </a:r>
            <a:br>
              <a:rPr lang="en-GB" altLang="en-US" kern="0" dirty="0">
                <a:ea typeface="ＭＳ Ｐゴシック" panose="020B0600070205080204" pitchFamily="34" charset="-128"/>
              </a:rPr>
            </a:br>
            <a:r>
              <a:rPr lang="en-GB" altLang="en-US" kern="0" dirty="0">
                <a:ea typeface="ＭＳ Ｐゴシック" panose="020B0600070205080204" pitchFamily="34" charset="-128"/>
              </a:rPr>
              <a:t>air flows determines </a:t>
            </a:r>
            <a:br>
              <a:rPr lang="en-GB" altLang="en-US" kern="0" dirty="0">
                <a:ea typeface="ＭＳ Ｐゴシック" panose="020B0600070205080204" pitchFamily="34" charset="-128"/>
              </a:rPr>
            </a:br>
            <a:r>
              <a:rPr lang="en-GB" altLang="en-US" kern="0" dirty="0">
                <a:ea typeface="ＭＳ Ｐゴシック" panose="020B0600070205080204" pitchFamily="34" charset="-128"/>
              </a:rPr>
              <a:t>the performance of </a:t>
            </a:r>
            <a:br>
              <a:rPr lang="en-GB" altLang="en-US" kern="0" dirty="0">
                <a:ea typeface="ＭＳ Ｐゴシック" panose="020B0600070205080204" pitchFamily="34" charset="-128"/>
              </a:rPr>
            </a:br>
            <a:r>
              <a:rPr lang="en-GB" altLang="en-US" kern="0" dirty="0">
                <a:ea typeface="ＭＳ Ｐゴシック" panose="020B0600070205080204" pitchFamily="34" charset="-128"/>
              </a:rPr>
              <a:t>the aircraft.</a:t>
            </a: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E6D7BBC-06AE-BE16-1E6D-F64ADDBD5D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199" t="17985" r="4818"/>
          <a:stretch/>
        </p:blipFill>
        <p:spPr>
          <a:xfrm>
            <a:off x="3698156" y="1592826"/>
            <a:ext cx="5090454" cy="3441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0536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>
                <a:ea typeface="ＭＳ Ｐゴシック" panose="020B0600070205080204" pitchFamily="34" charset="-128"/>
              </a:rPr>
              <a:t>Principles of aerodynamics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0F82182-973E-4BBA-BACE-C502B252AC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84784"/>
            <a:ext cx="7518400" cy="4365216"/>
          </a:xfrm>
        </p:spPr>
        <p:txBody>
          <a:bodyPr/>
          <a:lstStyle/>
          <a:p>
            <a:pPr marL="457200" indent="-457200"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Drag is the force that opposes movement through the air</a:t>
            </a:r>
          </a:p>
          <a:p>
            <a:pPr marL="457200" indent="-457200"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Thrust is the opposite of drag – it is the force that pushes an aircraft forward</a:t>
            </a:r>
          </a:p>
          <a:p>
            <a:pPr marL="457200" indent="-457200"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Lift is the force that causes an aircraft to rise</a:t>
            </a:r>
          </a:p>
        </p:txBody>
      </p:sp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6157B94-6C93-5DB1-598F-6F759CE229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0694" y="3302697"/>
            <a:ext cx="5651500" cy="2458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5041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72526" y="5985086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305</Words>
  <Application>Microsoft Office PowerPoint</Application>
  <PresentationFormat>On-screen Show (4:3)</PresentationFormat>
  <Paragraphs>36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Lucida Grande</vt:lpstr>
      <vt:lpstr>Times New Roman</vt:lpstr>
      <vt:lpstr>Default Design</vt:lpstr>
      <vt:lpstr>PowerPoint 12: Fluid flow and aerodynamics  </vt:lpstr>
      <vt:lpstr>Objectives</vt:lpstr>
      <vt:lpstr>Characteristics of fluid flow</vt:lpstr>
      <vt:lpstr>Laminar and turbulent flow</vt:lpstr>
      <vt:lpstr>Fluid flow around a 2D object</vt:lpstr>
      <vt:lpstr>Aerodynamics</vt:lpstr>
      <vt:lpstr>Principles of aerodynamics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198</cp:revision>
  <dcterms:created xsi:type="dcterms:W3CDTF">2013-05-28T00:38:54Z</dcterms:created>
  <dcterms:modified xsi:type="dcterms:W3CDTF">2022-12-19T09:31:45Z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