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4"/>
  </p:notesMasterIdLst>
  <p:handoutMasterIdLst>
    <p:handoutMasterId r:id="rId25"/>
  </p:handoutMasterIdLst>
  <p:sldIdLst>
    <p:sldId id="256" r:id="rId5"/>
    <p:sldId id="351" r:id="rId6"/>
    <p:sldId id="330" r:id="rId7"/>
    <p:sldId id="352" r:id="rId8"/>
    <p:sldId id="261" r:id="rId9"/>
    <p:sldId id="274" r:id="rId10"/>
    <p:sldId id="272" r:id="rId11"/>
    <p:sldId id="273" r:id="rId12"/>
    <p:sldId id="275" r:id="rId13"/>
    <p:sldId id="347" r:id="rId14"/>
    <p:sldId id="348" r:id="rId15"/>
    <p:sldId id="349" r:id="rId16"/>
    <p:sldId id="350" r:id="rId17"/>
    <p:sldId id="332" r:id="rId18"/>
    <p:sldId id="333" r:id="rId19"/>
    <p:sldId id="334" r:id="rId20"/>
    <p:sldId id="335" r:id="rId21"/>
    <p:sldId id="336" r:id="rId22"/>
    <p:sldId id="267" r:id="rId23"/>
  </p:sldIdLst>
  <p:sldSz cx="9144000" cy="6858000" type="screen4x3"/>
  <p:notesSz cx="6858000" cy="9144000"/>
  <p:custDataLst>
    <p:tags r:id="rId2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521DDE-1CBB-49F5-B688-EC8977DD6CDB}" v="56" dt="2022-12-13T12:37:50.6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A8F56BD-CC24-4C64-9F9E-EE9563F530D6}"/>
    <pc:docChg chg="undo custSel addSld delSld modSld">
      <pc:chgData name="Caroline Prodger" userId="e4ef2e75-b60b-401b-8ebe-291bdcf405f4" providerId="ADAL" clId="{9A8F56BD-CC24-4C64-9F9E-EE9563F530D6}" dt="2022-11-30T15:08:59.748" v="507"/>
      <pc:docMkLst>
        <pc:docMk/>
      </pc:docMkLst>
      <pc:sldChg chg="modSp mod">
        <pc:chgData name="Caroline Prodger" userId="e4ef2e75-b60b-401b-8ebe-291bdcf405f4" providerId="ADAL" clId="{9A8F56BD-CC24-4C64-9F9E-EE9563F530D6}" dt="2022-11-30T14:51:12.622" v="501" actId="20577"/>
        <pc:sldMkLst>
          <pc:docMk/>
          <pc:sldMk cId="0" sldId="256"/>
        </pc:sldMkLst>
        <pc:spChg chg="mod">
          <ac:chgData name="Caroline Prodger" userId="e4ef2e75-b60b-401b-8ebe-291bdcf405f4" providerId="ADAL" clId="{9A8F56BD-CC24-4C64-9F9E-EE9563F530D6}" dt="2022-11-28T15:51:30.475" v="8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9A8F56BD-CC24-4C64-9F9E-EE9563F530D6}" dt="2022-11-30T14:51:12.622" v="501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modSp mod">
        <pc:chgData name="Caroline Prodger" userId="e4ef2e75-b60b-401b-8ebe-291bdcf405f4" providerId="ADAL" clId="{9A8F56BD-CC24-4C64-9F9E-EE9563F530D6}" dt="2022-11-28T16:21:33.885" v="248" actId="1076"/>
        <pc:sldMkLst>
          <pc:docMk/>
          <pc:sldMk cId="0" sldId="261"/>
        </pc:sldMkLst>
        <pc:picChg chg="add mod">
          <ac:chgData name="Caroline Prodger" userId="e4ef2e75-b60b-401b-8ebe-291bdcf405f4" providerId="ADAL" clId="{9A8F56BD-CC24-4C64-9F9E-EE9563F530D6}" dt="2022-11-28T16:21:33.885" v="248" actId="1076"/>
          <ac:picMkLst>
            <pc:docMk/>
            <pc:sldMk cId="0" sldId="261"/>
            <ac:picMk id="4" creationId="{F8C7BD37-C6E7-90C8-810B-8C13E760D4B8}"/>
          </ac:picMkLst>
        </pc:picChg>
      </pc:sldChg>
      <pc:sldChg chg="modSp mod addCm">
        <pc:chgData name="Caroline Prodger" userId="e4ef2e75-b60b-401b-8ebe-291bdcf405f4" providerId="ADAL" clId="{9A8F56BD-CC24-4C64-9F9E-EE9563F530D6}" dt="2022-11-28T16:31:11.343" v="388"/>
        <pc:sldMkLst>
          <pc:docMk/>
          <pc:sldMk cId="0" sldId="272"/>
        </pc:sldMkLst>
        <pc:spChg chg="mod">
          <ac:chgData name="Caroline Prodger" userId="e4ef2e75-b60b-401b-8ebe-291bdcf405f4" providerId="ADAL" clId="{9A8F56BD-CC24-4C64-9F9E-EE9563F530D6}" dt="2022-11-28T16:30:39.780" v="387" actId="20577"/>
          <ac:spMkLst>
            <pc:docMk/>
            <pc:sldMk cId="0" sldId="272"/>
            <ac:spMk id="18441" creationId="{4E5B3889-6349-444E-8ED5-6D3715A83D62}"/>
          </ac:spMkLst>
        </pc:spChg>
      </pc:sldChg>
      <pc:sldChg chg="modSp mod addCm modCm">
        <pc:chgData name="Caroline Prodger" userId="e4ef2e75-b60b-401b-8ebe-291bdcf405f4" providerId="ADAL" clId="{9A8F56BD-CC24-4C64-9F9E-EE9563F530D6}" dt="2022-11-30T15:08:59.748" v="507"/>
        <pc:sldMkLst>
          <pc:docMk/>
          <pc:sldMk cId="273913143" sldId="274"/>
        </pc:sldMkLst>
        <pc:spChg chg="mod">
          <ac:chgData name="Caroline Prodger" userId="e4ef2e75-b60b-401b-8ebe-291bdcf405f4" providerId="ADAL" clId="{9A8F56BD-CC24-4C64-9F9E-EE9563F530D6}" dt="2022-11-28T16:23:16.206" v="284" actId="20577"/>
          <ac:spMkLst>
            <pc:docMk/>
            <pc:sldMk cId="273913143" sldId="274"/>
            <ac:spMk id="2" creationId="{3EF63991-7EFB-49C2-BDAA-ADAFEF015B39}"/>
          </ac:spMkLst>
        </pc:spChg>
        <pc:picChg chg="mod">
          <ac:chgData name="Caroline Prodger" userId="e4ef2e75-b60b-401b-8ebe-291bdcf405f4" providerId="ADAL" clId="{9A8F56BD-CC24-4C64-9F9E-EE9563F530D6}" dt="2022-11-28T16:23:38.772" v="285" actId="1076"/>
          <ac:picMkLst>
            <pc:docMk/>
            <pc:sldMk cId="273913143" sldId="274"/>
            <ac:picMk id="6147" creationId="{75304421-FA56-46BD-94F9-C0F84558CE17}"/>
          </ac:picMkLst>
        </pc:picChg>
        <pc:picChg chg="mod">
          <ac:chgData name="Caroline Prodger" userId="e4ef2e75-b60b-401b-8ebe-291bdcf405f4" providerId="ADAL" clId="{9A8F56BD-CC24-4C64-9F9E-EE9563F530D6}" dt="2022-11-30T14:56:31.191" v="502" actId="1036"/>
          <ac:picMkLst>
            <pc:docMk/>
            <pc:sldMk cId="273913143" sldId="274"/>
            <ac:picMk id="6148" creationId="{68DC7170-6C10-4389-9E7E-2E9353F02352}"/>
          </ac:picMkLst>
        </pc:picChg>
      </pc:sldChg>
      <pc:sldChg chg="modSp mod modNotesTx">
        <pc:chgData name="Caroline Prodger" userId="e4ef2e75-b60b-401b-8ebe-291bdcf405f4" providerId="ADAL" clId="{9A8F56BD-CC24-4C64-9F9E-EE9563F530D6}" dt="2022-11-28T16:32:02.444" v="403" actId="114"/>
        <pc:sldMkLst>
          <pc:docMk/>
          <pc:sldMk cId="2017518669" sldId="275"/>
        </pc:sldMkLst>
        <pc:spChg chg="mod">
          <ac:chgData name="Caroline Prodger" userId="e4ef2e75-b60b-401b-8ebe-291bdcf405f4" providerId="ADAL" clId="{9A8F56BD-CC24-4C64-9F9E-EE9563F530D6}" dt="2022-11-28T16:31:46.284" v="391" actId="21"/>
          <ac:spMkLst>
            <pc:docMk/>
            <pc:sldMk cId="2017518669" sldId="275"/>
            <ac:spMk id="4" creationId="{0820C70A-F79D-4B66-B10E-D95FEF51B4F3}"/>
          </ac:spMkLst>
        </pc:spChg>
      </pc:sldChg>
      <pc:sldChg chg="modSp mod">
        <pc:chgData name="Caroline Prodger" userId="e4ef2e75-b60b-401b-8ebe-291bdcf405f4" providerId="ADAL" clId="{9A8F56BD-CC24-4C64-9F9E-EE9563F530D6}" dt="2022-11-28T16:05:22.099" v="231" actId="20577"/>
        <pc:sldMkLst>
          <pc:docMk/>
          <pc:sldMk cId="3532065087" sldId="330"/>
        </pc:sldMkLst>
        <pc:spChg chg="mod">
          <ac:chgData name="Caroline Prodger" userId="e4ef2e75-b60b-401b-8ebe-291bdcf405f4" providerId="ADAL" clId="{9A8F56BD-CC24-4C64-9F9E-EE9563F530D6}" dt="2022-11-28T16:05:22.099" v="231" actId="20577"/>
          <ac:spMkLst>
            <pc:docMk/>
            <pc:sldMk cId="3532065087" sldId="330"/>
            <ac:spMk id="2" creationId="{10797B33-8EEB-4A4F-9AF8-31499FE09273}"/>
          </ac:spMkLst>
        </pc:spChg>
        <pc:spChg chg="mod">
          <ac:chgData name="Caroline Prodger" userId="e4ef2e75-b60b-401b-8ebe-291bdcf405f4" providerId="ADAL" clId="{9A8F56BD-CC24-4C64-9F9E-EE9563F530D6}" dt="2022-11-28T15:56:43.047" v="10" actId="12"/>
          <ac:spMkLst>
            <pc:docMk/>
            <pc:sldMk cId="3532065087" sldId="330"/>
            <ac:spMk id="3" creationId="{EEEAB881-8717-4FF0-86F5-CE905A52395A}"/>
          </ac:spMkLst>
        </pc:spChg>
      </pc:sldChg>
      <pc:sldChg chg="modSp mod">
        <pc:chgData name="Caroline Prodger" userId="e4ef2e75-b60b-401b-8ebe-291bdcf405f4" providerId="ADAL" clId="{9A8F56BD-CC24-4C64-9F9E-EE9563F530D6}" dt="2022-11-28T16:35:09.586" v="437"/>
        <pc:sldMkLst>
          <pc:docMk/>
          <pc:sldMk cId="3635507010" sldId="333"/>
        </pc:sldMkLst>
        <pc:spChg chg="mod">
          <ac:chgData name="Caroline Prodger" userId="e4ef2e75-b60b-401b-8ebe-291bdcf405f4" providerId="ADAL" clId="{9A8F56BD-CC24-4C64-9F9E-EE9563F530D6}" dt="2022-11-28T16:35:09.586" v="437"/>
          <ac:spMkLst>
            <pc:docMk/>
            <pc:sldMk cId="3635507010" sldId="333"/>
            <ac:spMk id="2" creationId="{8523A4A1-4852-499F-8AFC-879E1D39D9FA}"/>
          </ac:spMkLst>
        </pc:spChg>
      </pc:sldChg>
      <pc:sldChg chg="modSp mod">
        <pc:chgData name="Caroline Prodger" userId="e4ef2e75-b60b-401b-8ebe-291bdcf405f4" providerId="ADAL" clId="{9A8F56BD-CC24-4C64-9F9E-EE9563F530D6}" dt="2022-11-28T16:34:51.480" v="436" actId="20577"/>
        <pc:sldMkLst>
          <pc:docMk/>
          <pc:sldMk cId="4058915045" sldId="334"/>
        </pc:sldMkLst>
        <pc:spChg chg="mod">
          <ac:chgData name="Caroline Prodger" userId="e4ef2e75-b60b-401b-8ebe-291bdcf405f4" providerId="ADAL" clId="{9A8F56BD-CC24-4C64-9F9E-EE9563F530D6}" dt="2022-11-28T16:34:51.480" v="436" actId="20577"/>
          <ac:spMkLst>
            <pc:docMk/>
            <pc:sldMk cId="4058915045" sldId="334"/>
            <ac:spMk id="2" creationId="{736887E6-9EA9-4430-81C9-AC426E512DA0}"/>
          </ac:spMkLst>
        </pc:spChg>
      </pc:sldChg>
      <pc:sldChg chg="addSp modSp mod addCm">
        <pc:chgData name="Caroline Prodger" userId="e4ef2e75-b60b-401b-8ebe-291bdcf405f4" providerId="ADAL" clId="{9A8F56BD-CC24-4C64-9F9E-EE9563F530D6}" dt="2022-11-30T15:04:43.475" v="504"/>
        <pc:sldMkLst>
          <pc:docMk/>
          <pc:sldMk cId="2800723497" sldId="335"/>
        </pc:sldMkLst>
        <pc:spChg chg="add mod">
          <ac:chgData name="Caroline Prodger" userId="e4ef2e75-b60b-401b-8ebe-291bdcf405f4" providerId="ADAL" clId="{9A8F56BD-CC24-4C64-9F9E-EE9563F530D6}" dt="2022-11-28T16:35:39.085" v="442"/>
          <ac:spMkLst>
            <pc:docMk/>
            <pc:sldMk cId="2800723497" sldId="335"/>
            <ac:spMk id="2" creationId="{195E085C-BCC0-22D3-E7F4-937B401C6488}"/>
          </ac:spMkLst>
        </pc:spChg>
        <pc:spChg chg="mod">
          <ac:chgData name="Caroline Prodger" userId="e4ef2e75-b60b-401b-8ebe-291bdcf405f4" providerId="ADAL" clId="{9A8F56BD-CC24-4C64-9F9E-EE9563F530D6}" dt="2022-11-28T16:38:12.841" v="467" actId="113"/>
          <ac:spMkLst>
            <pc:docMk/>
            <pc:sldMk cId="2800723497" sldId="335"/>
            <ac:spMk id="3" creationId="{84AA2439-3254-4A49-85AE-3E35867B750D}"/>
          </ac:spMkLst>
        </pc:spChg>
        <pc:spChg chg="mod">
          <ac:chgData name="Caroline Prodger" userId="e4ef2e75-b60b-401b-8ebe-291bdcf405f4" providerId="ADAL" clId="{9A8F56BD-CC24-4C64-9F9E-EE9563F530D6}" dt="2022-11-30T15:03:25.153" v="503" actId="1076"/>
          <ac:spMkLst>
            <pc:docMk/>
            <pc:sldMk cId="2800723497" sldId="335"/>
            <ac:spMk id="6" creationId="{14620D28-8640-48AF-B689-9338E7D753A7}"/>
          </ac:spMkLst>
        </pc:spChg>
        <pc:spChg chg="mod">
          <ac:chgData name="Caroline Prodger" userId="e4ef2e75-b60b-401b-8ebe-291bdcf405f4" providerId="ADAL" clId="{9A8F56BD-CC24-4C64-9F9E-EE9563F530D6}" dt="2022-11-30T15:03:25.153" v="503" actId="1076"/>
          <ac:spMkLst>
            <pc:docMk/>
            <pc:sldMk cId="2800723497" sldId="335"/>
            <ac:spMk id="7" creationId="{33A94BDA-7D87-4489-A8A0-CAE194781608}"/>
          </ac:spMkLst>
        </pc:spChg>
        <pc:spChg chg="mod">
          <ac:chgData name="Caroline Prodger" userId="e4ef2e75-b60b-401b-8ebe-291bdcf405f4" providerId="ADAL" clId="{9A8F56BD-CC24-4C64-9F9E-EE9563F530D6}" dt="2022-11-30T15:03:25.153" v="503" actId="1076"/>
          <ac:spMkLst>
            <pc:docMk/>
            <pc:sldMk cId="2800723497" sldId="335"/>
            <ac:spMk id="8" creationId="{C1C1F206-D45E-4C54-9EAD-169D287E9014}"/>
          </ac:spMkLst>
        </pc:spChg>
        <pc:spChg chg="mod">
          <ac:chgData name="Caroline Prodger" userId="e4ef2e75-b60b-401b-8ebe-291bdcf405f4" providerId="ADAL" clId="{9A8F56BD-CC24-4C64-9F9E-EE9563F530D6}" dt="2022-11-30T15:03:25.153" v="503" actId="1076"/>
          <ac:spMkLst>
            <pc:docMk/>
            <pc:sldMk cId="2800723497" sldId="335"/>
            <ac:spMk id="9" creationId="{9E9558C8-679C-479C-9834-052D3EDB215D}"/>
          </ac:spMkLst>
        </pc:spChg>
        <pc:spChg chg="mod">
          <ac:chgData name="Caroline Prodger" userId="e4ef2e75-b60b-401b-8ebe-291bdcf405f4" providerId="ADAL" clId="{9A8F56BD-CC24-4C64-9F9E-EE9563F530D6}" dt="2022-11-30T15:03:25.153" v="503" actId="1076"/>
          <ac:spMkLst>
            <pc:docMk/>
            <pc:sldMk cId="2800723497" sldId="335"/>
            <ac:spMk id="10" creationId="{EBDE7690-1081-4921-AD0F-3E8CDB4A58F2}"/>
          </ac:spMkLst>
        </pc:spChg>
        <pc:spChg chg="mod">
          <ac:chgData name="Caroline Prodger" userId="e4ef2e75-b60b-401b-8ebe-291bdcf405f4" providerId="ADAL" clId="{9A8F56BD-CC24-4C64-9F9E-EE9563F530D6}" dt="2022-11-30T15:03:25.153" v="503" actId="1076"/>
          <ac:spMkLst>
            <pc:docMk/>
            <pc:sldMk cId="2800723497" sldId="335"/>
            <ac:spMk id="11" creationId="{4846159B-1437-4619-A678-605D89370F1D}"/>
          </ac:spMkLst>
        </pc:spChg>
        <pc:grpChg chg="mod">
          <ac:chgData name="Caroline Prodger" userId="e4ef2e75-b60b-401b-8ebe-291bdcf405f4" providerId="ADAL" clId="{9A8F56BD-CC24-4C64-9F9E-EE9563F530D6}" dt="2022-11-30T15:03:25.153" v="503" actId="1076"/>
          <ac:grpSpMkLst>
            <pc:docMk/>
            <pc:sldMk cId="2800723497" sldId="335"/>
            <ac:grpSpMk id="4" creationId="{04496D4C-9047-407F-9712-487CAAFF812B}"/>
          </ac:grpSpMkLst>
        </pc:grpChg>
        <pc:grpChg chg="mod">
          <ac:chgData name="Caroline Prodger" userId="e4ef2e75-b60b-401b-8ebe-291bdcf405f4" providerId="ADAL" clId="{9A8F56BD-CC24-4C64-9F9E-EE9563F530D6}" dt="2022-11-30T15:03:25.153" v="503" actId="1076"/>
          <ac:grpSpMkLst>
            <pc:docMk/>
            <pc:sldMk cId="2800723497" sldId="335"/>
            <ac:grpSpMk id="5" creationId="{2154CCB2-567F-4075-B1B0-64C1CEE793D5}"/>
          </ac:grpSpMkLst>
        </pc:grpChg>
      </pc:sldChg>
      <pc:sldChg chg="addSp modSp mod">
        <pc:chgData name="Caroline Prodger" userId="e4ef2e75-b60b-401b-8ebe-291bdcf405f4" providerId="ADAL" clId="{9A8F56BD-CC24-4C64-9F9E-EE9563F530D6}" dt="2022-11-28T16:38:39.907" v="470" actId="14100"/>
        <pc:sldMkLst>
          <pc:docMk/>
          <pc:sldMk cId="82502511" sldId="336"/>
        </pc:sldMkLst>
        <pc:spChg chg="mod">
          <ac:chgData name="Caroline Prodger" userId="e4ef2e75-b60b-401b-8ebe-291bdcf405f4" providerId="ADAL" clId="{9A8F56BD-CC24-4C64-9F9E-EE9563F530D6}" dt="2022-11-28T16:37:28.145" v="454" actId="1076"/>
          <ac:spMkLst>
            <pc:docMk/>
            <pc:sldMk cId="82502511" sldId="336"/>
            <ac:spMk id="3" creationId="{B471D791-0AF7-4795-BFB7-FFC518DA48DC}"/>
          </ac:spMkLst>
        </pc:spChg>
        <pc:spChg chg="mod">
          <ac:chgData name="Caroline Prodger" userId="e4ef2e75-b60b-401b-8ebe-291bdcf405f4" providerId="ADAL" clId="{9A8F56BD-CC24-4C64-9F9E-EE9563F530D6}" dt="2022-11-28T16:38:20.369" v="468" actId="1076"/>
          <ac:spMkLst>
            <pc:docMk/>
            <pc:sldMk cId="82502511" sldId="336"/>
            <ac:spMk id="5" creationId="{74DAAA08-CF11-42D3-BC58-443254CF8AB6}"/>
          </ac:spMkLst>
        </pc:spChg>
        <pc:spChg chg="mod">
          <ac:chgData name="Caroline Prodger" userId="e4ef2e75-b60b-401b-8ebe-291bdcf405f4" providerId="ADAL" clId="{9A8F56BD-CC24-4C64-9F9E-EE9563F530D6}" dt="2022-11-28T16:38:20.369" v="468" actId="1076"/>
          <ac:spMkLst>
            <pc:docMk/>
            <pc:sldMk cId="82502511" sldId="336"/>
            <ac:spMk id="7" creationId="{BFF5C373-386C-46B9-8587-57A8370DA527}"/>
          </ac:spMkLst>
        </pc:spChg>
        <pc:spChg chg="add mod">
          <ac:chgData name="Caroline Prodger" userId="e4ef2e75-b60b-401b-8ebe-291bdcf405f4" providerId="ADAL" clId="{9A8F56BD-CC24-4C64-9F9E-EE9563F530D6}" dt="2022-11-28T16:37:37.775" v="455"/>
          <ac:spMkLst>
            <pc:docMk/>
            <pc:sldMk cId="82502511" sldId="336"/>
            <ac:spMk id="11" creationId="{DA5FDBA0-ABB5-9420-15E3-801CEE517964}"/>
          </ac:spMkLst>
        </pc:spChg>
        <pc:spChg chg="mod">
          <ac:chgData name="Caroline Prodger" userId="e4ef2e75-b60b-401b-8ebe-291bdcf405f4" providerId="ADAL" clId="{9A8F56BD-CC24-4C64-9F9E-EE9563F530D6}" dt="2022-11-28T16:38:20.369" v="468" actId="1076"/>
          <ac:spMkLst>
            <pc:docMk/>
            <pc:sldMk cId="82502511" sldId="336"/>
            <ac:spMk id="12" creationId="{0F244A81-97D1-4F2E-A648-1925C2D91AFB}"/>
          </ac:spMkLst>
        </pc:spChg>
        <pc:spChg chg="mod">
          <ac:chgData name="Caroline Prodger" userId="e4ef2e75-b60b-401b-8ebe-291bdcf405f4" providerId="ADAL" clId="{9A8F56BD-CC24-4C64-9F9E-EE9563F530D6}" dt="2022-11-28T16:38:20.369" v="468" actId="1076"/>
          <ac:spMkLst>
            <pc:docMk/>
            <pc:sldMk cId="82502511" sldId="336"/>
            <ac:spMk id="14" creationId="{CBC2F147-17FD-4F58-BC50-C41E5088B6E0}"/>
          </ac:spMkLst>
        </pc:spChg>
        <pc:spChg chg="mod">
          <ac:chgData name="Caroline Prodger" userId="e4ef2e75-b60b-401b-8ebe-291bdcf405f4" providerId="ADAL" clId="{9A8F56BD-CC24-4C64-9F9E-EE9563F530D6}" dt="2022-11-28T16:38:20.369" v="468" actId="1076"/>
          <ac:spMkLst>
            <pc:docMk/>
            <pc:sldMk cId="82502511" sldId="336"/>
            <ac:spMk id="15" creationId="{9AB820CA-9EE8-4E03-ADDA-A7AE7D378C49}"/>
          </ac:spMkLst>
        </pc:spChg>
        <pc:spChg chg="mod">
          <ac:chgData name="Caroline Prodger" userId="e4ef2e75-b60b-401b-8ebe-291bdcf405f4" providerId="ADAL" clId="{9A8F56BD-CC24-4C64-9F9E-EE9563F530D6}" dt="2022-11-28T16:38:28.627" v="469" actId="1076"/>
          <ac:spMkLst>
            <pc:docMk/>
            <pc:sldMk cId="82502511" sldId="336"/>
            <ac:spMk id="16" creationId="{864C4B7B-5EDC-4D73-A625-AFEB31CEA02A}"/>
          </ac:spMkLst>
        </pc:spChg>
        <pc:spChg chg="mod">
          <ac:chgData name="Caroline Prodger" userId="e4ef2e75-b60b-401b-8ebe-291bdcf405f4" providerId="ADAL" clId="{9A8F56BD-CC24-4C64-9F9E-EE9563F530D6}" dt="2022-11-28T16:38:39.907" v="470" actId="14100"/>
          <ac:spMkLst>
            <pc:docMk/>
            <pc:sldMk cId="82502511" sldId="336"/>
            <ac:spMk id="25" creationId="{B96A12CD-F8D2-BDCB-143B-AAF7DF14069A}"/>
          </ac:spMkLst>
        </pc:spChg>
        <pc:grpChg chg="mod">
          <ac:chgData name="Caroline Prodger" userId="e4ef2e75-b60b-401b-8ebe-291bdcf405f4" providerId="ADAL" clId="{9A8F56BD-CC24-4C64-9F9E-EE9563F530D6}" dt="2022-11-28T16:38:20.369" v="468" actId="1076"/>
          <ac:grpSpMkLst>
            <pc:docMk/>
            <pc:sldMk cId="82502511" sldId="336"/>
            <ac:grpSpMk id="4" creationId="{9FF4621A-0D09-4E88-8819-3E2E76875D1F}"/>
          </ac:grpSpMkLst>
        </pc:grpChg>
        <pc:grpChg chg="mod">
          <ac:chgData name="Caroline Prodger" userId="e4ef2e75-b60b-401b-8ebe-291bdcf405f4" providerId="ADAL" clId="{9A8F56BD-CC24-4C64-9F9E-EE9563F530D6}" dt="2022-11-28T16:38:20.369" v="468" actId="1076"/>
          <ac:grpSpMkLst>
            <pc:docMk/>
            <pc:sldMk cId="82502511" sldId="336"/>
            <ac:grpSpMk id="6" creationId="{7D43C9ED-2C23-4764-913A-220809A4FB41}"/>
          </ac:grpSpMkLst>
        </pc:grpChg>
        <pc:grpChg chg="mod">
          <ac:chgData name="Caroline Prodger" userId="e4ef2e75-b60b-401b-8ebe-291bdcf405f4" providerId="ADAL" clId="{9A8F56BD-CC24-4C64-9F9E-EE9563F530D6}" dt="2022-11-28T16:38:20.369" v="468" actId="1076"/>
          <ac:grpSpMkLst>
            <pc:docMk/>
            <pc:sldMk cId="82502511" sldId="336"/>
            <ac:grpSpMk id="8" creationId="{0AC1A960-43D4-4133-81AC-9DCAFCFCA3E7}"/>
          </ac:grpSpMkLst>
        </pc:grpChg>
        <pc:grpChg chg="mod">
          <ac:chgData name="Caroline Prodger" userId="e4ef2e75-b60b-401b-8ebe-291bdcf405f4" providerId="ADAL" clId="{9A8F56BD-CC24-4C64-9F9E-EE9563F530D6}" dt="2022-11-28T16:38:20.369" v="468" actId="1076"/>
          <ac:grpSpMkLst>
            <pc:docMk/>
            <pc:sldMk cId="82502511" sldId="336"/>
            <ac:grpSpMk id="9" creationId="{80470961-81C4-4C47-95C7-59AC055A91D2}"/>
          </ac:grpSpMkLst>
        </pc:grpChg>
        <pc:cxnChg chg="mod">
          <ac:chgData name="Caroline Prodger" userId="e4ef2e75-b60b-401b-8ebe-291bdcf405f4" providerId="ADAL" clId="{9A8F56BD-CC24-4C64-9F9E-EE9563F530D6}" dt="2022-11-28T16:38:20.369" v="468" actId="1076"/>
          <ac:cxnSpMkLst>
            <pc:docMk/>
            <pc:sldMk cId="82502511" sldId="336"/>
            <ac:cxnSpMk id="10" creationId="{83C16C5D-590C-4DB3-B03F-125B16D073AE}"/>
          </ac:cxnSpMkLst>
        </pc:cxnChg>
        <pc:cxnChg chg="mod">
          <ac:chgData name="Caroline Prodger" userId="e4ef2e75-b60b-401b-8ebe-291bdcf405f4" providerId="ADAL" clId="{9A8F56BD-CC24-4C64-9F9E-EE9563F530D6}" dt="2022-11-28T16:38:20.369" v="468" actId="1076"/>
          <ac:cxnSpMkLst>
            <pc:docMk/>
            <pc:sldMk cId="82502511" sldId="336"/>
            <ac:cxnSpMk id="13" creationId="{12936DD3-1ED5-4F77-AF62-9DB7BB8BC2C2}"/>
          </ac:cxnSpMkLst>
        </pc:cxnChg>
      </pc:sldChg>
      <pc:sldChg chg="modSp mod addCm">
        <pc:chgData name="Caroline Prodger" userId="e4ef2e75-b60b-401b-8ebe-291bdcf405f4" providerId="ADAL" clId="{9A8F56BD-CC24-4C64-9F9E-EE9563F530D6}" dt="2022-11-30T15:08:33.949" v="506"/>
        <pc:sldMkLst>
          <pc:docMk/>
          <pc:sldMk cId="2176852255" sldId="347"/>
        </pc:sldMkLst>
        <pc:spChg chg="mod">
          <ac:chgData name="Caroline Prodger" userId="e4ef2e75-b60b-401b-8ebe-291bdcf405f4" providerId="ADAL" clId="{9A8F56BD-CC24-4C64-9F9E-EE9563F530D6}" dt="2022-11-28T16:39:55.994" v="490" actId="313"/>
          <ac:spMkLst>
            <pc:docMk/>
            <pc:sldMk cId="2176852255" sldId="347"/>
            <ac:spMk id="2" creationId="{394B85AB-54EC-4292-9733-57A909E51E40}"/>
          </ac:spMkLst>
        </pc:spChg>
        <pc:spChg chg="mod">
          <ac:chgData name="Caroline Prodger" userId="e4ef2e75-b60b-401b-8ebe-291bdcf405f4" providerId="ADAL" clId="{9A8F56BD-CC24-4C64-9F9E-EE9563F530D6}" dt="2022-11-28T16:24:34.093" v="303" actId="20577"/>
          <ac:spMkLst>
            <pc:docMk/>
            <pc:sldMk cId="2176852255" sldId="347"/>
            <ac:spMk id="3" creationId="{6A9A0013-5D09-48BD-BED9-1B64F90615CA}"/>
          </ac:spMkLst>
        </pc:spChg>
      </pc:sldChg>
      <pc:sldChg chg="addSp modSp mod">
        <pc:chgData name="Caroline Prodger" userId="e4ef2e75-b60b-401b-8ebe-291bdcf405f4" providerId="ADAL" clId="{9A8F56BD-CC24-4C64-9F9E-EE9563F530D6}" dt="2022-11-28T16:28:26.469" v="365" actId="1076"/>
        <pc:sldMkLst>
          <pc:docMk/>
          <pc:sldMk cId="1856671786" sldId="348"/>
        </pc:sldMkLst>
        <pc:spChg chg="mod">
          <ac:chgData name="Caroline Prodger" userId="e4ef2e75-b60b-401b-8ebe-291bdcf405f4" providerId="ADAL" clId="{9A8F56BD-CC24-4C64-9F9E-EE9563F530D6}" dt="2022-11-28T16:28:26.469" v="365" actId="1076"/>
          <ac:spMkLst>
            <pc:docMk/>
            <pc:sldMk cId="1856671786" sldId="348"/>
            <ac:spMk id="3" creationId="{6A7BB1C0-9AA6-4B41-A24C-651F31B2F7DA}"/>
          </ac:spMkLst>
        </pc:spChg>
        <pc:picChg chg="add mod">
          <ac:chgData name="Caroline Prodger" userId="e4ef2e75-b60b-401b-8ebe-291bdcf405f4" providerId="ADAL" clId="{9A8F56BD-CC24-4C64-9F9E-EE9563F530D6}" dt="2022-11-28T16:25:30.482" v="325" actId="1076"/>
          <ac:picMkLst>
            <pc:docMk/>
            <pc:sldMk cId="1856671786" sldId="348"/>
            <ac:picMk id="2" creationId="{6902A52E-8D5E-B85A-A785-03D3CF9EA043}"/>
          </ac:picMkLst>
        </pc:picChg>
      </pc:sldChg>
      <pc:sldChg chg="modSp mod addCm">
        <pc:chgData name="Caroline Prodger" userId="e4ef2e75-b60b-401b-8ebe-291bdcf405f4" providerId="ADAL" clId="{9A8F56BD-CC24-4C64-9F9E-EE9563F530D6}" dt="2022-11-30T15:08:11.772" v="505"/>
        <pc:sldMkLst>
          <pc:docMk/>
          <pc:sldMk cId="1484956247" sldId="349"/>
        </pc:sldMkLst>
        <pc:spChg chg="mod">
          <ac:chgData name="Caroline Prodger" userId="e4ef2e75-b60b-401b-8ebe-291bdcf405f4" providerId="ADAL" clId="{9A8F56BD-CC24-4C64-9F9E-EE9563F530D6}" dt="2022-11-28T16:40:08.107" v="495" actId="20577"/>
          <ac:spMkLst>
            <pc:docMk/>
            <pc:sldMk cId="1484956247" sldId="349"/>
            <ac:spMk id="2" creationId="{FD7DD160-FC6A-42A0-A520-222584D85271}"/>
          </ac:spMkLst>
        </pc:spChg>
        <pc:spChg chg="mod">
          <ac:chgData name="Caroline Prodger" userId="e4ef2e75-b60b-401b-8ebe-291bdcf405f4" providerId="ADAL" clId="{9A8F56BD-CC24-4C64-9F9E-EE9563F530D6}" dt="2022-11-28T16:28:50.066" v="377" actId="113"/>
          <ac:spMkLst>
            <pc:docMk/>
            <pc:sldMk cId="1484956247" sldId="349"/>
            <ac:spMk id="3" creationId="{0A074E13-A187-4F87-8C92-E385DAA0EEB6}"/>
          </ac:spMkLst>
        </pc:spChg>
      </pc:sldChg>
      <pc:sldChg chg="modSp mod">
        <pc:chgData name="Caroline Prodger" userId="e4ef2e75-b60b-401b-8ebe-291bdcf405f4" providerId="ADAL" clId="{9A8F56BD-CC24-4C64-9F9E-EE9563F530D6}" dt="2022-11-28T16:29:44.664" v="382" actId="20577"/>
        <pc:sldMkLst>
          <pc:docMk/>
          <pc:sldMk cId="3693152490" sldId="350"/>
        </pc:sldMkLst>
        <pc:spChg chg="mod">
          <ac:chgData name="Caroline Prodger" userId="e4ef2e75-b60b-401b-8ebe-291bdcf405f4" providerId="ADAL" clId="{9A8F56BD-CC24-4C64-9F9E-EE9563F530D6}" dt="2022-11-28T16:29:44.664" v="382" actId="20577"/>
          <ac:spMkLst>
            <pc:docMk/>
            <pc:sldMk cId="3693152490" sldId="350"/>
            <ac:spMk id="3" creationId="{F5778048-0AAC-4A3F-8578-A6CBFC6BCB2C}"/>
          </ac:spMkLst>
        </pc:spChg>
      </pc:sldChg>
      <pc:sldChg chg="addSp modSp mod">
        <pc:chgData name="Caroline Prodger" userId="e4ef2e75-b60b-401b-8ebe-291bdcf405f4" providerId="ADAL" clId="{9A8F56BD-CC24-4C64-9F9E-EE9563F530D6}" dt="2022-11-28T16:18:30.808" v="238" actId="1076"/>
        <pc:sldMkLst>
          <pc:docMk/>
          <pc:sldMk cId="2472166275" sldId="351"/>
        </pc:sldMkLst>
        <pc:spChg chg="mod">
          <ac:chgData name="Caroline Prodger" userId="e4ef2e75-b60b-401b-8ebe-291bdcf405f4" providerId="ADAL" clId="{9A8F56BD-CC24-4C64-9F9E-EE9563F530D6}" dt="2022-11-28T16:18:19.794" v="236" actId="14100"/>
          <ac:spMkLst>
            <pc:docMk/>
            <pc:sldMk cId="2472166275" sldId="351"/>
            <ac:spMk id="3" creationId="{ABAB5C06-65F6-A63D-895E-A9837132C119}"/>
          </ac:spMkLst>
        </pc:spChg>
        <pc:picChg chg="add mod">
          <ac:chgData name="Caroline Prodger" userId="e4ef2e75-b60b-401b-8ebe-291bdcf405f4" providerId="ADAL" clId="{9A8F56BD-CC24-4C64-9F9E-EE9563F530D6}" dt="2022-11-28T16:18:30.808" v="238" actId="1076"/>
          <ac:picMkLst>
            <pc:docMk/>
            <pc:sldMk cId="2472166275" sldId="351"/>
            <ac:picMk id="5" creationId="{5C3D5DF4-4678-10ED-1DEC-F6A32AA4164E}"/>
          </ac:picMkLst>
        </pc:picChg>
      </pc:sldChg>
      <pc:sldChg chg="addSp modSp add mod">
        <pc:chgData name="Caroline Prodger" userId="e4ef2e75-b60b-401b-8ebe-291bdcf405f4" providerId="ADAL" clId="{9A8F56BD-CC24-4C64-9F9E-EE9563F530D6}" dt="2022-11-28T16:19:16.532" v="243" actId="1076"/>
        <pc:sldMkLst>
          <pc:docMk/>
          <pc:sldMk cId="2745062775" sldId="352"/>
        </pc:sldMkLst>
        <pc:spChg chg="mod">
          <ac:chgData name="Caroline Prodger" userId="e4ef2e75-b60b-401b-8ebe-291bdcf405f4" providerId="ADAL" clId="{9A8F56BD-CC24-4C64-9F9E-EE9563F530D6}" dt="2022-11-28T16:05:13.327" v="229" actId="20577"/>
          <ac:spMkLst>
            <pc:docMk/>
            <pc:sldMk cId="2745062775" sldId="352"/>
            <ac:spMk id="2" creationId="{10797B33-8EEB-4A4F-9AF8-31499FE09273}"/>
          </ac:spMkLst>
        </pc:spChg>
        <pc:spChg chg="mod">
          <ac:chgData name="Caroline Prodger" userId="e4ef2e75-b60b-401b-8ebe-291bdcf405f4" providerId="ADAL" clId="{9A8F56BD-CC24-4C64-9F9E-EE9563F530D6}" dt="2022-11-28T16:19:16.532" v="243" actId="1076"/>
          <ac:spMkLst>
            <pc:docMk/>
            <pc:sldMk cId="2745062775" sldId="352"/>
            <ac:spMk id="3" creationId="{EEEAB881-8717-4FF0-86F5-CE905A52395A}"/>
          </ac:spMkLst>
        </pc:spChg>
        <pc:picChg chg="add mod">
          <ac:chgData name="Caroline Prodger" userId="e4ef2e75-b60b-401b-8ebe-291bdcf405f4" providerId="ADAL" clId="{9A8F56BD-CC24-4C64-9F9E-EE9563F530D6}" dt="2022-11-28T16:19:08.108" v="242" actId="1076"/>
          <ac:picMkLst>
            <pc:docMk/>
            <pc:sldMk cId="2745062775" sldId="352"/>
            <ac:picMk id="5" creationId="{B750A9E7-B8FE-D5A0-1B3A-73AEC0DCE11B}"/>
          </ac:picMkLst>
        </pc:picChg>
      </pc:sldChg>
      <pc:sldChg chg="new del">
        <pc:chgData name="Caroline Prodger" userId="e4ef2e75-b60b-401b-8ebe-291bdcf405f4" providerId="ADAL" clId="{9A8F56BD-CC24-4C64-9F9E-EE9563F530D6}" dt="2022-11-28T16:01:44.123" v="12" actId="2696"/>
        <pc:sldMkLst>
          <pc:docMk/>
          <pc:sldMk cId="3697674366" sldId="352"/>
        </pc:sldMkLst>
      </pc:sldChg>
    </pc:docChg>
  </pc:docChgLst>
  <pc:docChgLst>
    <pc:chgData name="Caroline Prodger" userId="e4ef2e75-b60b-401b-8ebe-291bdcf405f4" providerId="ADAL" clId="{E6521DDE-1CBB-49F5-B688-EC8977DD6CDB}"/>
    <pc:docChg chg="undo custSel modSld">
      <pc:chgData name="Caroline Prodger" userId="e4ef2e75-b60b-401b-8ebe-291bdcf405f4" providerId="ADAL" clId="{E6521DDE-1CBB-49F5-B688-EC8977DD6CDB}" dt="2022-12-13T12:39:13.975" v="159" actId="207"/>
      <pc:docMkLst>
        <pc:docMk/>
      </pc:docMkLst>
      <pc:sldChg chg="delCm">
        <pc:chgData name="Caroline Prodger" userId="e4ef2e75-b60b-401b-8ebe-291bdcf405f4" providerId="ADAL" clId="{E6521DDE-1CBB-49F5-B688-EC8977DD6CDB}" dt="2022-12-13T12:23:33.816" v="41"/>
        <pc:sldMkLst>
          <pc:docMk/>
          <pc:sldMk cId="0" sldId="272"/>
        </pc:sldMkLst>
      </pc:sldChg>
      <pc:sldChg chg="addSp delSp modSp mod delCm">
        <pc:chgData name="Caroline Prodger" userId="e4ef2e75-b60b-401b-8ebe-291bdcf405f4" providerId="ADAL" clId="{E6521DDE-1CBB-49F5-B688-EC8977DD6CDB}" dt="2022-12-13T12:16:29.827" v="28"/>
        <pc:sldMkLst>
          <pc:docMk/>
          <pc:sldMk cId="273913143" sldId="274"/>
        </pc:sldMkLst>
        <pc:spChg chg="mod">
          <ac:chgData name="Caroline Prodger" userId="e4ef2e75-b60b-401b-8ebe-291bdcf405f4" providerId="ADAL" clId="{E6521DDE-1CBB-49F5-B688-EC8977DD6CDB}" dt="2022-12-13T12:15:22.608" v="15" actId="14100"/>
          <ac:spMkLst>
            <pc:docMk/>
            <pc:sldMk cId="273913143" sldId="274"/>
            <ac:spMk id="2" creationId="{3EF63991-7EFB-49C2-BDAA-ADAFEF015B39}"/>
          </ac:spMkLst>
        </pc:spChg>
        <pc:spChg chg="add del mod">
          <ac:chgData name="Caroline Prodger" userId="e4ef2e75-b60b-401b-8ebe-291bdcf405f4" providerId="ADAL" clId="{E6521DDE-1CBB-49F5-B688-EC8977DD6CDB}" dt="2022-12-13T12:13:49.176" v="1" actId="22"/>
          <ac:spMkLst>
            <pc:docMk/>
            <pc:sldMk cId="273913143" sldId="274"/>
            <ac:spMk id="4" creationId="{70DEA27B-34F2-5DBD-8D28-D3437D38E67F}"/>
          </ac:spMkLst>
        </pc:spChg>
        <pc:spChg chg="add del mod">
          <ac:chgData name="Caroline Prodger" userId="e4ef2e75-b60b-401b-8ebe-291bdcf405f4" providerId="ADAL" clId="{E6521DDE-1CBB-49F5-B688-EC8977DD6CDB}" dt="2022-12-13T12:15:54.534" v="21" actId="478"/>
          <ac:spMkLst>
            <pc:docMk/>
            <pc:sldMk cId="273913143" sldId="274"/>
            <ac:spMk id="8" creationId="{F6A4C85C-A269-D141-159F-3CB8E96E9865}"/>
          </ac:spMkLst>
        </pc:spChg>
        <pc:picChg chg="add del mod ord modCrop">
          <ac:chgData name="Caroline Prodger" userId="e4ef2e75-b60b-401b-8ebe-291bdcf405f4" providerId="ADAL" clId="{E6521DDE-1CBB-49F5-B688-EC8977DD6CDB}" dt="2022-12-13T12:15:45.931" v="17" actId="478"/>
          <ac:picMkLst>
            <pc:docMk/>
            <pc:sldMk cId="273913143" sldId="274"/>
            <ac:picMk id="6" creationId="{FE95AF47-2724-BFB3-851B-0D1363043F9C}"/>
          </ac:picMkLst>
        </pc:picChg>
        <pc:picChg chg="add mod">
          <ac:chgData name="Caroline Prodger" userId="e4ef2e75-b60b-401b-8ebe-291bdcf405f4" providerId="ADAL" clId="{E6521DDE-1CBB-49F5-B688-EC8977DD6CDB}" dt="2022-12-13T12:16:00.344" v="23" actId="1076"/>
          <ac:picMkLst>
            <pc:docMk/>
            <pc:sldMk cId="273913143" sldId="274"/>
            <ac:picMk id="10" creationId="{6595C5E7-0A0B-FEE1-FFB1-72C53A9B67ED}"/>
          </ac:picMkLst>
        </pc:picChg>
        <pc:picChg chg="add mod">
          <ac:chgData name="Caroline Prodger" userId="e4ef2e75-b60b-401b-8ebe-291bdcf405f4" providerId="ADAL" clId="{E6521DDE-1CBB-49F5-B688-EC8977DD6CDB}" dt="2022-12-13T12:16:22.980" v="27" actId="1076"/>
          <ac:picMkLst>
            <pc:docMk/>
            <pc:sldMk cId="273913143" sldId="274"/>
            <ac:picMk id="12" creationId="{F228233B-0372-2B34-A5C3-8E5046F86923}"/>
          </ac:picMkLst>
        </pc:picChg>
        <pc:picChg chg="del">
          <ac:chgData name="Caroline Prodger" userId="e4ef2e75-b60b-401b-8ebe-291bdcf405f4" providerId="ADAL" clId="{E6521DDE-1CBB-49F5-B688-EC8977DD6CDB}" dt="2022-12-13T12:13:44.642" v="0" actId="478"/>
          <ac:picMkLst>
            <pc:docMk/>
            <pc:sldMk cId="273913143" sldId="274"/>
            <ac:picMk id="6147" creationId="{75304421-FA56-46BD-94F9-C0F84558CE17}"/>
          </ac:picMkLst>
        </pc:picChg>
        <pc:picChg chg="del">
          <ac:chgData name="Caroline Prodger" userId="e4ef2e75-b60b-401b-8ebe-291bdcf405f4" providerId="ADAL" clId="{E6521DDE-1CBB-49F5-B688-EC8977DD6CDB}" dt="2022-12-13T12:14:23.459" v="3" actId="478"/>
          <ac:picMkLst>
            <pc:docMk/>
            <pc:sldMk cId="273913143" sldId="274"/>
            <ac:picMk id="6148" creationId="{68DC7170-6C10-4389-9E7E-2E9353F02352}"/>
          </ac:picMkLst>
        </pc:picChg>
      </pc:sldChg>
      <pc:sldChg chg="delCm">
        <pc:chgData name="Caroline Prodger" userId="e4ef2e75-b60b-401b-8ebe-291bdcf405f4" providerId="ADAL" clId="{E6521DDE-1CBB-49F5-B688-EC8977DD6CDB}" dt="2022-12-13T12:16:43.584" v="29"/>
        <pc:sldMkLst>
          <pc:docMk/>
          <pc:sldMk cId="3532065087" sldId="330"/>
        </pc:sldMkLst>
      </pc:sldChg>
      <pc:sldChg chg="addSp delSp modSp mod modAnim delCm">
        <pc:chgData name="Caroline Prodger" userId="e4ef2e75-b60b-401b-8ebe-291bdcf405f4" providerId="ADAL" clId="{E6521DDE-1CBB-49F5-B688-EC8977DD6CDB}" dt="2022-12-13T12:39:13.975" v="159" actId="207"/>
        <pc:sldMkLst>
          <pc:docMk/>
          <pc:sldMk cId="2800723497" sldId="335"/>
        </pc:sldMkLst>
        <pc:spChg chg="mod">
          <ac:chgData name="Caroline Prodger" userId="e4ef2e75-b60b-401b-8ebe-291bdcf405f4" providerId="ADAL" clId="{E6521DDE-1CBB-49F5-B688-EC8977DD6CDB}" dt="2022-12-13T12:37:29.892" v="141" actId="478"/>
          <ac:spMkLst>
            <pc:docMk/>
            <pc:sldMk cId="2800723497" sldId="335"/>
            <ac:spMk id="6" creationId="{14620D28-8640-48AF-B689-9338E7D753A7}"/>
          </ac:spMkLst>
        </pc:spChg>
        <pc:spChg chg="mod">
          <ac:chgData name="Caroline Prodger" userId="e4ef2e75-b60b-401b-8ebe-291bdcf405f4" providerId="ADAL" clId="{E6521DDE-1CBB-49F5-B688-EC8977DD6CDB}" dt="2022-12-13T12:37:29.892" v="141" actId="478"/>
          <ac:spMkLst>
            <pc:docMk/>
            <pc:sldMk cId="2800723497" sldId="335"/>
            <ac:spMk id="7" creationId="{33A94BDA-7D87-4489-A8A0-CAE194781608}"/>
          </ac:spMkLst>
        </pc:spChg>
        <pc:spChg chg="del mod">
          <ac:chgData name="Caroline Prodger" userId="e4ef2e75-b60b-401b-8ebe-291bdcf405f4" providerId="ADAL" clId="{E6521DDE-1CBB-49F5-B688-EC8977DD6CDB}" dt="2022-12-13T12:37:29.892" v="141" actId="478"/>
          <ac:spMkLst>
            <pc:docMk/>
            <pc:sldMk cId="2800723497" sldId="335"/>
            <ac:spMk id="8" creationId="{C1C1F206-D45E-4C54-9EAD-169D287E9014}"/>
          </ac:spMkLst>
        </pc:spChg>
        <pc:spChg chg="mod">
          <ac:chgData name="Caroline Prodger" userId="e4ef2e75-b60b-401b-8ebe-291bdcf405f4" providerId="ADAL" clId="{E6521DDE-1CBB-49F5-B688-EC8977DD6CDB}" dt="2022-12-13T12:37:29.892" v="141" actId="478"/>
          <ac:spMkLst>
            <pc:docMk/>
            <pc:sldMk cId="2800723497" sldId="335"/>
            <ac:spMk id="9" creationId="{9E9558C8-679C-479C-9834-052D3EDB215D}"/>
          </ac:spMkLst>
        </pc:spChg>
        <pc:spChg chg="mod">
          <ac:chgData name="Caroline Prodger" userId="e4ef2e75-b60b-401b-8ebe-291bdcf405f4" providerId="ADAL" clId="{E6521DDE-1CBB-49F5-B688-EC8977DD6CDB}" dt="2022-12-13T12:37:29.892" v="141" actId="478"/>
          <ac:spMkLst>
            <pc:docMk/>
            <pc:sldMk cId="2800723497" sldId="335"/>
            <ac:spMk id="10" creationId="{EBDE7690-1081-4921-AD0F-3E8CDB4A58F2}"/>
          </ac:spMkLst>
        </pc:spChg>
        <pc:spChg chg="mod">
          <ac:chgData name="Caroline Prodger" userId="e4ef2e75-b60b-401b-8ebe-291bdcf405f4" providerId="ADAL" clId="{E6521DDE-1CBB-49F5-B688-EC8977DD6CDB}" dt="2022-12-13T12:37:29.892" v="141" actId="478"/>
          <ac:spMkLst>
            <pc:docMk/>
            <pc:sldMk cId="2800723497" sldId="335"/>
            <ac:spMk id="11" creationId="{4846159B-1437-4619-A678-605D89370F1D}"/>
          </ac:spMkLst>
        </pc:spChg>
        <pc:spChg chg="del">
          <ac:chgData name="Caroline Prodger" userId="e4ef2e75-b60b-401b-8ebe-291bdcf405f4" providerId="ADAL" clId="{E6521DDE-1CBB-49F5-B688-EC8977DD6CDB}" dt="2022-12-13T12:37:41.810" v="144" actId="478"/>
          <ac:spMkLst>
            <pc:docMk/>
            <pc:sldMk cId="2800723497" sldId="335"/>
            <ac:spMk id="12" creationId="{FC5F9856-7489-8B97-047F-4B4FBA8CEF2D}"/>
          </ac:spMkLst>
        </pc:spChg>
        <pc:spChg chg="mod">
          <ac:chgData name="Caroline Prodger" userId="e4ef2e75-b60b-401b-8ebe-291bdcf405f4" providerId="ADAL" clId="{E6521DDE-1CBB-49F5-B688-EC8977DD6CDB}" dt="2022-12-13T12:29:24.059" v="94"/>
          <ac:spMkLst>
            <pc:docMk/>
            <pc:sldMk cId="2800723497" sldId="335"/>
            <ac:spMk id="15" creationId="{123C499E-6166-B6B2-32BE-B1A3317920C2}"/>
          </ac:spMkLst>
        </pc:spChg>
        <pc:spChg chg="mod">
          <ac:chgData name="Caroline Prodger" userId="e4ef2e75-b60b-401b-8ebe-291bdcf405f4" providerId="ADAL" clId="{E6521DDE-1CBB-49F5-B688-EC8977DD6CDB}" dt="2022-12-13T12:29:24.059" v="94"/>
          <ac:spMkLst>
            <pc:docMk/>
            <pc:sldMk cId="2800723497" sldId="335"/>
            <ac:spMk id="16" creationId="{BFC21764-6A7A-4C85-4238-8E1F378592FC}"/>
          </ac:spMkLst>
        </pc:spChg>
        <pc:spChg chg="mod">
          <ac:chgData name="Caroline Prodger" userId="e4ef2e75-b60b-401b-8ebe-291bdcf405f4" providerId="ADAL" clId="{E6521DDE-1CBB-49F5-B688-EC8977DD6CDB}" dt="2022-12-13T12:29:24.059" v="94"/>
          <ac:spMkLst>
            <pc:docMk/>
            <pc:sldMk cId="2800723497" sldId="335"/>
            <ac:spMk id="17" creationId="{BA896DC4-4D37-4063-25FA-29BC9ACCF8E8}"/>
          </ac:spMkLst>
        </pc:spChg>
        <pc:spChg chg="mod">
          <ac:chgData name="Caroline Prodger" userId="e4ef2e75-b60b-401b-8ebe-291bdcf405f4" providerId="ADAL" clId="{E6521DDE-1CBB-49F5-B688-EC8977DD6CDB}" dt="2022-12-13T12:29:24.059" v="94"/>
          <ac:spMkLst>
            <pc:docMk/>
            <pc:sldMk cId="2800723497" sldId="335"/>
            <ac:spMk id="18" creationId="{3360F898-220A-282D-79FE-01113B806422}"/>
          </ac:spMkLst>
        </pc:spChg>
        <pc:spChg chg="mod">
          <ac:chgData name="Caroline Prodger" userId="e4ef2e75-b60b-401b-8ebe-291bdcf405f4" providerId="ADAL" clId="{E6521DDE-1CBB-49F5-B688-EC8977DD6CDB}" dt="2022-12-13T12:29:24.059" v="94"/>
          <ac:spMkLst>
            <pc:docMk/>
            <pc:sldMk cId="2800723497" sldId="335"/>
            <ac:spMk id="19" creationId="{3DB8C11B-F03E-04DD-A72F-2C8A9E3EBF78}"/>
          </ac:spMkLst>
        </pc:spChg>
        <pc:spChg chg="mod">
          <ac:chgData name="Caroline Prodger" userId="e4ef2e75-b60b-401b-8ebe-291bdcf405f4" providerId="ADAL" clId="{E6521DDE-1CBB-49F5-B688-EC8977DD6CDB}" dt="2022-12-13T12:29:24.059" v="94"/>
          <ac:spMkLst>
            <pc:docMk/>
            <pc:sldMk cId="2800723497" sldId="335"/>
            <ac:spMk id="20" creationId="{98D59232-B550-6378-2045-D2CBDA905C6E}"/>
          </ac:spMkLst>
        </pc:spChg>
        <pc:spChg chg="add mod">
          <ac:chgData name="Caroline Prodger" userId="e4ef2e75-b60b-401b-8ebe-291bdcf405f4" providerId="ADAL" clId="{E6521DDE-1CBB-49F5-B688-EC8977DD6CDB}" dt="2022-12-13T12:39:13.975" v="159" actId="207"/>
          <ac:spMkLst>
            <pc:docMk/>
            <pc:sldMk cId="2800723497" sldId="335"/>
            <ac:spMk id="21" creationId="{87491F89-2AFF-0BCF-A5C4-3271510248DB}"/>
          </ac:spMkLst>
        </pc:spChg>
        <pc:grpChg chg="del mod">
          <ac:chgData name="Caroline Prodger" userId="e4ef2e75-b60b-401b-8ebe-291bdcf405f4" providerId="ADAL" clId="{E6521DDE-1CBB-49F5-B688-EC8977DD6CDB}" dt="2022-12-13T12:37:39.790" v="143" actId="478"/>
          <ac:grpSpMkLst>
            <pc:docMk/>
            <pc:sldMk cId="2800723497" sldId="335"/>
            <ac:grpSpMk id="4" creationId="{04496D4C-9047-407F-9712-487CAAFF812B}"/>
          </ac:grpSpMkLst>
        </pc:grpChg>
        <pc:grpChg chg="mod">
          <ac:chgData name="Caroline Prodger" userId="e4ef2e75-b60b-401b-8ebe-291bdcf405f4" providerId="ADAL" clId="{E6521DDE-1CBB-49F5-B688-EC8977DD6CDB}" dt="2022-12-13T12:37:29.892" v="141" actId="478"/>
          <ac:grpSpMkLst>
            <pc:docMk/>
            <pc:sldMk cId="2800723497" sldId="335"/>
            <ac:grpSpMk id="5" creationId="{2154CCB2-567F-4075-B1B0-64C1CEE793D5}"/>
          </ac:grpSpMkLst>
        </pc:grpChg>
        <pc:grpChg chg="add del mod">
          <ac:chgData name="Caroline Prodger" userId="e4ef2e75-b60b-401b-8ebe-291bdcf405f4" providerId="ADAL" clId="{E6521DDE-1CBB-49F5-B688-EC8977DD6CDB}" dt="2022-12-13T12:32:36.533" v="95" actId="478"/>
          <ac:grpSpMkLst>
            <pc:docMk/>
            <pc:sldMk cId="2800723497" sldId="335"/>
            <ac:grpSpMk id="13" creationId="{A1D767E0-1F7E-3E9E-973C-C73B89ABE51C}"/>
          </ac:grpSpMkLst>
        </pc:grpChg>
        <pc:grpChg chg="mod">
          <ac:chgData name="Caroline Prodger" userId="e4ef2e75-b60b-401b-8ebe-291bdcf405f4" providerId="ADAL" clId="{E6521DDE-1CBB-49F5-B688-EC8977DD6CDB}" dt="2022-12-13T12:29:24.059" v="94"/>
          <ac:grpSpMkLst>
            <pc:docMk/>
            <pc:sldMk cId="2800723497" sldId="335"/>
            <ac:grpSpMk id="14" creationId="{314BE09E-7364-4D3B-FB50-A49457A11686}"/>
          </ac:grpSpMkLst>
        </pc:grpChg>
        <pc:picChg chg="add mod ord modCrop">
          <ac:chgData name="Caroline Prodger" userId="e4ef2e75-b60b-401b-8ebe-291bdcf405f4" providerId="ADAL" clId="{E6521DDE-1CBB-49F5-B688-EC8977DD6CDB}" dt="2022-12-13T12:38:37.194" v="155" actId="167"/>
          <ac:picMkLst>
            <pc:docMk/>
            <pc:sldMk cId="2800723497" sldId="335"/>
            <ac:picMk id="23" creationId="{5FD4ABAA-5891-B3C2-6899-74AAAB54D007}"/>
          </ac:picMkLst>
        </pc:picChg>
      </pc:sldChg>
      <pc:sldChg chg="addSp delSp modSp mod delCm modCm">
        <pc:chgData name="Caroline Prodger" userId="e4ef2e75-b60b-401b-8ebe-291bdcf405f4" providerId="ADAL" clId="{E6521DDE-1CBB-49F5-B688-EC8977DD6CDB}" dt="2022-12-13T12:26:38.774" v="85" actId="20577"/>
        <pc:sldMkLst>
          <pc:docMk/>
          <pc:sldMk cId="2176852255" sldId="347"/>
        </pc:sldMkLst>
        <pc:spChg chg="mod">
          <ac:chgData name="Caroline Prodger" userId="e4ef2e75-b60b-401b-8ebe-291bdcf405f4" providerId="ADAL" clId="{E6521DDE-1CBB-49F5-B688-EC8977DD6CDB}" dt="2022-12-13T12:26:38.774" v="85" actId="20577"/>
          <ac:spMkLst>
            <pc:docMk/>
            <pc:sldMk cId="2176852255" sldId="347"/>
            <ac:spMk id="3" creationId="{6A9A0013-5D09-48BD-BED9-1B64F90615CA}"/>
          </ac:spMkLst>
        </pc:spChg>
        <pc:picChg chg="add mod">
          <ac:chgData name="Caroline Prodger" userId="e4ef2e75-b60b-401b-8ebe-291bdcf405f4" providerId="ADAL" clId="{E6521DDE-1CBB-49F5-B688-EC8977DD6CDB}" dt="2022-12-13T12:25:12.630" v="53" actId="1076"/>
          <ac:picMkLst>
            <pc:docMk/>
            <pc:sldMk cId="2176852255" sldId="347"/>
            <ac:picMk id="5" creationId="{67E16689-A520-909B-F224-30AB4B8E27F8}"/>
          </ac:picMkLst>
        </pc:picChg>
        <pc:picChg chg="add del">
          <ac:chgData name="Caroline Prodger" userId="e4ef2e75-b60b-401b-8ebe-291bdcf405f4" providerId="ADAL" clId="{E6521DDE-1CBB-49F5-B688-EC8977DD6CDB}" dt="2022-12-13T12:25:04.409" v="50" actId="478"/>
          <ac:picMkLst>
            <pc:docMk/>
            <pc:sldMk cId="2176852255" sldId="347"/>
            <ac:picMk id="3074" creationId="{D4DDAF84-DA2A-43DE-A766-3E820018B55C}"/>
          </ac:picMkLst>
        </pc:picChg>
      </pc:sldChg>
      <pc:sldChg chg="addSp delSp modSp mod delCm modCm">
        <pc:chgData name="Caroline Prodger" userId="e4ef2e75-b60b-401b-8ebe-291bdcf405f4" providerId="ADAL" clId="{E6521DDE-1CBB-49F5-B688-EC8977DD6CDB}" dt="2022-12-13T12:26:25.613" v="78"/>
        <pc:sldMkLst>
          <pc:docMk/>
          <pc:sldMk cId="1856671786" sldId="348"/>
        </pc:sldMkLst>
        <pc:picChg chg="del">
          <ac:chgData name="Caroline Prodger" userId="e4ef2e75-b60b-401b-8ebe-291bdcf405f4" providerId="ADAL" clId="{E6521DDE-1CBB-49F5-B688-EC8977DD6CDB}" dt="2022-12-13T12:26:17.638" v="74" actId="478"/>
          <ac:picMkLst>
            <pc:docMk/>
            <pc:sldMk cId="1856671786" sldId="348"/>
            <ac:picMk id="2" creationId="{6902A52E-8D5E-B85A-A785-03D3CF9EA043}"/>
          </ac:picMkLst>
        </pc:picChg>
        <pc:picChg chg="add mod">
          <ac:chgData name="Caroline Prodger" userId="e4ef2e75-b60b-401b-8ebe-291bdcf405f4" providerId="ADAL" clId="{E6521DDE-1CBB-49F5-B688-EC8977DD6CDB}" dt="2022-12-13T12:26:22.592" v="77" actId="1076"/>
          <ac:picMkLst>
            <pc:docMk/>
            <pc:sldMk cId="1856671786" sldId="348"/>
            <ac:picMk id="9" creationId="{BE9AD424-34E0-275F-DA21-4B2C09DD3EC0}"/>
          </ac:picMkLst>
        </pc:picChg>
      </pc:sldChg>
      <pc:sldChg chg="addSp delSp modSp mod delCm">
        <pc:chgData name="Caroline Prodger" userId="e4ef2e75-b60b-401b-8ebe-291bdcf405f4" providerId="ADAL" clId="{E6521DDE-1CBB-49F5-B688-EC8977DD6CDB}" dt="2022-12-13T12:27:32.762" v="92" actId="1076"/>
        <pc:sldMkLst>
          <pc:docMk/>
          <pc:sldMk cId="1484956247" sldId="349"/>
        </pc:sldMkLst>
        <pc:spChg chg="mod">
          <ac:chgData name="Caroline Prodger" userId="e4ef2e75-b60b-401b-8ebe-291bdcf405f4" providerId="ADAL" clId="{E6521DDE-1CBB-49F5-B688-EC8977DD6CDB}" dt="2022-12-13T12:27:28.656" v="91" actId="20577"/>
          <ac:spMkLst>
            <pc:docMk/>
            <pc:sldMk cId="1484956247" sldId="349"/>
            <ac:spMk id="3" creationId="{0A074E13-A187-4F87-8C92-E385DAA0EEB6}"/>
          </ac:spMkLst>
        </pc:spChg>
        <pc:picChg chg="add mod">
          <ac:chgData name="Caroline Prodger" userId="e4ef2e75-b60b-401b-8ebe-291bdcf405f4" providerId="ADAL" clId="{E6521DDE-1CBB-49F5-B688-EC8977DD6CDB}" dt="2022-12-13T12:27:32.762" v="92" actId="1076"/>
          <ac:picMkLst>
            <pc:docMk/>
            <pc:sldMk cId="1484956247" sldId="349"/>
            <ac:picMk id="5" creationId="{A9DA86BF-83CF-516D-D7FF-E4CA55FAF7E0}"/>
          </ac:picMkLst>
        </pc:picChg>
        <pc:picChg chg="del">
          <ac:chgData name="Caroline Prodger" userId="e4ef2e75-b60b-401b-8ebe-291bdcf405f4" providerId="ADAL" clId="{E6521DDE-1CBB-49F5-B688-EC8977DD6CDB}" dt="2022-12-13T12:27:03.894" v="87" actId="478"/>
          <ac:picMkLst>
            <pc:docMk/>
            <pc:sldMk cId="1484956247" sldId="349"/>
            <ac:picMk id="19458" creationId="{24E08B97-9FFB-401E-8286-92B908EEE1C3}"/>
          </ac:picMkLst>
        </pc:picChg>
      </pc:sldChg>
      <pc:sldChg chg="addSp delSp modSp mod delCm modCm">
        <pc:chgData name="Caroline Prodger" userId="e4ef2e75-b60b-401b-8ebe-291bdcf405f4" providerId="ADAL" clId="{E6521DDE-1CBB-49F5-B688-EC8977DD6CDB}" dt="2022-12-13T12:23:18.562" v="40"/>
        <pc:sldMkLst>
          <pc:docMk/>
          <pc:sldMk cId="2472166275" sldId="351"/>
        </pc:sldMkLst>
        <pc:spChg chg="mod">
          <ac:chgData name="Caroline Prodger" userId="e4ef2e75-b60b-401b-8ebe-291bdcf405f4" providerId="ADAL" clId="{E6521DDE-1CBB-49F5-B688-EC8977DD6CDB}" dt="2022-12-13T12:23:07.826" v="38" actId="14100"/>
          <ac:spMkLst>
            <pc:docMk/>
            <pc:sldMk cId="2472166275" sldId="351"/>
            <ac:spMk id="3" creationId="{ABAB5C06-65F6-A63D-895E-A9837132C119}"/>
          </ac:spMkLst>
        </pc:spChg>
        <pc:picChg chg="del mod">
          <ac:chgData name="Caroline Prodger" userId="e4ef2e75-b60b-401b-8ebe-291bdcf405f4" providerId="ADAL" clId="{E6521DDE-1CBB-49F5-B688-EC8977DD6CDB}" dt="2022-12-13T12:22:19.973" v="31" actId="478"/>
          <ac:picMkLst>
            <pc:docMk/>
            <pc:sldMk cId="2472166275" sldId="351"/>
            <ac:picMk id="5" creationId="{5C3D5DF4-4678-10ED-1DEC-F6A32AA4164E}"/>
          </ac:picMkLst>
        </pc:picChg>
        <pc:picChg chg="add mod">
          <ac:chgData name="Caroline Prodger" userId="e4ef2e75-b60b-401b-8ebe-291bdcf405f4" providerId="ADAL" clId="{E6521DDE-1CBB-49F5-B688-EC8977DD6CDB}" dt="2022-12-13T12:23:12.342" v="39" actId="1076"/>
          <ac:picMkLst>
            <pc:docMk/>
            <pc:sldMk cId="2472166275" sldId="351"/>
            <ac:picMk id="6" creationId="{7C8A61D2-8475-2253-A711-50D3E518B36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2779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370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Note: </a:t>
            </a:r>
            <a:r>
              <a:rPr lang="en-GB" i="0" dirty="0"/>
              <a:t>all calculations shown to 3 significant figures.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0376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3ABD9-6FEA-7017-BF0A-71A68534D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61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D94FAF3-35EA-405F-9320-A4397A335E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37C1B9C-4BFC-4DD6-8B08-D8FAFAF47B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60918E8-1BDA-4950-A430-321BA7EA34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3D3E40-D8E1-452E-AE6F-5BD7C33F7DBD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62664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3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5.wmf"/><Relationship Id="rId7" Type="http://schemas.openxmlformats.org/officeDocument/2006/relationships/image" Target="../media/image17.wmf"/><Relationship Id="rId12" Type="http://schemas.openxmlformats.org/officeDocument/2006/relationships/image" Target="../media/image14.png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5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3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551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5.2 Vector and coordinate measuring systems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562958"/>
            <a:ext cx="8153400" cy="1639863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Vectors and coordinates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i="1" dirty="0">
                <a:solidFill>
                  <a:srgbClr val="FF0000"/>
                </a:solidFill>
                <a:ea typeface="ＭＳ Ｐゴシック" pitchFamily="-105" charset="-128"/>
                <a:cs typeface="ＭＳ Ｐゴシック" pitchFamily="-105" charset="-128"/>
              </a:rPr>
              <a:t> 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B85AB-54EC-4292-9733-57A909E51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Conversion from Cartesian to polar coordinates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A0013-5D09-48BD-BED9-1B64F90615C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76586" cy="4248000"/>
          </a:xfrm>
        </p:spPr>
        <p:txBody>
          <a:bodyPr/>
          <a:lstStyle/>
          <a:p>
            <a:r>
              <a:rPr lang="en-GB" dirty="0"/>
              <a:t>To convert from Cartesian to polar coordinates:</a:t>
            </a:r>
          </a:p>
          <a:p>
            <a:r>
              <a:rPr lang="en-GB" dirty="0"/>
              <a:t>When we know a point in Cartesian coordinates (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/>
              <a:t>,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/>
              <a:t>) and we want to write it in polar coordinates (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,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/>
              <a:t>), we solve a right-angled triangle with two known sides.</a:t>
            </a:r>
          </a:p>
          <a:p>
            <a:r>
              <a:rPr lang="en-GB" b="1" dirty="0"/>
              <a:t>Example A: </a:t>
            </a:r>
            <a:r>
              <a:rPr lang="en-GB" dirty="0"/>
              <a:t>What is (12, 5) in polar coordinates?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E16689-A520-909B-F224-30AB4B8E2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327" y="3636000"/>
            <a:ext cx="3368332" cy="23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852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BB1C0-9AA6-4B41-A24C-651F31B2F7D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38053" y="988217"/>
            <a:ext cx="8229600" cy="4515937"/>
          </a:xfrm>
        </p:spPr>
        <p:txBody>
          <a:bodyPr/>
          <a:lstStyle/>
          <a:p>
            <a:r>
              <a:rPr lang="en-GB" dirty="0"/>
              <a:t>Use Pythagoras’ theorem to find the longest side of the triangle (the hypotenuse (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)):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	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baseline="30000" dirty="0"/>
              <a:t>2</a:t>
            </a:r>
            <a:r>
              <a:rPr lang="en-GB" dirty="0"/>
              <a:t> = 12</a:t>
            </a:r>
            <a:r>
              <a:rPr lang="en-GB" baseline="30000" dirty="0"/>
              <a:t>2</a:t>
            </a:r>
            <a:r>
              <a:rPr lang="en-GB" dirty="0"/>
              <a:t> + 5</a:t>
            </a:r>
            <a:r>
              <a:rPr lang="en-GB" baseline="30000" dirty="0"/>
              <a:t>2</a:t>
            </a: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	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 =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	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 =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	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 =           = 13</a:t>
            </a:r>
          </a:p>
          <a:p>
            <a:r>
              <a:rPr lang="en-GB" dirty="0"/>
              <a:t>Use the tan function to find the angle: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GB" dirty="0"/>
              <a:t>	tan</a:t>
            </a:r>
            <a:r>
              <a:rPr lang="en-GB" spc="-100" dirty="0"/>
              <a:t>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/>
              <a:t> =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	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/>
              <a:t> = tan</a:t>
            </a:r>
            <a:r>
              <a:rPr lang="en-GB" baseline="30000" dirty="0"/>
              <a:t>−1             </a:t>
            </a:r>
            <a:r>
              <a:rPr lang="en-GB" dirty="0"/>
              <a:t>= 22.6° (to one decimal place)</a:t>
            </a:r>
            <a:br>
              <a:rPr lang="en-GB" dirty="0"/>
            </a:br>
            <a:endParaRPr lang="en-GB" dirty="0"/>
          </a:p>
          <a:p>
            <a:r>
              <a:rPr lang="en-GB" b="1" dirty="0">
                <a:solidFill>
                  <a:srgbClr val="FF0000"/>
                </a:solidFill>
              </a:rPr>
              <a:t>Answer: (12, 5) is equal to (13, 22.6</a:t>
            </a:r>
            <a:r>
              <a:rPr lang="en-GB" b="1" baseline="30000" dirty="0">
                <a:solidFill>
                  <a:srgbClr val="FF0000"/>
                </a:solidFill>
              </a:rPr>
              <a:t>o</a:t>
            </a:r>
            <a:r>
              <a:rPr lang="en-GB" b="1" dirty="0">
                <a:solidFill>
                  <a:srgbClr val="FF0000"/>
                </a:solidFill>
              </a:rPr>
              <a:t>) in polar coordinates.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BDAA41B-B020-842A-AA22-B7CE39B4F0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578673"/>
              </p:ext>
            </p:extLst>
          </p:nvPr>
        </p:nvGraphicFramePr>
        <p:xfrm>
          <a:off x="1852413" y="2213221"/>
          <a:ext cx="1104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04840" imgH="368280" progId="Equation.DSMT4">
                  <p:embed/>
                </p:oleObj>
              </mc:Choice>
              <mc:Fallback>
                <p:oleObj name="Equation" r:id="rId2" imgW="1104840" imgH="3682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BDAA41B-B020-842A-AA22-B7CE39B4F0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52413" y="2213221"/>
                        <a:ext cx="11049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7ED3B05-7BF7-FF80-D18C-7F2BC9E7D0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76965"/>
              </p:ext>
            </p:extLst>
          </p:nvPr>
        </p:nvGraphicFramePr>
        <p:xfrm>
          <a:off x="1847790" y="2674938"/>
          <a:ext cx="1168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330120" progId="Equation.DSMT4">
                  <p:embed/>
                </p:oleObj>
              </mc:Choice>
              <mc:Fallback>
                <p:oleObj name="Equation" r:id="rId4" imgW="1168200" imgH="3301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7ED3B05-7BF7-FF80-D18C-7F2BC9E7D0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47790" y="2674938"/>
                        <a:ext cx="11684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C2A7AC5-8536-2F72-1B5D-E2304D6474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183635"/>
              </p:ext>
            </p:extLst>
          </p:nvPr>
        </p:nvGraphicFramePr>
        <p:xfrm>
          <a:off x="1865546" y="3138852"/>
          <a:ext cx="63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34680" imgH="330120" progId="Equation.DSMT4">
                  <p:embed/>
                </p:oleObj>
              </mc:Choice>
              <mc:Fallback>
                <p:oleObj name="Equation" r:id="rId6" imgW="634680" imgH="3301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C2A7AC5-8536-2F72-1B5D-E2304D6474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65546" y="3138852"/>
                        <a:ext cx="6350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CB3489C-42C1-1B57-2483-E85AB9811E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393551"/>
              </p:ext>
            </p:extLst>
          </p:nvPr>
        </p:nvGraphicFramePr>
        <p:xfrm>
          <a:off x="2302462" y="4011009"/>
          <a:ext cx="342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720" imgH="622080" progId="Equation.DSMT4">
                  <p:embed/>
                </p:oleObj>
              </mc:Choice>
              <mc:Fallback>
                <p:oleObj name="Equation" r:id="rId8" imgW="342720" imgH="622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CB3489C-42C1-1B57-2483-E85AB9811E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02462" y="4011009"/>
                        <a:ext cx="3429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7F7DB90-670B-780D-3516-F4D2E7D9F8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963746"/>
              </p:ext>
            </p:extLst>
          </p:nvPr>
        </p:nvGraphicFramePr>
        <p:xfrm>
          <a:off x="2414234" y="4691858"/>
          <a:ext cx="584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83920" imgH="685800" progId="Equation.DSMT4">
                  <p:embed/>
                </p:oleObj>
              </mc:Choice>
              <mc:Fallback>
                <p:oleObj name="Equation" r:id="rId10" imgW="583920" imgH="685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7F7DB90-670B-780D-3516-F4D2E7D9F8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14234" y="4691858"/>
                        <a:ext cx="5842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BE9AD424-34E0-275F-DA21-4B2C09DD3E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37615" y="1827746"/>
            <a:ext cx="3368332" cy="23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671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DD160-FC6A-42A0-A520-222584D85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Conversion from polar to Cartesian coordinates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74E13-A187-4F87-8C92-E385DAA0EEB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To convert from polar to Cartesian coordinates:</a:t>
            </a:r>
          </a:p>
          <a:p>
            <a:r>
              <a:rPr lang="en-GB" dirty="0"/>
              <a:t>When we know a point in polar coordinates (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,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/>
              <a:t>), and we want to write it in Cartesian coordinates (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/>
              <a:t>,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/>
              <a:t>), we solve a right-angled triangle with a known longest side and angle.</a:t>
            </a:r>
          </a:p>
          <a:p>
            <a:r>
              <a:rPr lang="en-GB" b="1" i="0" dirty="0">
                <a:solidFill>
                  <a:srgbClr val="333333"/>
                </a:solidFill>
                <a:effectLst/>
                <a:latin typeface="+mj-lt"/>
              </a:rPr>
              <a:t>Example B: </a:t>
            </a:r>
            <a:r>
              <a:rPr lang="en-GB" b="0" i="0" dirty="0">
                <a:solidFill>
                  <a:srgbClr val="333333"/>
                </a:solidFill>
                <a:effectLst/>
                <a:latin typeface="+mj-lt"/>
              </a:rPr>
              <a:t>What is (13, 22.6</a:t>
            </a:r>
            <a:r>
              <a:rPr lang="en-GB" b="0" i="0" baseline="30000" dirty="0">
                <a:solidFill>
                  <a:srgbClr val="333333"/>
                </a:solidFill>
                <a:effectLst/>
                <a:latin typeface="+mj-lt"/>
              </a:rPr>
              <a:t>o</a:t>
            </a:r>
            <a:r>
              <a:rPr lang="en-GB" b="0" i="0" dirty="0">
                <a:solidFill>
                  <a:srgbClr val="333333"/>
                </a:solidFill>
                <a:effectLst/>
                <a:latin typeface="+mj-lt"/>
              </a:rPr>
              <a:t>) in Cartesian coordinates?</a:t>
            </a:r>
          </a:p>
          <a:p>
            <a:endParaRPr lang="en-GB" b="0" i="0" dirty="0">
              <a:solidFill>
                <a:srgbClr val="333333"/>
              </a:solidFill>
              <a:effectLst/>
              <a:latin typeface="Verdana" panose="020B0604030504040204" pitchFamily="34" charset="0"/>
            </a:endParaRP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DA86BF-83CF-516D-D7FF-E4CA55FAF7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092" y="3724765"/>
            <a:ext cx="3177815" cy="21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956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78048-0AAC-4A3F-8578-A6CBFC6BCB2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029810"/>
            <a:ext cx="8229600" cy="4286306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GB" dirty="0"/>
              <a:t>Use the cosine function for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/>
              <a:t>:	 	cos</a:t>
            </a:r>
            <a:r>
              <a:rPr lang="en-GB" spc="-100" dirty="0"/>
              <a:t> </a:t>
            </a:r>
            <a:r>
              <a:rPr lang="en-GB" dirty="0"/>
              <a:t>22.6 =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Rearranging and solving gives:	 	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/>
              <a:t> = 13 × cos</a:t>
            </a:r>
            <a:r>
              <a:rPr lang="en-GB" spc="-100" dirty="0"/>
              <a:t> </a:t>
            </a:r>
            <a:r>
              <a:rPr lang="en-GB" dirty="0"/>
              <a:t>22.6°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 	 				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/>
              <a:t> = 13 × 0.923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 	 				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>
                <a:solidFill>
                  <a:srgbClr val="FF0000"/>
                </a:solidFill>
              </a:rPr>
              <a:t> = 12.0 to one decimal place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 Use the sine function for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/>
              <a:t>:	 	sin</a:t>
            </a:r>
            <a:r>
              <a:rPr lang="en-GB" spc="-100" dirty="0"/>
              <a:t> </a:t>
            </a:r>
            <a:r>
              <a:rPr lang="en-GB" dirty="0"/>
              <a:t>22.6 =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Rearranging and solving gives:	 	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/>
              <a:t> = 13 × sin</a:t>
            </a:r>
            <a:r>
              <a:rPr lang="en-GB" spc="-100" dirty="0"/>
              <a:t> </a:t>
            </a:r>
            <a:r>
              <a:rPr lang="en-GB" dirty="0"/>
              <a:t>22.6°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 	 				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/>
              <a:t> = 13 × 0.391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 	 				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>
                <a:solidFill>
                  <a:srgbClr val="FF0000"/>
                </a:solidFill>
              </a:rPr>
              <a:t> = 5.0 to one decimal place</a:t>
            </a:r>
          </a:p>
          <a:p>
            <a:r>
              <a:rPr lang="en-GB" b="1" dirty="0">
                <a:solidFill>
                  <a:srgbClr val="FF0000"/>
                </a:solidFill>
              </a:rPr>
              <a:t>Hence (13, 22.6</a:t>
            </a:r>
            <a:r>
              <a:rPr lang="en-GB" b="1" baseline="30000" dirty="0">
                <a:solidFill>
                  <a:srgbClr val="FF0000"/>
                </a:solidFill>
              </a:rPr>
              <a:t>o</a:t>
            </a:r>
            <a:r>
              <a:rPr lang="en-GB" b="1" dirty="0">
                <a:solidFill>
                  <a:srgbClr val="FF0000"/>
                </a:solidFill>
              </a:rPr>
              <a:t>) is (12, 5) in Cartesian coordinates.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3B4262C-0163-B07F-C4B4-876C388C02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498446"/>
              </p:ext>
            </p:extLst>
          </p:nvPr>
        </p:nvGraphicFramePr>
        <p:xfrm>
          <a:off x="6246120" y="919584"/>
          <a:ext cx="342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2720" imgH="622080" progId="Equation.DSMT4">
                  <p:embed/>
                </p:oleObj>
              </mc:Choice>
              <mc:Fallback>
                <p:oleObj name="Equation" r:id="rId2" imgW="342720" imgH="62208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3B4262C-0163-B07F-C4B4-876C388C02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246120" y="919584"/>
                        <a:ext cx="3429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B651EBB-26EA-B016-DFE2-1FBD48385B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501027"/>
              </p:ext>
            </p:extLst>
          </p:nvPr>
        </p:nvGraphicFramePr>
        <p:xfrm>
          <a:off x="6157913" y="2725738"/>
          <a:ext cx="342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2720" imgH="622080" progId="Equation.DSMT4">
                  <p:embed/>
                </p:oleObj>
              </mc:Choice>
              <mc:Fallback>
                <p:oleObj name="Equation" r:id="rId4" imgW="342720" imgH="622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B651EBB-26EA-B016-DFE2-1FBD48385B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57913" y="2725738"/>
                        <a:ext cx="3429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3152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2CEDD-FD06-475C-9BA3-55D26E5B1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Velocity of an aircraft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5FFFFE-8EC6-42D5-ACAF-66FDF90BA0A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999390" cy="4248000"/>
          </a:xfrm>
        </p:spPr>
        <p:txBody>
          <a:bodyPr/>
          <a:lstStyle/>
          <a:p>
            <a:r>
              <a:rPr lang="en-GB" altLang="en-US" dirty="0">
                <a:cs typeface="Tahoma" panose="020B0604030504040204" pitchFamily="34" charset="0"/>
              </a:rPr>
              <a:t>Velocity can be represented by a vector.</a:t>
            </a:r>
            <a:endParaRPr lang="en-US" altLang="en-US" dirty="0">
              <a:cs typeface="Tahoma" panose="020B0604030504040204" pitchFamily="34" charset="0"/>
            </a:endParaRPr>
          </a:p>
          <a:p>
            <a:r>
              <a:rPr lang="en-US" altLang="en-US" dirty="0">
                <a:cs typeface="Tahoma" panose="020B0604030504040204" pitchFamily="34" charset="0"/>
              </a:rPr>
              <a:t>Imagine an aircraft flying north at a speed of 60</a:t>
            </a:r>
            <a:r>
              <a:rPr lang="en-US" altLang="en-US" spc="-100" dirty="0">
                <a:cs typeface="Tahoma" panose="020B0604030504040204" pitchFamily="34" charset="0"/>
              </a:rPr>
              <a:t> </a:t>
            </a:r>
            <a:r>
              <a:rPr lang="en-US" altLang="en-US" dirty="0">
                <a:cs typeface="Tahoma" panose="020B0604030504040204" pitchFamily="34" charset="0"/>
              </a:rPr>
              <a:t>m</a:t>
            </a:r>
            <a:r>
              <a:rPr lang="en-US" altLang="en-US" spc="-100" dirty="0">
                <a:cs typeface="Tahoma" panose="020B0604030504040204" pitchFamily="34" charset="0"/>
              </a:rPr>
              <a:t> </a:t>
            </a:r>
            <a:r>
              <a:rPr lang="en-US" altLang="en-US" dirty="0">
                <a:cs typeface="Tahoma" panose="020B0604030504040204" pitchFamily="34" charset="0"/>
              </a:rPr>
              <a:t>s</a:t>
            </a:r>
            <a:r>
              <a:rPr lang="en-US" altLang="en-US" baseline="30000" dirty="0">
                <a:cs typeface="Tahoma" panose="020B0604030504040204" pitchFamily="34" charset="0"/>
              </a:rPr>
              <a:t>−1</a:t>
            </a:r>
            <a:r>
              <a:rPr lang="en-US" altLang="en-US" dirty="0">
                <a:cs typeface="Tahoma" panose="020B0604030504040204" pitchFamily="34" charset="0"/>
              </a:rPr>
              <a:t>.</a:t>
            </a:r>
          </a:p>
          <a:p>
            <a:r>
              <a:rPr lang="en-GB" altLang="en-US" dirty="0">
                <a:cs typeface="Tahoma" panose="020B0604030504040204" pitchFamily="34" charset="0"/>
              </a:rPr>
              <a:t>The arrow represents the velocity of the aircraft; the length of the arrow represents the speed, and the direction represents the direction of travel.</a:t>
            </a:r>
            <a:endParaRPr lang="en-US" altLang="en-US" dirty="0">
              <a:cs typeface="Tahoma" panose="020B0604030504040204" pitchFamily="34" charset="0"/>
            </a:endParaRPr>
          </a:p>
          <a:p>
            <a:endParaRPr lang="en-GB" dirty="0"/>
          </a:p>
          <a:p>
            <a:endParaRPr lang="en-GB" dirty="0"/>
          </a:p>
        </p:txBody>
      </p:sp>
      <p:grpSp>
        <p:nvGrpSpPr>
          <p:cNvPr id="4" name="Group 11">
            <a:extLst>
              <a:ext uri="{FF2B5EF4-FFF2-40B4-BE49-F238E27FC236}">
                <a16:creationId xmlns:a16="http://schemas.microsoft.com/office/drawing/2014/main" id="{2573EC99-5845-4D6B-8A50-AD0135EB8631}"/>
              </a:ext>
            </a:extLst>
          </p:cNvPr>
          <p:cNvGrpSpPr>
            <a:grpSpLocks/>
          </p:cNvGrpSpPr>
          <p:nvPr/>
        </p:nvGrpSpPr>
        <p:grpSpPr bwMode="auto">
          <a:xfrm>
            <a:off x="5729751" y="1512000"/>
            <a:ext cx="1949433" cy="3992155"/>
            <a:chOff x="6015038" y="2161555"/>
            <a:chExt cx="955675" cy="3221658"/>
          </a:xfrm>
        </p:grpSpPr>
        <p:pic>
          <p:nvPicPr>
            <p:cNvPr id="5" name="Picture 11" descr="Airplane.png">
              <a:extLst>
                <a:ext uri="{FF2B5EF4-FFF2-40B4-BE49-F238E27FC236}">
                  <a16:creationId xmlns:a16="http://schemas.microsoft.com/office/drawing/2014/main" id="{69105006-48F7-4644-9FC6-0665F5C0AC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5038" y="4649788"/>
              <a:ext cx="955675" cy="7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Straight Arrow Connector 10">
              <a:extLst>
                <a:ext uri="{FF2B5EF4-FFF2-40B4-BE49-F238E27FC236}">
                  <a16:creationId xmlns:a16="http://schemas.microsoft.com/office/drawing/2014/main" id="{F464F51A-40FA-4DFE-BA2D-301FE2213B9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 flipH="1" flipV="1">
              <a:off x="5281612" y="3372818"/>
              <a:ext cx="2422525" cy="0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TextBox 21">
              <a:extLst>
                <a:ext uri="{FF2B5EF4-FFF2-40B4-BE49-F238E27FC236}">
                  <a16:creationId xmlns:a16="http://schemas.microsoft.com/office/drawing/2014/main" id="{D9778B5C-3273-42AA-9C59-CB0D937674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5804679" y="2885646"/>
              <a:ext cx="944601" cy="135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8775" indent="-3587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  <a:buSzPct val="90000"/>
              </a:pPr>
              <a:r>
                <a:rPr lang="en-GB" altLang="en-US" sz="1200" dirty="0"/>
                <a:t>60 m s</a:t>
              </a:r>
              <a:r>
                <a:rPr lang="en-GB" altLang="en-US" sz="1200" baseline="30000" dirty="0"/>
                <a:t>−1  </a:t>
              </a:r>
              <a:r>
                <a:rPr lang="en-GB" altLang="en-US" sz="1200" dirty="0"/>
                <a:t>north</a:t>
              </a:r>
              <a:endParaRPr lang="en-US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1103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3A4A1-4852-499F-8AFC-879E1D39D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Velocity example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3761D-799F-4848-BD4D-6999E83EADE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3706427" cy="4248000"/>
          </a:xfrm>
        </p:spPr>
        <p:txBody>
          <a:bodyPr/>
          <a:lstStyle/>
          <a:p>
            <a:r>
              <a:rPr lang="en-US" altLang="en-US" dirty="0">
                <a:cs typeface="Tahoma" panose="020B0604030504040204" pitchFamily="34" charset="0"/>
              </a:rPr>
              <a:t>Imagine the same aircraft flying north at a speed of 60</a:t>
            </a:r>
            <a:r>
              <a:rPr lang="en-GB" altLang="en-US" sz="2000" dirty="0"/>
              <a:t> m s</a:t>
            </a:r>
            <a:r>
              <a:rPr lang="en-GB" altLang="en-US" sz="2000" baseline="30000" dirty="0"/>
              <a:t>−1</a:t>
            </a:r>
            <a:r>
              <a:rPr lang="en-US" altLang="en-US" dirty="0">
                <a:cs typeface="Tahoma" panose="020B0604030504040204" pitchFamily="34" charset="0"/>
              </a:rPr>
              <a:t>, but, i</a:t>
            </a:r>
            <a:r>
              <a:rPr lang="en-GB" altLang="en-US" dirty="0">
                <a:cs typeface="Tahoma" panose="020B0604030504040204" pitchFamily="34" charset="0"/>
              </a:rPr>
              <a:t>n this case, there is a wind blowing that has a velocity of </a:t>
            </a:r>
            <a:br>
              <a:rPr lang="en-GB" altLang="en-US" dirty="0">
                <a:cs typeface="Tahoma" panose="020B0604030504040204" pitchFamily="34" charset="0"/>
              </a:rPr>
            </a:br>
            <a:r>
              <a:rPr lang="en-GB" altLang="en-US" dirty="0">
                <a:cs typeface="Tahoma" panose="020B0604030504040204" pitchFamily="34" charset="0"/>
              </a:rPr>
              <a:t>20</a:t>
            </a:r>
            <a:r>
              <a:rPr lang="en-GB" altLang="en-US" spc="-100" dirty="0">
                <a:cs typeface="Tahoma" panose="020B0604030504040204" pitchFamily="34" charset="0"/>
              </a:rPr>
              <a:t> </a:t>
            </a:r>
            <a:r>
              <a:rPr lang="en-GB" altLang="en-US" dirty="0">
                <a:cs typeface="Tahoma" panose="020B0604030504040204" pitchFamily="34" charset="0"/>
              </a:rPr>
              <a:t>m</a:t>
            </a:r>
            <a:r>
              <a:rPr lang="en-GB" altLang="en-US" spc="-100" dirty="0">
                <a:cs typeface="Tahoma" panose="020B0604030504040204" pitchFamily="34" charset="0"/>
              </a:rPr>
              <a:t> </a:t>
            </a:r>
            <a:r>
              <a:rPr lang="en-GB" altLang="en-US" dirty="0">
                <a:cs typeface="Tahoma" panose="020B0604030504040204" pitchFamily="34" charset="0"/>
              </a:rPr>
              <a:t>s</a:t>
            </a:r>
            <a:r>
              <a:rPr lang="en-GB" altLang="en-US" baseline="30000" dirty="0">
                <a:cs typeface="Tahoma" panose="020B0604030504040204" pitchFamily="34" charset="0"/>
              </a:rPr>
              <a:t>−1</a:t>
            </a:r>
            <a:r>
              <a:rPr lang="en-GB" altLang="en-US" dirty="0">
                <a:cs typeface="Tahoma" panose="020B0604030504040204" pitchFamily="34" charset="0"/>
              </a:rPr>
              <a:t> to the east</a:t>
            </a:r>
            <a:r>
              <a:rPr lang="en-US" altLang="en-US" dirty="0">
                <a:cs typeface="Tahoma" panose="020B0604030504040204" pitchFamily="34" charset="0"/>
              </a:rPr>
              <a:t>.</a:t>
            </a:r>
          </a:p>
          <a:p>
            <a:r>
              <a:rPr lang="en-GB" altLang="en-US" dirty="0">
                <a:cs typeface="Tahoma" panose="020B0604030504040204" pitchFamily="34" charset="0"/>
              </a:rPr>
              <a:t>An additional vector can be drawn to represent the actual velocity of the aircraft after taking the wind speed and direction into account .</a:t>
            </a:r>
            <a:endParaRPr lang="en-US" altLang="en-US" dirty="0">
              <a:cs typeface="Tahoma" panose="020B0604030504040204" pitchFamily="34" charset="0"/>
            </a:endParaRPr>
          </a:p>
          <a:p>
            <a:endParaRPr lang="en-US" altLang="en-US" dirty="0">
              <a:solidFill>
                <a:srgbClr val="00368D"/>
              </a:solidFill>
              <a:cs typeface="Tahoma" panose="020B0604030504040204" pitchFamily="34" charset="0"/>
            </a:endParaRPr>
          </a:p>
          <a:p>
            <a:endParaRPr lang="en-GB" dirty="0"/>
          </a:p>
        </p:txBody>
      </p:sp>
      <p:grpSp>
        <p:nvGrpSpPr>
          <p:cNvPr id="4" name="Group 17">
            <a:extLst>
              <a:ext uri="{FF2B5EF4-FFF2-40B4-BE49-F238E27FC236}">
                <a16:creationId xmlns:a16="http://schemas.microsoft.com/office/drawing/2014/main" id="{A037D1C4-4E67-41AC-8F1E-9EE9EE7BC892}"/>
              </a:ext>
            </a:extLst>
          </p:cNvPr>
          <p:cNvGrpSpPr>
            <a:grpSpLocks/>
          </p:cNvGrpSpPr>
          <p:nvPr/>
        </p:nvGrpSpPr>
        <p:grpSpPr bwMode="auto">
          <a:xfrm>
            <a:off x="5607806" y="2041309"/>
            <a:ext cx="1556474" cy="3622644"/>
            <a:chOff x="6015038" y="2161555"/>
            <a:chExt cx="955675" cy="3221658"/>
          </a:xfrm>
        </p:grpSpPr>
        <p:pic>
          <p:nvPicPr>
            <p:cNvPr id="5" name="Picture 11" descr="Airplane.png">
              <a:extLst>
                <a:ext uri="{FF2B5EF4-FFF2-40B4-BE49-F238E27FC236}">
                  <a16:creationId xmlns:a16="http://schemas.microsoft.com/office/drawing/2014/main" id="{EEED581D-FC24-4A05-B622-45F0A05EC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5038" y="4649788"/>
              <a:ext cx="955675" cy="7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Straight Arrow Connector 10">
              <a:extLst>
                <a:ext uri="{FF2B5EF4-FFF2-40B4-BE49-F238E27FC236}">
                  <a16:creationId xmlns:a16="http://schemas.microsoft.com/office/drawing/2014/main" id="{24AC4476-3684-47CC-99AB-7564FFB1F40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 flipH="1" flipV="1">
              <a:off x="5281612" y="3372818"/>
              <a:ext cx="2422525" cy="0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TextBox 21">
              <a:extLst>
                <a:ext uri="{FF2B5EF4-FFF2-40B4-BE49-F238E27FC236}">
                  <a16:creationId xmlns:a16="http://schemas.microsoft.com/office/drawing/2014/main" id="{8EA55A22-D333-4D8F-A833-DA7D438FDC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5757526" y="2868504"/>
              <a:ext cx="1066611" cy="170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8775" indent="-3587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  <a:buSzPct val="90000"/>
              </a:pPr>
              <a:r>
                <a:rPr lang="en-GB" altLang="en-US" sz="1200" dirty="0"/>
                <a:t>60 m s</a:t>
              </a:r>
              <a:r>
                <a:rPr lang="en-GB" altLang="en-US" sz="1200" baseline="30000" dirty="0"/>
                <a:t>−1</a:t>
              </a:r>
              <a:r>
                <a:rPr lang="en-GB" altLang="en-US" sz="1200" dirty="0"/>
                <a:t>  north</a:t>
              </a:r>
              <a:endParaRPr lang="en-US" altLang="en-US" sz="1200" dirty="0"/>
            </a:p>
          </p:txBody>
        </p:sp>
      </p:grpSp>
      <p:cxnSp>
        <p:nvCxnSpPr>
          <p:cNvPr id="8" name="Straight Arrow Connector 8">
            <a:extLst>
              <a:ext uri="{FF2B5EF4-FFF2-40B4-BE49-F238E27FC236}">
                <a16:creationId xmlns:a16="http://schemas.microsoft.com/office/drawing/2014/main" id="{5E8092F3-ABEA-498F-AB92-064B4A092A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86041" y="2006591"/>
            <a:ext cx="1504764" cy="1785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TextBox 22">
            <a:extLst>
              <a:ext uri="{FF2B5EF4-FFF2-40B4-BE49-F238E27FC236}">
                <a16:creationId xmlns:a16="http://schemas.microsoft.com/office/drawing/2014/main" id="{671202E4-A4F0-4109-8746-09445E530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0382" y="1647063"/>
            <a:ext cx="135997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SzPct val="90000"/>
            </a:pPr>
            <a:r>
              <a:rPr lang="en-GB" altLang="en-US" sz="1200" dirty="0"/>
              <a:t>20 m s</a:t>
            </a:r>
            <a:r>
              <a:rPr lang="en-GB" altLang="en-US" sz="1200" baseline="30000" dirty="0"/>
              <a:t>−1</a:t>
            </a:r>
            <a:r>
              <a:rPr lang="en-GB" altLang="en-US" sz="1200" dirty="0"/>
              <a:t>  east</a:t>
            </a: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63550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887E6-9EA9-4430-81C9-AC426E51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301" y="1020508"/>
            <a:ext cx="8229600" cy="382588"/>
          </a:xfrm>
        </p:spPr>
        <p:txBody>
          <a:bodyPr/>
          <a:lstStyle/>
          <a:p>
            <a:r>
              <a:rPr lang="en-GB" dirty="0"/>
              <a:t>Velocity example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A3C936-0465-4623-AEB5-BF8122CAA83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084990" cy="4248000"/>
          </a:xfrm>
        </p:spPr>
        <p:txBody>
          <a:bodyPr/>
          <a:lstStyle/>
          <a:p>
            <a:r>
              <a:rPr lang="en-GB" altLang="en-US" dirty="0">
                <a:cs typeface="Tahoma" panose="020B0604030504040204" pitchFamily="34" charset="0"/>
              </a:rPr>
              <a:t>The actual velocity of the aircraft, resulting from its northward motion and effect of the easterly wind, is represented by another vector, shown here with a dashed arrow</a:t>
            </a:r>
            <a:r>
              <a:rPr lang="en-GB" altLang="en-US" dirty="0">
                <a:solidFill>
                  <a:srgbClr val="00368D"/>
                </a:solidFill>
                <a:cs typeface="Tahoma" panose="020B0604030504040204" pitchFamily="34" charset="0"/>
              </a:rPr>
              <a:t>.</a:t>
            </a:r>
            <a:endParaRPr lang="en-US" altLang="en-US" dirty="0">
              <a:solidFill>
                <a:srgbClr val="00368D"/>
              </a:solidFill>
              <a:cs typeface="Tahoma" panose="020B0604030504040204" pitchFamily="34" charset="0"/>
            </a:endParaRPr>
          </a:p>
          <a:p>
            <a:endParaRPr lang="en-GB" dirty="0"/>
          </a:p>
        </p:txBody>
      </p:sp>
      <p:grpSp>
        <p:nvGrpSpPr>
          <p:cNvPr id="4" name="Group 1">
            <a:extLst>
              <a:ext uri="{FF2B5EF4-FFF2-40B4-BE49-F238E27FC236}">
                <a16:creationId xmlns:a16="http://schemas.microsoft.com/office/drawing/2014/main" id="{374D03A4-1255-42F4-BEBB-296D320920F9}"/>
              </a:ext>
            </a:extLst>
          </p:cNvPr>
          <p:cNvGrpSpPr>
            <a:grpSpLocks/>
          </p:cNvGrpSpPr>
          <p:nvPr/>
        </p:nvGrpSpPr>
        <p:grpSpPr bwMode="auto">
          <a:xfrm>
            <a:off x="4889818" y="1512000"/>
            <a:ext cx="2132419" cy="4134198"/>
            <a:chOff x="5465763" y="1041400"/>
            <a:chExt cx="1423987" cy="3608388"/>
          </a:xfrm>
        </p:grpSpPr>
        <p:grpSp>
          <p:nvGrpSpPr>
            <p:cNvPr id="5" name="Group 17">
              <a:extLst>
                <a:ext uri="{FF2B5EF4-FFF2-40B4-BE49-F238E27FC236}">
                  <a16:creationId xmlns:a16="http://schemas.microsoft.com/office/drawing/2014/main" id="{8EB3C777-3D0A-467B-A888-F944668797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65763" y="1428750"/>
              <a:ext cx="955675" cy="3221038"/>
              <a:chOff x="6015038" y="2161555"/>
              <a:chExt cx="955675" cy="3221658"/>
            </a:xfrm>
          </p:grpSpPr>
          <p:pic>
            <p:nvPicPr>
              <p:cNvPr id="8" name="Picture 11" descr="Airplane.png">
                <a:extLst>
                  <a:ext uri="{FF2B5EF4-FFF2-40B4-BE49-F238E27FC236}">
                    <a16:creationId xmlns:a16="http://schemas.microsoft.com/office/drawing/2014/main" id="{A691728F-9F41-4901-AB15-17AFECFD36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5038" y="4649788"/>
                <a:ext cx="955675" cy="7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9" name="Straight Arrow Connector 10">
                <a:extLst>
                  <a:ext uri="{FF2B5EF4-FFF2-40B4-BE49-F238E27FC236}">
                    <a16:creationId xmlns:a16="http://schemas.microsoft.com/office/drawing/2014/main" id="{4C0C712D-83B6-4CDD-ABB9-B355F2DAE7E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5281612" y="3372818"/>
                <a:ext cx="2422525" cy="0"/>
              </a:xfrm>
              <a:prstGeom prst="straightConnector1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" name="TextBox 21">
                <a:extLst>
                  <a:ext uri="{FF2B5EF4-FFF2-40B4-BE49-F238E27FC236}">
                    <a16:creationId xmlns:a16="http://schemas.microsoft.com/office/drawing/2014/main" id="{1F9BED8F-E9AA-456A-9BBE-E26CA9158AA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5792503" y="2861056"/>
                <a:ext cx="996648" cy="1849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58775" indent="-3587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20000"/>
                  </a:spcBef>
                  <a:buSzPct val="90000"/>
                </a:pPr>
                <a:r>
                  <a:rPr lang="en-GB" altLang="en-US" sz="1200" dirty="0"/>
                  <a:t>60 m s</a:t>
                </a:r>
                <a:r>
                  <a:rPr lang="en-GB" altLang="en-US" sz="1200" baseline="30000" dirty="0"/>
                  <a:t>−1 </a:t>
                </a:r>
                <a:r>
                  <a:rPr lang="en-GB" altLang="en-US" sz="1200" dirty="0"/>
                  <a:t>north</a:t>
                </a:r>
                <a:endParaRPr lang="en-US" altLang="en-US" sz="1200" dirty="0"/>
              </a:p>
            </p:txBody>
          </p:sp>
        </p:grpSp>
        <p:cxnSp>
          <p:nvCxnSpPr>
            <p:cNvPr id="6" name="Straight Arrow Connector 8">
              <a:extLst>
                <a:ext uri="{FF2B5EF4-FFF2-40B4-BE49-F238E27FC236}">
                  <a16:creationId xmlns:a16="http://schemas.microsoft.com/office/drawing/2014/main" id="{E8920433-26C3-4F38-9448-20962CCF007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65825" y="1382713"/>
              <a:ext cx="923925" cy="1587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TextBox 22">
              <a:extLst>
                <a:ext uri="{FF2B5EF4-FFF2-40B4-BE49-F238E27FC236}">
                  <a16:creationId xmlns:a16="http://schemas.microsoft.com/office/drawing/2014/main" id="{E9C4C499-A444-4A3F-BEEB-60B852A7AA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65825" y="1041400"/>
              <a:ext cx="761307" cy="24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8775" indent="-3587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  <a:buSzPct val="90000"/>
              </a:pPr>
              <a:r>
                <a:rPr lang="en-GB" altLang="en-US" sz="1200" dirty="0"/>
                <a:t>20 m s</a:t>
              </a:r>
              <a:r>
                <a:rPr lang="en-GB" altLang="en-US" sz="1200" baseline="30000" dirty="0"/>
                <a:t>−1</a:t>
              </a:r>
              <a:r>
                <a:rPr lang="en-GB" altLang="en-US" sz="1200" dirty="0"/>
                <a:t>  east</a:t>
              </a:r>
              <a:endParaRPr lang="en-US" altLang="en-US" sz="1200" dirty="0"/>
            </a:p>
          </p:txBody>
        </p:sp>
      </p:grpSp>
      <p:grpSp>
        <p:nvGrpSpPr>
          <p:cNvPr id="11" name="Group 23">
            <a:extLst>
              <a:ext uri="{FF2B5EF4-FFF2-40B4-BE49-F238E27FC236}">
                <a16:creationId xmlns:a16="http://schemas.microsoft.com/office/drawing/2014/main" id="{E4981758-803A-4357-A7B1-AEC6D2FE7061}"/>
              </a:ext>
            </a:extLst>
          </p:cNvPr>
          <p:cNvGrpSpPr>
            <a:grpSpLocks/>
          </p:cNvGrpSpPr>
          <p:nvPr/>
        </p:nvGrpSpPr>
        <p:grpSpPr bwMode="auto">
          <a:xfrm>
            <a:off x="5638660" y="1978553"/>
            <a:ext cx="1383574" cy="2752004"/>
            <a:chOff x="6500813" y="2146300"/>
            <a:chExt cx="922337" cy="2503488"/>
          </a:xfrm>
        </p:grpSpPr>
        <p:cxnSp>
          <p:nvCxnSpPr>
            <p:cNvPr id="12" name="Straight Arrow Connector 16">
              <a:extLst>
                <a:ext uri="{FF2B5EF4-FFF2-40B4-BE49-F238E27FC236}">
                  <a16:creationId xmlns:a16="http://schemas.microsoft.com/office/drawing/2014/main" id="{E9ACCA6B-0E20-432B-87AA-2528B35C25E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 flipH="1" flipV="1">
              <a:off x="5710238" y="2936875"/>
              <a:ext cx="2503488" cy="922337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prstDash val="dash"/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23">
              <a:extLst>
                <a:ext uri="{FF2B5EF4-FFF2-40B4-BE49-F238E27FC236}">
                  <a16:creationId xmlns:a16="http://schemas.microsoft.com/office/drawing/2014/main" id="{4869B667-C006-4953-A1B5-1E9F376A0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8500" y="3275013"/>
              <a:ext cx="26962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8775" indent="-3587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  <a:buSzPct val="90000"/>
              </a:pPr>
              <a:r>
                <a:rPr lang="en-GB" altLang="en-US" sz="1200" dirty="0"/>
                <a:t>?</a:t>
              </a:r>
              <a:endParaRPr lang="en-US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5891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chart&#10;&#10;Description automatically generated">
            <a:extLst>
              <a:ext uri="{FF2B5EF4-FFF2-40B4-BE49-F238E27FC236}">
                <a16:creationId xmlns:a16="http://schemas.microsoft.com/office/drawing/2014/main" id="{5FD4ABAA-5891-B3C2-6899-74AAAB54D0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3909" b="38341"/>
          <a:stretch/>
        </p:blipFill>
        <p:spPr>
          <a:xfrm>
            <a:off x="5520485" y="1008000"/>
            <a:ext cx="1897625" cy="352164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A2439-3254-4A49-85AE-3E35867B750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6245" y="1526327"/>
            <a:ext cx="4478784" cy="4403955"/>
          </a:xfrm>
        </p:spPr>
        <p:txBody>
          <a:bodyPr/>
          <a:lstStyle/>
          <a:p>
            <a:r>
              <a:rPr lang="en-US" altLang="en-US" dirty="0">
                <a:cs typeface="Tahoma" panose="020B0604030504040204" pitchFamily="34" charset="0"/>
              </a:rPr>
              <a:t>The actual velocity of the aircraft can be found by adding the two vectors together.</a:t>
            </a:r>
          </a:p>
          <a:p>
            <a:r>
              <a:rPr lang="en-GB" altLang="en-US" dirty="0">
                <a:cs typeface="Tahoma" panose="020B0604030504040204" pitchFamily="34" charset="0"/>
              </a:rPr>
              <a:t>If the two vectors are at right angles to each other, you can use Pythagoras’ theorem.</a:t>
            </a:r>
            <a:endParaRPr lang="en-US" altLang="en-US" dirty="0">
              <a:cs typeface="Tahoma" panose="020B0604030504040204" pitchFamily="34" charset="0"/>
            </a:endParaRPr>
          </a:p>
          <a:p>
            <a:r>
              <a:rPr lang="en-GB" altLang="en-US" b="1" dirty="0"/>
              <a:t>Magnitude</a:t>
            </a:r>
          </a:p>
          <a:p>
            <a:pPr>
              <a:spcBef>
                <a:spcPct val="50000"/>
              </a:spcBef>
            </a:pP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altLang="en-US" baseline="30000" dirty="0"/>
              <a:t>2</a:t>
            </a:r>
            <a:r>
              <a:rPr lang="en-GB" altLang="en-US" dirty="0"/>
              <a:t> = </a:t>
            </a: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baseline="30000" dirty="0"/>
              <a:t>2</a:t>
            </a:r>
            <a:r>
              <a:rPr lang="en-GB" altLang="en-US" dirty="0"/>
              <a:t> + </a:t>
            </a: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altLang="en-US" baseline="30000" dirty="0"/>
              <a:t>2</a:t>
            </a:r>
          </a:p>
          <a:p>
            <a:pPr>
              <a:spcBef>
                <a:spcPct val="50000"/>
              </a:spcBef>
            </a:pP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altLang="en-US" baseline="30000" dirty="0"/>
              <a:t>2</a:t>
            </a:r>
            <a:r>
              <a:rPr lang="en-GB" altLang="en-US" dirty="0"/>
              <a:t> = (60 × 60) + (20 × 20) = 4000</a:t>
            </a:r>
          </a:p>
          <a:p>
            <a:pPr>
              <a:spcBef>
                <a:spcPct val="50000"/>
              </a:spcBef>
            </a:pP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altLang="en-US" dirty="0"/>
              <a:t> = 63.24</a:t>
            </a:r>
            <a:r>
              <a:rPr lang="en-GB" altLang="en-US" sz="2000" dirty="0"/>
              <a:t> m s</a:t>
            </a:r>
            <a:r>
              <a:rPr lang="en-GB" altLang="en-US" sz="2000" baseline="30000" dirty="0"/>
              <a:t>−1</a:t>
            </a:r>
            <a:endParaRPr lang="en-US" altLang="en-US" baseline="30000" dirty="0"/>
          </a:p>
          <a:p>
            <a:endParaRPr lang="en-GB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5E085C-BCC0-22D3-E7F4-937B401C6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/>
              <a:t>Velocity example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7491F89-2AFF-0BCF-A5C4-3271510248DB}"/>
                  </a:ext>
                </a:extLst>
              </p:cNvPr>
              <p:cNvSpPr txBox="1"/>
              <p:nvPr/>
            </p:nvSpPr>
            <p:spPr>
              <a:xfrm flipH="1">
                <a:off x="6634657" y="3728304"/>
                <a:ext cx="2052143" cy="307777"/>
              </a:xfrm>
              <a:prstGeom prst="rect">
                <a:avLst/>
              </a:prstGeom>
              <a:solidFill>
                <a:schemeClr val="accent3">
                  <a:lumMod val="85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 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7491F89-2AFF-0BCF-A5C4-3271510248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634657" y="3728304"/>
                <a:ext cx="2052143" cy="307777"/>
              </a:xfrm>
              <a:prstGeom prst="rect">
                <a:avLst/>
              </a:prstGeom>
              <a:blipFill>
                <a:blip r:embed="rId3"/>
                <a:stretch>
                  <a:fillRect b="-12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07234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71D791-0AF7-4795-BFB7-FFC518DA48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790" y="1540975"/>
            <a:ext cx="4463037" cy="4966600"/>
          </a:xfrm>
        </p:spPr>
        <p:txBody>
          <a:bodyPr/>
          <a:lstStyle/>
          <a:p>
            <a:r>
              <a:rPr lang="en-US" altLang="en-US" dirty="0">
                <a:cs typeface="Tahoma" panose="020B0604030504040204" pitchFamily="34" charset="0"/>
              </a:rPr>
              <a:t>The resultant direction of the aircraft can be found </a:t>
            </a:r>
            <a:r>
              <a:rPr lang="en-GB" altLang="en-US" dirty="0">
                <a:cs typeface="Tahoma" panose="020B0604030504040204" pitchFamily="34" charset="0"/>
              </a:rPr>
              <a:t>using trigonometry.</a:t>
            </a:r>
            <a:r>
              <a:rPr lang="en-US" altLang="en-US" dirty="0">
                <a:cs typeface="Tahoma" panose="020B0604030504040204" pitchFamily="34" charset="0"/>
              </a:rPr>
              <a:t> </a:t>
            </a:r>
          </a:p>
          <a:p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FF4621A-0D09-4E88-8819-3E2E76875D1F}"/>
              </a:ext>
            </a:extLst>
          </p:cNvPr>
          <p:cNvGrpSpPr>
            <a:grpSpLocks/>
          </p:cNvGrpSpPr>
          <p:nvPr/>
        </p:nvGrpSpPr>
        <p:grpSpPr bwMode="auto">
          <a:xfrm>
            <a:off x="310356" y="2703774"/>
            <a:ext cx="3957638" cy="2217627"/>
            <a:chOff x="810210" y="3757664"/>
            <a:chExt cx="3957638" cy="2155772"/>
          </a:xfrm>
        </p:grpSpPr>
        <p:sp>
          <p:nvSpPr>
            <p:cNvPr id="5" name="Text Box 6">
              <a:extLst>
                <a:ext uri="{FF2B5EF4-FFF2-40B4-BE49-F238E27FC236}">
                  <a16:creationId xmlns:a16="http://schemas.microsoft.com/office/drawing/2014/main" id="{74DAAA08-CF11-42D3-BC58-443254CF8A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7575" y="3757664"/>
              <a:ext cx="1387475" cy="40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GB" altLang="en-US" b="1" dirty="0"/>
                <a:t>Direction</a:t>
              </a:r>
            </a:p>
          </p:txBody>
        </p:sp>
        <p:sp>
          <p:nvSpPr>
            <p:cNvPr id="7" name="Text Box 6">
              <a:extLst>
                <a:ext uri="{FF2B5EF4-FFF2-40B4-BE49-F238E27FC236}">
                  <a16:creationId xmlns:a16="http://schemas.microsoft.com/office/drawing/2014/main" id="{BFF5C373-386C-46B9-8587-57A8370DA5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0210" y="4252921"/>
              <a:ext cx="3957638" cy="1660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spcAft>
                  <a:spcPts val="1800"/>
                </a:spcAft>
              </a:pPr>
              <a:r>
                <a:rPr lang="en-GB" altLang="en-US" dirty="0"/>
                <a:t>   Angle = tan</a:t>
              </a:r>
              <a:r>
                <a:rPr lang="en-GB" altLang="en-US" baseline="30000" dirty="0"/>
                <a:t>−1          </a:t>
              </a:r>
            </a:p>
            <a:p>
              <a:pPr>
                <a:spcBef>
                  <a:spcPct val="50000"/>
                </a:spcBef>
                <a:spcAft>
                  <a:spcPts val="1200"/>
                </a:spcAft>
              </a:pPr>
              <a:r>
                <a:rPr lang="en-GB" altLang="en-US" baseline="30000" dirty="0"/>
                <a:t>	</a:t>
              </a:r>
              <a:r>
                <a:rPr lang="en-GB" altLang="en-US" dirty="0"/>
                <a:t>= tan</a:t>
              </a:r>
              <a:r>
                <a:rPr lang="en-GB" altLang="en-US" baseline="30000" dirty="0"/>
                <a:t>−1  </a:t>
              </a:r>
              <a:endParaRPr lang="en-GB" altLang="en-US" dirty="0"/>
            </a:p>
            <a:p>
              <a:pPr>
                <a:spcBef>
                  <a:spcPct val="50000"/>
                </a:spcBef>
              </a:pPr>
              <a:r>
                <a:rPr lang="en-GB" altLang="en-US" dirty="0"/>
                <a:t>        	= 18.4</a:t>
              </a:r>
              <a:r>
                <a:rPr lang="en-GB" altLang="en-US" dirty="0">
                  <a:solidFill>
                    <a:srgbClr val="00368D"/>
                  </a:solidFill>
                </a:rPr>
                <a:t>°</a:t>
              </a:r>
            </a:p>
          </p:txBody>
        </p:sp>
      </p:grpSp>
      <p:grpSp>
        <p:nvGrpSpPr>
          <p:cNvPr id="17" name="Group 1">
            <a:extLst>
              <a:ext uri="{FF2B5EF4-FFF2-40B4-BE49-F238E27FC236}">
                <a16:creationId xmlns:a16="http://schemas.microsoft.com/office/drawing/2014/main" id="{FAB36CFA-4D05-45C8-9E22-D78FD1464ED2}"/>
              </a:ext>
            </a:extLst>
          </p:cNvPr>
          <p:cNvGrpSpPr>
            <a:grpSpLocks/>
          </p:cNvGrpSpPr>
          <p:nvPr/>
        </p:nvGrpSpPr>
        <p:grpSpPr bwMode="auto">
          <a:xfrm>
            <a:off x="5717133" y="949461"/>
            <a:ext cx="2132419" cy="4087138"/>
            <a:chOff x="5465763" y="1082475"/>
            <a:chExt cx="1423987" cy="356731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E2A0633-856A-4AE5-A39F-92B37A1AD8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65763" y="1428750"/>
              <a:ext cx="955675" cy="3221038"/>
              <a:chOff x="6015038" y="2161555"/>
              <a:chExt cx="955675" cy="3221658"/>
            </a:xfrm>
          </p:grpSpPr>
          <p:pic>
            <p:nvPicPr>
              <p:cNvPr id="21" name="Picture 11" descr="Airplane.png">
                <a:extLst>
                  <a:ext uri="{FF2B5EF4-FFF2-40B4-BE49-F238E27FC236}">
                    <a16:creationId xmlns:a16="http://schemas.microsoft.com/office/drawing/2014/main" id="{19F221B9-30B3-4020-859B-3AC42D4D96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5038" y="4649788"/>
                <a:ext cx="955675" cy="7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2" name="Straight Arrow Connector 10">
                <a:extLst>
                  <a:ext uri="{FF2B5EF4-FFF2-40B4-BE49-F238E27FC236}">
                    <a16:creationId xmlns:a16="http://schemas.microsoft.com/office/drawing/2014/main" id="{CCD21AB8-17BE-4097-85B7-B390FFEC3AD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5281612" y="3372818"/>
                <a:ext cx="2422525" cy="0"/>
              </a:xfrm>
              <a:prstGeom prst="straightConnector1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3" name="TextBox 21">
                <a:extLst>
                  <a:ext uri="{FF2B5EF4-FFF2-40B4-BE49-F238E27FC236}">
                    <a16:creationId xmlns:a16="http://schemas.microsoft.com/office/drawing/2014/main" id="{1361E601-64D4-408B-BC48-D7BE12B402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5767316" y="2861056"/>
                <a:ext cx="1047026" cy="1849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58775" indent="-3587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20000"/>
                  </a:spcBef>
                  <a:buSzPct val="90000"/>
                </a:pPr>
                <a:r>
                  <a:rPr lang="en-GB" altLang="en-US" sz="1200" dirty="0"/>
                  <a:t>60 m s</a:t>
                </a:r>
                <a:r>
                  <a:rPr lang="en-GB" altLang="en-US" sz="1200" baseline="30000" dirty="0"/>
                  <a:t>−1</a:t>
                </a:r>
                <a:r>
                  <a:rPr lang="en-GB" altLang="en-US" sz="1200" dirty="0"/>
                  <a:t>  north</a:t>
                </a:r>
                <a:endParaRPr lang="en-US" altLang="en-US" sz="1200" dirty="0"/>
              </a:p>
            </p:txBody>
          </p:sp>
        </p:grpSp>
        <p:cxnSp>
          <p:nvCxnSpPr>
            <p:cNvPr id="19" name="Straight Arrow Connector 8">
              <a:extLst>
                <a:ext uri="{FF2B5EF4-FFF2-40B4-BE49-F238E27FC236}">
                  <a16:creationId xmlns:a16="http://schemas.microsoft.com/office/drawing/2014/main" id="{DAB8349E-7536-459C-853F-7B0EA1DB7EF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65825" y="1382713"/>
              <a:ext cx="923925" cy="1587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TextBox 22">
              <a:extLst>
                <a:ext uri="{FF2B5EF4-FFF2-40B4-BE49-F238E27FC236}">
                  <a16:creationId xmlns:a16="http://schemas.microsoft.com/office/drawing/2014/main" id="{49220399-08AB-4163-86E7-E9FE4C70CC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0686" y="1082475"/>
              <a:ext cx="761307" cy="24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8775" indent="-3587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  <a:buSzPct val="90000"/>
              </a:pPr>
              <a:r>
                <a:rPr lang="en-GB" altLang="en-US" sz="1200" dirty="0"/>
                <a:t>20 m s</a:t>
              </a:r>
              <a:r>
                <a:rPr lang="en-GB" altLang="en-US" sz="1200" baseline="30000" dirty="0"/>
                <a:t>−1</a:t>
              </a:r>
              <a:r>
                <a:rPr lang="en-GB" altLang="en-US" sz="1200" dirty="0"/>
                <a:t>  east</a:t>
              </a:r>
              <a:endParaRPr lang="en-US" altLang="en-US" sz="1200" dirty="0"/>
            </a:p>
          </p:txBody>
        </p:sp>
      </p:grpSp>
      <p:cxnSp>
        <p:nvCxnSpPr>
          <p:cNvPr id="24" name="Straight Arrow Connector 16">
            <a:extLst>
              <a:ext uri="{FF2B5EF4-FFF2-40B4-BE49-F238E27FC236}">
                <a16:creationId xmlns:a16="http://schemas.microsoft.com/office/drawing/2014/main" id="{D08CBB0F-9E57-4923-B0F3-73846476F5C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5781761" y="2053167"/>
            <a:ext cx="2752004" cy="1383574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prstDash val="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Arc 1">
            <a:extLst>
              <a:ext uri="{FF2B5EF4-FFF2-40B4-BE49-F238E27FC236}">
                <a16:creationId xmlns:a16="http://schemas.microsoft.com/office/drawing/2014/main" id="{E0027B46-F7A6-2B9E-4AC2-0E489A4E93E1}"/>
              </a:ext>
            </a:extLst>
          </p:cNvPr>
          <p:cNvSpPr/>
          <p:nvPr/>
        </p:nvSpPr>
        <p:spPr>
          <a:xfrm>
            <a:off x="5807125" y="3414675"/>
            <a:ext cx="1251133" cy="657908"/>
          </a:xfrm>
          <a:prstGeom prst="arc">
            <a:avLst>
              <a:gd name="adj1" fmla="val 16200000"/>
              <a:gd name="adj2" fmla="val 19338123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6A12CD-F8D2-BDCB-143B-AAF7DF14069A}"/>
              </a:ext>
            </a:extLst>
          </p:cNvPr>
          <p:cNvSpPr txBox="1"/>
          <p:nvPr/>
        </p:nvSpPr>
        <p:spPr>
          <a:xfrm>
            <a:off x="479790" y="5240378"/>
            <a:ext cx="82295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b="1" dirty="0">
                <a:solidFill>
                  <a:srgbClr val="FF0000"/>
                </a:solidFill>
              </a:rPr>
              <a:t>Solution: </a:t>
            </a:r>
            <a:r>
              <a:rPr lang="en-GB" altLang="en-US" dirty="0">
                <a:solidFill>
                  <a:srgbClr val="FF0000"/>
                </a:solidFill>
              </a:rPr>
              <a:t>Therefore the velocity can be represented as either (20, 60) in Cartesian coordinates or (63.24, 18.4</a:t>
            </a:r>
            <a:r>
              <a:rPr lang="en-GB" altLang="en-US" baseline="30000" dirty="0">
                <a:solidFill>
                  <a:srgbClr val="FF0000"/>
                </a:solidFill>
              </a:rPr>
              <a:t>o</a:t>
            </a:r>
            <a:r>
              <a:rPr lang="en-GB" altLang="en-US" dirty="0">
                <a:solidFill>
                  <a:srgbClr val="FF0000"/>
                </a:solidFill>
              </a:rPr>
              <a:t>) in polar coordinates.</a:t>
            </a:r>
            <a:endParaRPr lang="en-US" altLang="en-US" dirty="0">
              <a:solidFill>
                <a:srgbClr val="FF000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5FDBA0-ABB5-9420-15E3-801CEE517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/>
              <a:t>Velocity example (continued)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DBBADA4-EF8F-6733-581B-ED5471EA0F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849160"/>
              </p:ext>
            </p:extLst>
          </p:nvPr>
        </p:nvGraphicFramePr>
        <p:xfrm>
          <a:off x="2080228" y="3081945"/>
          <a:ext cx="4699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9800" imgH="685800" progId="Equation.DSMT4">
                  <p:embed/>
                </p:oleObj>
              </mc:Choice>
              <mc:Fallback>
                <p:oleObj name="Equation" r:id="rId3" imgW="469800" imgH="685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4DBBADA4-EF8F-6733-581B-ED5471EA0F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80228" y="3081945"/>
                        <a:ext cx="4699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644D5EF6-AB3F-5F03-4350-1704D0BD48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2402116"/>
              </p:ext>
            </p:extLst>
          </p:nvPr>
        </p:nvGraphicFramePr>
        <p:xfrm>
          <a:off x="2080228" y="3853561"/>
          <a:ext cx="6096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09480" imgH="685800" progId="Equation.DSMT4">
                  <p:embed/>
                </p:oleObj>
              </mc:Choice>
              <mc:Fallback>
                <p:oleObj name="Equation" r:id="rId5" imgW="609480" imgH="685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644D5EF6-AB3F-5F03-4350-1704D0BD48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80228" y="3853561"/>
                        <a:ext cx="6096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50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82800" y="599536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434376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difference between scalar and vector quantities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state examples of scalar and vector quantities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convert between Cartesian and polar coordinates.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  <p:pic>
        <p:nvPicPr>
          <p:cNvPr id="6" name="Picture 5" descr="Chart, scatter chart&#10;&#10;Description automatically generated">
            <a:extLst>
              <a:ext uri="{FF2B5EF4-FFF2-40B4-BE49-F238E27FC236}">
                <a16:creationId xmlns:a16="http://schemas.microsoft.com/office/drawing/2014/main" id="{7C8A61D2-8475-2253-A711-50D3E518B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2469" y="1602416"/>
            <a:ext cx="4200695" cy="381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97B33-8EEB-4A4F-9AF8-31499FE09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Scalars and vectors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AB881-8717-4FF0-86F5-CE905A5239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36914"/>
            <a:ext cx="8229600" cy="3472543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A quantity that has only magnitude is called a </a:t>
            </a:r>
            <a:r>
              <a:rPr lang="en-GB" altLang="en-US" b="1" dirty="0">
                <a:cs typeface="Tahoma" panose="020B0604030504040204" pitchFamily="34" charset="0"/>
              </a:rPr>
              <a:t>scalar</a:t>
            </a:r>
            <a:r>
              <a:rPr lang="en-GB" altLang="en-US" dirty="0">
                <a:cs typeface="Tahoma" panose="020B0604030504040204" pitchFamily="34" charset="0"/>
              </a:rPr>
              <a:t> </a:t>
            </a:r>
            <a:r>
              <a:rPr lang="en-GB" altLang="en-US" b="1" dirty="0">
                <a:cs typeface="Tahoma" panose="020B0604030504040204" pitchFamily="34" charset="0"/>
              </a:rPr>
              <a:t>quantity</a:t>
            </a:r>
            <a:r>
              <a:rPr lang="en-GB" altLang="en-US" dirty="0">
                <a:cs typeface="Tahoma" panose="020B0604030504040204" pitchFamily="34" charset="0"/>
              </a:rPr>
              <a:t>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Examples of scalar quantities include </a:t>
            </a:r>
            <a:r>
              <a:rPr lang="en-GB" altLang="en-US" b="1" dirty="0">
                <a:cs typeface="Tahoma" panose="020B0604030504040204" pitchFamily="34" charset="0"/>
              </a:rPr>
              <a:t>distance</a:t>
            </a:r>
            <a:r>
              <a:rPr lang="en-GB" altLang="en-US" dirty="0">
                <a:cs typeface="Tahoma" panose="020B0604030504040204" pitchFamily="34" charset="0"/>
              </a:rPr>
              <a:t>, </a:t>
            </a:r>
            <a:r>
              <a:rPr lang="en-GB" altLang="en-US" b="1" dirty="0">
                <a:cs typeface="Tahoma" panose="020B0604030504040204" pitchFamily="34" charset="0"/>
              </a:rPr>
              <a:t>speed</a:t>
            </a:r>
            <a:r>
              <a:rPr lang="en-GB" altLang="en-US" dirty="0">
                <a:cs typeface="Tahoma" panose="020B0604030504040204" pitchFamily="34" charset="0"/>
              </a:rPr>
              <a:t> and </a:t>
            </a:r>
            <a:r>
              <a:rPr lang="en-GB" altLang="en-US" b="1" dirty="0">
                <a:cs typeface="Tahoma" panose="020B0604030504040204" pitchFamily="34" charset="0"/>
              </a:rPr>
              <a:t>mass</a:t>
            </a:r>
            <a:r>
              <a:rPr lang="en-GB" altLang="en-US" dirty="0">
                <a:cs typeface="Tahoma" panose="020B0604030504040204" pitchFamily="34" charset="0"/>
              </a:rPr>
              <a:t>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Other scalar quantities include time and temperature.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A quantity that has magnitude and direction is called a </a:t>
            </a:r>
            <a:r>
              <a:rPr lang="en-GB" altLang="en-US" b="1" dirty="0">
                <a:cs typeface="Tahoma" panose="020B0604030504040204" pitchFamily="34" charset="0"/>
              </a:rPr>
              <a:t>vector quantity </a:t>
            </a:r>
            <a:r>
              <a:rPr lang="en-GB" altLang="en-US" dirty="0">
                <a:cs typeface="Tahoma" panose="020B0604030504040204" pitchFamily="34" charset="0"/>
              </a:rPr>
              <a:t>and can be represented by vectors.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Examples of vector quantities include </a:t>
            </a:r>
            <a:r>
              <a:rPr lang="en-GB" altLang="en-US" b="1" dirty="0">
                <a:cs typeface="Tahoma" panose="020B0604030504040204" pitchFamily="34" charset="0"/>
              </a:rPr>
              <a:t>displacement</a:t>
            </a:r>
            <a:r>
              <a:rPr lang="en-GB" altLang="en-US" dirty="0">
                <a:cs typeface="Tahoma" panose="020B0604030504040204" pitchFamily="34" charset="0"/>
              </a:rPr>
              <a:t> and </a:t>
            </a:r>
            <a:r>
              <a:rPr lang="en-GB" altLang="en-US" b="1" dirty="0">
                <a:cs typeface="Tahoma" panose="020B0604030504040204" pitchFamily="34" charset="0"/>
              </a:rPr>
              <a:t>velocity</a:t>
            </a:r>
            <a:r>
              <a:rPr lang="en-GB" altLang="en-US" dirty="0">
                <a:cs typeface="Tahoma" panose="020B0604030504040204" pitchFamily="34" charset="0"/>
              </a:rPr>
              <a:t>.</a:t>
            </a:r>
            <a:endParaRPr lang="en-US" altLang="en-US" dirty="0">
              <a:cs typeface="Tahoma" panose="020B0604030504040204" pitchFamily="34" charset="0"/>
            </a:endParaRP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2065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97B33-8EEB-4A4F-9AF8-31499FE09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Scalars and vectors: speed and velocity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AB881-8717-4FF0-86F5-CE905A5239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80901"/>
            <a:ext cx="3721510" cy="3472543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Speed is a </a:t>
            </a:r>
            <a:r>
              <a:rPr lang="en-GB" altLang="en-US" b="1" dirty="0">
                <a:cs typeface="Tahoma" panose="020B0604030504040204" pitchFamily="34" charset="0"/>
              </a:rPr>
              <a:t>scalar quantity </a:t>
            </a:r>
            <a:r>
              <a:rPr lang="en-GB" altLang="en-US" dirty="0">
                <a:cs typeface="Tahoma" panose="020B0604030504040204" pitchFamily="34" charset="0"/>
              </a:rPr>
              <a:t>as it has magnitude only.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Velocity is a </a:t>
            </a:r>
            <a:r>
              <a:rPr lang="en-GB" altLang="en-US" b="1" dirty="0">
                <a:cs typeface="Tahoma" panose="020B0604030504040204" pitchFamily="34" charset="0"/>
              </a:rPr>
              <a:t>vector quantity </a:t>
            </a:r>
            <a:r>
              <a:rPr lang="en-GB" altLang="en-US" dirty="0">
                <a:cs typeface="Tahoma" panose="020B0604030504040204" pitchFamily="34" charset="0"/>
              </a:rPr>
              <a:t>as it has both magnitude and direction. </a:t>
            </a:r>
            <a:endParaRPr lang="en-GB" dirty="0"/>
          </a:p>
          <a:p>
            <a:endParaRPr lang="en-GB" dirty="0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750A9E7-B8FE-D5A0-1B3A-73AEC0DCE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342" y="1480901"/>
            <a:ext cx="4417458" cy="389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062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79FB0ABE-AC90-4D6E-BD36-81872AC85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Coordinates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3EF63991-7EFB-49C2-BDAA-ADAFEF015B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412776"/>
            <a:ext cx="7700571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Coordinates specify positions – for example, GPS systems use them to determine where you are.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One common use in engineering is to instruct the tool where to move in CAM machines.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Types of coordinates include Cartesian (</a:t>
            </a: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altLang="en-US" dirty="0"/>
              <a:t>, </a:t>
            </a: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altLang="en-US" dirty="0"/>
              <a:t>) and polar (</a:t>
            </a: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altLang="en-US" dirty="0"/>
              <a:t>,</a:t>
            </a: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θ</a:t>
            </a:r>
            <a:r>
              <a:rPr lang="en-GB" altLang="en-US" dirty="0"/>
              <a:t>).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en-US" dirty="0"/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en-US" dirty="0"/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en-US" dirty="0"/>
          </a:p>
        </p:txBody>
      </p:sp>
      <p:pic>
        <p:nvPicPr>
          <p:cNvPr id="4" name="Picture 3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F8C7BD37-C6E7-90C8-810B-8C13E760D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510" y="3687238"/>
            <a:ext cx="2519867" cy="209904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79FB0ABE-AC90-4D6E-BD36-81872AC85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Cartesian coordinates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3EF63991-7EFB-49C2-BDAA-ADAFEF015B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412776"/>
            <a:ext cx="351719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Cartesian coordinates indicate the location of a point relative to a fixed reference point (the origin).</a:t>
            </a:r>
          </a:p>
          <a:p>
            <a:pPr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They are read across first, then up (or down).</a:t>
            </a:r>
          </a:p>
          <a:p>
            <a:pPr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The coordinates plotted are: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95C5E7-0A0B-FEE1-FFB1-72C53A9B6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657" y="1390588"/>
            <a:ext cx="4584143" cy="38719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228233B-0372-2B34-A5C3-8E5046F869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3420" y="4236237"/>
            <a:ext cx="1348147" cy="126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13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3D7C4AC6-E0FB-4341-AE24-B1B77DC9B9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b="1" dirty="0"/>
              <a:t>Polar representation</a:t>
            </a:r>
            <a:endParaRPr lang="en-US" altLang="en-US" b="1" dirty="0"/>
          </a:p>
        </p:txBody>
      </p:sp>
      <p:graphicFrame>
        <p:nvGraphicFramePr>
          <p:cNvPr id="18435" name="Object 4">
            <a:extLst>
              <a:ext uri="{FF2B5EF4-FFF2-40B4-BE49-F238E27FC236}">
                <a16:creationId xmlns:a16="http://schemas.microsoft.com/office/drawing/2014/main" id="{930D7E49-2C69-422B-9131-EB62FCD876F0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40244"/>
              </p:ext>
            </p:extLst>
          </p:nvPr>
        </p:nvGraphicFramePr>
        <p:xfrm>
          <a:off x="4378038" y="4128263"/>
          <a:ext cx="762000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4151" imgH="215619" progId="Equation.3">
                  <p:embed/>
                </p:oleObj>
              </mc:Choice>
              <mc:Fallback>
                <p:oleObj name="Equation" r:id="rId2" imgW="114151" imgH="215619" progId="Equation.3">
                  <p:embed/>
                  <p:pic>
                    <p:nvPicPr>
                      <p:cNvPr id="18435" name="Object 4">
                        <a:extLst>
                          <a:ext uri="{FF2B5EF4-FFF2-40B4-BE49-F238E27FC236}">
                            <a16:creationId xmlns:a16="http://schemas.microsoft.com/office/drawing/2014/main" id="{930D7E49-2C69-422B-9131-EB62FCD876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8038" y="4128263"/>
                        <a:ext cx="762000" cy="1439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0" name="Object 62">
            <a:extLst>
              <a:ext uri="{FF2B5EF4-FFF2-40B4-BE49-F238E27FC236}">
                <a16:creationId xmlns:a16="http://schemas.microsoft.com/office/drawing/2014/main" id="{A17F84E5-EDE9-42FF-853B-7D2FFFD370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961920"/>
              </p:ext>
            </p:extLst>
          </p:nvPr>
        </p:nvGraphicFramePr>
        <p:xfrm>
          <a:off x="2681006" y="5175092"/>
          <a:ext cx="2471898" cy="605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04900" imgH="292100" progId="Equation.3">
                  <p:embed/>
                </p:oleObj>
              </mc:Choice>
              <mc:Fallback>
                <p:oleObj name="Equation" r:id="rId4" imgW="1104900" imgH="292100" progId="Equation.3">
                  <p:embed/>
                  <p:pic>
                    <p:nvPicPr>
                      <p:cNvPr id="18440" name="Object 62">
                        <a:extLst>
                          <a:ext uri="{FF2B5EF4-FFF2-40B4-BE49-F238E27FC236}">
                            <a16:creationId xmlns:a16="http://schemas.microsoft.com/office/drawing/2014/main" id="{A17F84E5-EDE9-42FF-853B-7D2FFFD3700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1006" y="5175092"/>
                        <a:ext cx="2471898" cy="6052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1" name="Rectangle 68">
            <a:extLst>
              <a:ext uri="{FF2B5EF4-FFF2-40B4-BE49-F238E27FC236}">
                <a16:creationId xmlns:a16="http://schemas.microsoft.com/office/drawing/2014/main" id="{4E5B3889-6349-444E-8ED5-6D3715A83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473" y="1558041"/>
            <a:ext cx="7295855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Polar coordinates may be written in the form </a:t>
            </a:r>
          </a:p>
          <a:p>
            <a:pPr eaLnBrk="1" hangingPunct="1"/>
            <a:endParaRPr lang="en-GB" altLang="en-US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1" hangingPunct="1"/>
            <a:endParaRPr lang="en-GB" altLang="en-US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1" hangingPunct="1"/>
            <a:r>
              <a:rPr lang="en-GB" dirty="0"/>
              <a:t>Using polar coordinates, we identify a point by how far away from the origin it is along a straight line,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, and the angle this line makes with the positive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/>
              <a:t>-axis, </a:t>
            </a:r>
            <a:r>
              <a:rPr lang="el-GR" alt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θ </a:t>
            </a:r>
            <a:r>
              <a:rPr lang="en-GB" alt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dirty="0"/>
              <a:t>e.g. (14, 36⁰).</a:t>
            </a:r>
          </a:p>
          <a:p>
            <a:pPr eaLnBrk="1" hangingPunct="1"/>
            <a:endParaRPr lang="en-GB" dirty="0"/>
          </a:p>
          <a:p>
            <a:pPr eaLnBrk="1" hangingPunct="1"/>
            <a:endParaRPr lang="en-GB" dirty="0"/>
          </a:p>
        </p:txBody>
      </p:sp>
      <p:sp>
        <p:nvSpPr>
          <p:cNvPr id="18442" name="Rectangle 69">
            <a:extLst>
              <a:ext uri="{FF2B5EF4-FFF2-40B4-BE49-F238E27FC236}">
                <a16:creationId xmlns:a16="http://schemas.microsoft.com/office/drawing/2014/main" id="{F01F6504-E2BA-4E47-B73C-782B0D102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578001"/>
            <a:ext cx="453521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The value of </a:t>
            </a:r>
            <a:r>
              <a:rPr lang="en-GB" alt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is called the </a:t>
            </a:r>
            <a:r>
              <a:rPr lang="en-GB" altLang="en-US" b="1" dirty="0">
                <a:ea typeface="Times New Roman" panose="02020603050405020304" pitchFamily="18" charset="0"/>
                <a:cs typeface="Arial" panose="020B0604020202020204" pitchFamily="34" charset="0"/>
              </a:rPr>
              <a:t>modulus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444" name="Rectangle 71">
            <a:extLst>
              <a:ext uri="{FF2B5EF4-FFF2-40B4-BE49-F238E27FC236}">
                <a16:creationId xmlns:a16="http://schemas.microsoft.com/office/drawing/2014/main" id="{1CA1D7F7-0C84-4D73-ADE5-27E4E80671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350" y="4191847"/>
            <a:ext cx="382505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This is denoted by mod</a:t>
            </a:r>
            <a:r>
              <a:rPr lang="en-GB" altLang="en-US" spc="-1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 </a:t>
            </a:r>
            <a:r>
              <a:rPr lang="en-GB" altLang="en-US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or |</a:t>
            </a:r>
            <a:r>
              <a:rPr lang="en-GB" alt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z|.</a:t>
            </a:r>
          </a:p>
        </p:txBody>
      </p:sp>
      <p:sp>
        <p:nvSpPr>
          <p:cNvPr id="18446" name="Rectangle 74">
            <a:extLst>
              <a:ext uri="{FF2B5EF4-FFF2-40B4-BE49-F238E27FC236}">
                <a16:creationId xmlns:a16="http://schemas.microsoft.com/office/drawing/2014/main" id="{727A7F26-9DE3-4DC4-933F-E525C10D0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862" y="4641712"/>
            <a:ext cx="849763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To find the modulus from Cartesian coordinates, use Pythagoras’ theorem:</a:t>
            </a:r>
          </a:p>
        </p:txBody>
      </p:sp>
      <p:sp>
        <p:nvSpPr>
          <p:cNvPr id="2" name="Rectangle 68">
            <a:extLst>
              <a:ext uri="{FF2B5EF4-FFF2-40B4-BE49-F238E27FC236}">
                <a16:creationId xmlns:a16="http://schemas.microsoft.com/office/drawing/2014/main" id="{65544EBF-875E-4672-B99B-0239EED68B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0075" y="1982313"/>
            <a:ext cx="39127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dirty="0"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en-GB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altLang="en-US" sz="2400" dirty="0"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l-GR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altLang="en-US" sz="2400" dirty="0"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	 or    </a:t>
            </a:r>
            <a:r>
              <a:rPr lang="en-GB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alt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el-GR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97C2CC9-6C5F-86A8-D492-A1C83AEFBC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41218"/>
              </p:ext>
            </p:extLst>
          </p:nvPr>
        </p:nvGraphicFramePr>
        <p:xfrm>
          <a:off x="4304300" y="2112963"/>
          <a:ext cx="23653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600" imgH="228600" progId="Equation.DSMT4">
                  <p:embed/>
                </p:oleObj>
              </mc:Choice>
              <mc:Fallback>
                <p:oleObj name="Equation" r:id="rId6" imgW="228600" imgH="2286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97C2CC9-6C5F-86A8-D492-A1C83AEFBC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04300" y="2112963"/>
                        <a:ext cx="236537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6D7E942F-983D-4409-AE8E-A9BC8876AD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b="1" dirty="0"/>
              <a:t>Polar argument</a:t>
            </a:r>
            <a:endParaRPr lang="en-US" altLang="en-US" b="1" dirty="0"/>
          </a:p>
        </p:txBody>
      </p:sp>
      <p:graphicFrame>
        <p:nvGraphicFramePr>
          <p:cNvPr id="19459" name="Object 4">
            <a:extLst>
              <a:ext uri="{FF2B5EF4-FFF2-40B4-BE49-F238E27FC236}">
                <a16:creationId xmlns:a16="http://schemas.microsoft.com/office/drawing/2014/main" id="{C2267560-A7E4-4736-8FDB-B52328BD62FC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6208398"/>
              </p:ext>
            </p:extLst>
          </p:nvPr>
        </p:nvGraphicFramePr>
        <p:xfrm>
          <a:off x="4191000" y="3511550"/>
          <a:ext cx="762000" cy="143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4151" imgH="215619" progId="Equation.3">
                  <p:embed/>
                </p:oleObj>
              </mc:Choice>
              <mc:Fallback>
                <p:oleObj name="Equation" r:id="rId2" imgW="114151" imgH="215619" progId="Equation.3">
                  <p:embed/>
                  <p:pic>
                    <p:nvPicPr>
                      <p:cNvPr id="19459" name="Object 4">
                        <a:extLst>
                          <a:ext uri="{FF2B5EF4-FFF2-40B4-BE49-F238E27FC236}">
                            <a16:creationId xmlns:a16="http://schemas.microsoft.com/office/drawing/2014/main" id="{C2267560-A7E4-4736-8FDB-B52328BD62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511550"/>
                        <a:ext cx="762000" cy="143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4" name="Object 6">
            <a:extLst>
              <a:ext uri="{FF2B5EF4-FFF2-40B4-BE49-F238E27FC236}">
                <a16:creationId xmlns:a16="http://schemas.microsoft.com/office/drawing/2014/main" id="{CA0E0DAD-ABE7-48FC-92AD-D92A927FE3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790878"/>
              </p:ext>
            </p:extLst>
          </p:nvPr>
        </p:nvGraphicFramePr>
        <p:xfrm>
          <a:off x="3355304" y="4903727"/>
          <a:ext cx="1201738" cy="758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22030" imgH="393529" progId="Equation.3">
                  <p:embed/>
                </p:oleObj>
              </mc:Choice>
              <mc:Fallback>
                <p:oleObj name="Equation" r:id="rId4" imgW="622030" imgH="393529" progId="Equation.3">
                  <p:embed/>
                  <p:pic>
                    <p:nvPicPr>
                      <p:cNvPr id="19464" name="Object 6">
                        <a:extLst>
                          <a:ext uri="{FF2B5EF4-FFF2-40B4-BE49-F238E27FC236}">
                            <a16:creationId xmlns:a16="http://schemas.microsoft.com/office/drawing/2014/main" id="{CA0E0DAD-ABE7-48FC-92AD-D92A927FE3C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304" y="4903727"/>
                        <a:ext cx="1201738" cy="7581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6" name="Rectangle 13">
            <a:extLst>
              <a:ext uri="{FF2B5EF4-FFF2-40B4-BE49-F238E27FC236}">
                <a16:creationId xmlns:a16="http://schemas.microsoft.com/office/drawing/2014/main" id="{A0731004-C81F-4857-B435-AC420CC5F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589" y="1541649"/>
            <a:ext cx="727968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The angle </a:t>
            </a:r>
            <a:r>
              <a:rPr lang="el-GR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 is called the argument (or amplitude) of the polar coordinates.</a:t>
            </a:r>
          </a:p>
        </p:txBody>
      </p:sp>
      <p:sp>
        <p:nvSpPr>
          <p:cNvPr id="19467" name="Rectangle 14">
            <a:extLst>
              <a:ext uri="{FF2B5EF4-FFF2-40B4-BE49-F238E27FC236}">
                <a16:creationId xmlns:a16="http://schemas.microsoft.com/office/drawing/2014/main" id="{65CDAEFD-FF96-4F1A-94A1-E0A4F3182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394" y="2659684"/>
            <a:ext cx="38266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It is denoted by arg</a:t>
            </a:r>
            <a:r>
              <a:rPr lang="en-GB" altLang="en-US" i="1" spc="-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GB" alt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or  amp</a:t>
            </a:r>
            <a:r>
              <a:rPr lang="en-GB" altLang="en-US" spc="-1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19468" name="Rectangle 15">
            <a:extLst>
              <a:ext uri="{FF2B5EF4-FFF2-40B4-BE49-F238E27FC236}">
                <a16:creationId xmlns:a16="http://schemas.microsoft.com/office/drawing/2014/main" id="{06D1A799-DA4C-4C71-99C4-E0BF1475B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9335" y="2690461"/>
            <a:ext cx="25519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469" name="Rectangle 16">
            <a:extLst>
              <a:ext uri="{FF2B5EF4-FFF2-40B4-BE49-F238E27FC236}">
                <a16:creationId xmlns:a16="http://schemas.microsoft.com/office/drawing/2014/main" id="{DC35EE4D-CEDB-4C74-9BDB-0B7F99CF7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644" y="3376576"/>
            <a:ext cx="41328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Hence			arg</a:t>
            </a:r>
            <a:r>
              <a:rPr lang="en-GB" altLang="en-US" spc="-1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 = </a:t>
            </a:r>
            <a:r>
              <a:rPr lang="el-GR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3" name="Rectangle 74">
            <a:extLst>
              <a:ext uri="{FF2B5EF4-FFF2-40B4-BE49-F238E27FC236}">
                <a16:creationId xmlns:a16="http://schemas.microsoft.com/office/drawing/2014/main" id="{F2F63B5E-9C3D-4505-BA49-664D20D09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644" y="4199009"/>
            <a:ext cx="849763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To find the argument of a polar coordinate from Cartesian coordinates, use trigonometry: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6D7E942F-983D-4409-AE8E-A9BC8876AD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b="1" dirty="0"/>
              <a:t>Converting between Cartesian and polar coordinates</a:t>
            </a:r>
            <a:endParaRPr lang="en-US" altLang="en-US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20C70A-F79D-4B66-B10E-D95FEF51B4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12000"/>
            <a:ext cx="8686800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Convert the Cartesian coordinates (2, 4) into polar form.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solidFill>
                  <a:srgbClr val="FF0000"/>
                </a:solidFill>
              </a:rPr>
              <a:t>      Using Pythagoras’ theorem and trigonometry: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>
                <a:solidFill>
                  <a:srgbClr val="FF0000"/>
                </a:solidFill>
              </a:rPr>
              <a:t> =                          = 4.47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l-GR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>
                <a:solidFill>
                  <a:srgbClr val="FF0000"/>
                </a:solidFill>
              </a:rPr>
              <a:t> = tan</a:t>
            </a:r>
            <a:r>
              <a:rPr lang="en-GB" baseline="30000" dirty="0">
                <a:solidFill>
                  <a:srgbClr val="FF0000"/>
                </a:solidFill>
              </a:rPr>
              <a:t>−1</a:t>
            </a:r>
            <a:r>
              <a:rPr lang="en-GB" dirty="0">
                <a:solidFill>
                  <a:srgbClr val="FF0000"/>
                </a:solidFill>
              </a:rPr>
              <a:t>        = tan</a:t>
            </a:r>
            <a:r>
              <a:rPr lang="en-GB" baseline="30000" dirty="0">
                <a:solidFill>
                  <a:srgbClr val="FF0000"/>
                </a:solidFill>
              </a:rPr>
              <a:t>−1</a:t>
            </a:r>
            <a:r>
              <a:rPr lang="en-GB" spc="-100" baseline="300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2 = 63.4</a:t>
            </a:r>
            <a:r>
              <a:rPr lang="en-GB" baseline="30000" dirty="0">
                <a:solidFill>
                  <a:srgbClr val="FF0000"/>
                </a:solidFill>
              </a:rPr>
              <a:t>o      </a:t>
            </a:r>
            <a:r>
              <a:rPr lang="en-GB" dirty="0">
                <a:solidFill>
                  <a:srgbClr val="FF0000"/>
                </a:solidFill>
              </a:rPr>
              <a:t>so the coordinates are</a:t>
            </a:r>
            <a:r>
              <a:rPr lang="en-GB" baseline="30000" dirty="0">
                <a:solidFill>
                  <a:srgbClr val="FF0000"/>
                </a:solidFill>
              </a:rPr>
              <a:t>  </a:t>
            </a:r>
            <a:r>
              <a:rPr lang="en-GB" dirty="0">
                <a:solidFill>
                  <a:srgbClr val="FF0000"/>
                </a:solidFill>
              </a:rPr>
              <a:t>(4.47, 63.4</a:t>
            </a:r>
            <a:r>
              <a:rPr lang="en-GB" baseline="30000" dirty="0">
                <a:solidFill>
                  <a:srgbClr val="FF0000"/>
                </a:solidFill>
              </a:rPr>
              <a:t>o</a:t>
            </a:r>
            <a:r>
              <a:rPr lang="en-GB" dirty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spcBef>
                <a:spcPts val="24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Convert the polar coordinates (4.47, 63.4</a:t>
            </a:r>
            <a:r>
              <a:rPr lang="en-GB" baseline="30000" dirty="0"/>
              <a:t>o</a:t>
            </a:r>
            <a:r>
              <a:rPr lang="en-GB" dirty="0"/>
              <a:t>) into Cartesian form.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solidFill>
                  <a:srgbClr val="FF0000"/>
                </a:solidFill>
              </a:rPr>
              <a:t>      Using trigonometry: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>
                <a:solidFill>
                  <a:srgbClr val="FF0000"/>
                </a:solidFill>
              </a:rPr>
              <a:t> = 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cos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l-GR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>
                <a:solidFill>
                  <a:srgbClr val="FF0000"/>
                </a:solidFill>
              </a:rPr>
              <a:t> = 4.47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cos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63.4</a:t>
            </a:r>
            <a:r>
              <a:rPr lang="en-GB" baseline="30000" dirty="0">
                <a:solidFill>
                  <a:srgbClr val="FF0000"/>
                </a:solidFill>
              </a:rPr>
              <a:t>o </a:t>
            </a:r>
            <a:r>
              <a:rPr lang="en-GB" dirty="0">
                <a:solidFill>
                  <a:srgbClr val="FF0000"/>
                </a:solidFill>
              </a:rPr>
              <a:t>= 2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>
                <a:solidFill>
                  <a:srgbClr val="FF0000"/>
                </a:solidFill>
              </a:rPr>
              <a:t> = 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sin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l-GR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>
                <a:solidFill>
                  <a:srgbClr val="FF0000"/>
                </a:solidFill>
              </a:rPr>
              <a:t> = 4.47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sin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63.4</a:t>
            </a:r>
            <a:r>
              <a:rPr lang="en-GB" baseline="30000" dirty="0">
                <a:solidFill>
                  <a:srgbClr val="FF0000"/>
                </a:solidFill>
              </a:rPr>
              <a:t>o </a:t>
            </a:r>
            <a:r>
              <a:rPr lang="en-GB" dirty="0">
                <a:solidFill>
                  <a:srgbClr val="FF0000"/>
                </a:solidFill>
              </a:rPr>
              <a:t>= 4         so the coordinates are (2, 4)</a:t>
            </a:r>
          </a:p>
          <a:p>
            <a:endParaRPr lang="en-GB" dirty="0"/>
          </a:p>
          <a:p>
            <a:endParaRPr lang="el-GR" dirty="0"/>
          </a:p>
          <a:p>
            <a:endParaRPr lang="el-GR" dirty="0"/>
          </a:p>
          <a:p>
            <a:endParaRPr lang="en-GB" dirty="0"/>
          </a:p>
          <a:p>
            <a:endParaRPr lang="en-GB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0401710-81AA-B7D0-195E-06A98F4B21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241739"/>
              </p:ext>
            </p:extLst>
          </p:nvPr>
        </p:nvGraphicFramePr>
        <p:xfrm>
          <a:off x="2374098" y="2807486"/>
          <a:ext cx="4699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9800" imgH="685800" progId="Equation.DSMT4">
                  <p:embed/>
                </p:oleObj>
              </mc:Choice>
              <mc:Fallback>
                <p:oleObj name="Equation" r:id="rId3" imgW="469800" imgH="6858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0401710-81AA-B7D0-195E-06A98F4B21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74098" y="2807486"/>
                        <a:ext cx="4699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4A9881D-ED80-0F9A-4D4C-B2AA092470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473812"/>
              </p:ext>
            </p:extLst>
          </p:nvPr>
        </p:nvGraphicFramePr>
        <p:xfrm>
          <a:off x="1721344" y="2412552"/>
          <a:ext cx="1739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39880" imgH="368280" progId="Equation.DSMT4">
                  <p:embed/>
                </p:oleObj>
              </mc:Choice>
              <mc:Fallback>
                <p:oleObj name="Equation" r:id="rId5" imgW="1739880" imgH="3682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4A9881D-ED80-0F9A-4D4C-B2AA092470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21344" y="2412552"/>
                        <a:ext cx="17399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75186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1238</Words>
  <Application>Microsoft Office PowerPoint</Application>
  <PresentationFormat>On-screen Show (4:3)</PresentationFormat>
  <Paragraphs>123</Paragraphs>
  <Slides>19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Cambria Math</vt:lpstr>
      <vt:lpstr>Lucida Grande</vt:lpstr>
      <vt:lpstr>Times New Roman</vt:lpstr>
      <vt:lpstr>Verdana</vt:lpstr>
      <vt:lpstr>Default Design</vt:lpstr>
      <vt:lpstr>Equation</vt:lpstr>
      <vt:lpstr>PowerPoint 2: Vectors and coordinates   </vt:lpstr>
      <vt:lpstr>Objectives</vt:lpstr>
      <vt:lpstr>Scalars and vectors</vt:lpstr>
      <vt:lpstr>Scalars and vectors: speed and velocity example</vt:lpstr>
      <vt:lpstr>Coordinates</vt:lpstr>
      <vt:lpstr>Cartesian coordinates</vt:lpstr>
      <vt:lpstr>Polar representation</vt:lpstr>
      <vt:lpstr>Polar argument</vt:lpstr>
      <vt:lpstr>Converting between Cartesian and polar coordinates</vt:lpstr>
      <vt:lpstr>Conversion from Cartesian to polar coordinates</vt:lpstr>
      <vt:lpstr>PowerPoint Presentation</vt:lpstr>
      <vt:lpstr>Conversion from polar to Cartesian coordinates </vt:lpstr>
      <vt:lpstr>PowerPoint Presentation</vt:lpstr>
      <vt:lpstr>Example: Velocity of an aircraft</vt:lpstr>
      <vt:lpstr>Velocity example (continued)</vt:lpstr>
      <vt:lpstr>Velocity example (continued)</vt:lpstr>
      <vt:lpstr>Velocity example (continued)</vt:lpstr>
      <vt:lpstr>Velocity example (continued)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52</cp:revision>
  <dcterms:created xsi:type="dcterms:W3CDTF">2013-05-28T00:38:54Z</dcterms:created>
  <dcterms:modified xsi:type="dcterms:W3CDTF">2022-12-14T17:18:05Z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