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8"/>
  </p:notesMasterIdLst>
  <p:handoutMasterIdLst>
    <p:handoutMasterId r:id="rId19"/>
  </p:handoutMasterIdLst>
  <p:sldIdLst>
    <p:sldId id="342" r:id="rId5"/>
    <p:sldId id="354" r:id="rId6"/>
    <p:sldId id="365" r:id="rId7"/>
    <p:sldId id="366" r:id="rId8"/>
    <p:sldId id="367" r:id="rId9"/>
    <p:sldId id="368" r:id="rId10"/>
    <p:sldId id="369" r:id="rId11"/>
    <p:sldId id="370" r:id="rId12"/>
    <p:sldId id="371" r:id="rId13"/>
    <p:sldId id="372" r:id="rId14"/>
    <p:sldId id="373" r:id="rId15"/>
    <p:sldId id="374" r:id="rId16"/>
    <p:sldId id="335" r:id="rId17"/>
  </p:sldIdLst>
  <p:sldSz cx="9144000" cy="6858000" type="screen4x3"/>
  <p:notesSz cx="6797675" cy="9926638"/>
  <p:custDataLst>
    <p:tags r:id="rId20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3EE48A-7E24-4F41-AA27-0A9DEBFCC461}" v="14" dt="2022-09-07T13:47:40.0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48"/>
    <p:restoredTop sz="94694"/>
  </p:normalViewPr>
  <p:slideViewPr>
    <p:cSldViewPr snapToGrid="0">
      <p:cViewPr varScale="1">
        <p:scale>
          <a:sx n="62" d="100"/>
          <a:sy n="62" d="100"/>
        </p:scale>
        <p:origin x="796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26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A73EE48A-7E24-4F41-AA27-0A9DEBFCC461}"/>
    <pc:docChg chg="modSld">
      <pc:chgData name="Caroline Prodger" userId="e4ef2e75-b60b-401b-8ebe-291bdcf405f4" providerId="ADAL" clId="{A73EE48A-7E24-4F41-AA27-0A9DEBFCC461}" dt="2022-09-07T13:47:47.909" v="91" actId="1076"/>
      <pc:docMkLst>
        <pc:docMk/>
      </pc:docMkLst>
      <pc:sldChg chg="addSp delSp modSp mod modNotesTx">
        <pc:chgData name="Caroline Prodger" userId="e4ef2e75-b60b-401b-8ebe-291bdcf405f4" providerId="ADAL" clId="{A73EE48A-7E24-4F41-AA27-0A9DEBFCC461}" dt="2022-09-07T13:47:47.909" v="91" actId="1076"/>
        <pc:sldMkLst>
          <pc:docMk/>
          <pc:sldMk cId="246462870" sldId="354"/>
        </pc:sldMkLst>
        <pc:picChg chg="add mod">
          <ac:chgData name="Caroline Prodger" userId="e4ef2e75-b60b-401b-8ebe-291bdcf405f4" providerId="ADAL" clId="{A73EE48A-7E24-4F41-AA27-0A9DEBFCC461}" dt="2022-09-07T13:47:47.909" v="91" actId="1076"/>
          <ac:picMkLst>
            <pc:docMk/>
            <pc:sldMk cId="246462870" sldId="354"/>
            <ac:picMk id="3" creationId="{97F5A510-9758-BC35-A54F-8305AC0E3C0F}"/>
          </ac:picMkLst>
        </pc:picChg>
        <pc:picChg chg="del">
          <ac:chgData name="Caroline Prodger" userId="e4ef2e75-b60b-401b-8ebe-291bdcf405f4" providerId="ADAL" clId="{A73EE48A-7E24-4F41-AA27-0A9DEBFCC461}" dt="2022-09-07T13:44:14.029" v="86" actId="478"/>
          <ac:picMkLst>
            <pc:docMk/>
            <pc:sldMk cId="246462870" sldId="354"/>
            <ac:picMk id="1026" creationId="{991EEAD2-26C2-4770-9538-CB8E8575B4CB}"/>
          </ac:picMkLst>
        </pc:picChg>
      </pc:sldChg>
      <pc:sldChg chg="modNotesTx">
        <pc:chgData name="Caroline Prodger" userId="e4ef2e75-b60b-401b-8ebe-291bdcf405f4" providerId="ADAL" clId="{A73EE48A-7E24-4F41-AA27-0A9DEBFCC461}" dt="2022-09-07T11:26:28.365" v="1" actId="20577"/>
        <pc:sldMkLst>
          <pc:docMk/>
          <pc:sldMk cId="357897734" sldId="365"/>
        </pc:sldMkLst>
      </pc:sldChg>
      <pc:sldChg chg="addSp delSp modSp mod">
        <pc:chgData name="Caroline Prodger" userId="e4ef2e75-b60b-401b-8ebe-291bdcf405f4" providerId="ADAL" clId="{A73EE48A-7E24-4F41-AA27-0A9DEBFCC461}" dt="2022-09-07T11:31:08.128" v="18" actId="1076"/>
        <pc:sldMkLst>
          <pc:docMk/>
          <pc:sldMk cId="641576984" sldId="366"/>
        </pc:sldMkLst>
        <pc:spChg chg="mod">
          <ac:chgData name="Caroline Prodger" userId="e4ef2e75-b60b-401b-8ebe-291bdcf405f4" providerId="ADAL" clId="{A73EE48A-7E24-4F41-AA27-0A9DEBFCC461}" dt="2022-09-07T11:30:31.776" v="11" actId="14100"/>
          <ac:spMkLst>
            <pc:docMk/>
            <pc:sldMk cId="641576984" sldId="366"/>
            <ac:spMk id="3" creationId="{411180BA-4FC6-4084-82D4-7EE0F63C0749}"/>
          </ac:spMkLst>
        </pc:spChg>
        <pc:spChg chg="add mod">
          <ac:chgData name="Caroline Prodger" userId="e4ef2e75-b60b-401b-8ebe-291bdcf405f4" providerId="ADAL" clId="{A73EE48A-7E24-4F41-AA27-0A9DEBFCC461}" dt="2022-09-07T11:30:49.788" v="15" actId="1076"/>
          <ac:spMkLst>
            <pc:docMk/>
            <pc:sldMk cId="641576984" sldId="366"/>
            <ac:spMk id="7" creationId="{2ACE147C-7E3A-1B35-AE27-7469E2D2E84D}"/>
          </ac:spMkLst>
        </pc:spChg>
        <pc:picChg chg="add mod modCrop">
          <ac:chgData name="Caroline Prodger" userId="e4ef2e75-b60b-401b-8ebe-291bdcf405f4" providerId="ADAL" clId="{A73EE48A-7E24-4F41-AA27-0A9DEBFCC461}" dt="2022-09-07T11:31:08.128" v="18" actId="1076"/>
          <ac:picMkLst>
            <pc:docMk/>
            <pc:sldMk cId="641576984" sldId="366"/>
            <ac:picMk id="5" creationId="{25239505-266C-6D78-F64A-EE6895015EBE}"/>
          </ac:picMkLst>
        </pc:picChg>
        <pc:picChg chg="del">
          <ac:chgData name="Caroline Prodger" userId="e4ef2e75-b60b-401b-8ebe-291bdcf405f4" providerId="ADAL" clId="{A73EE48A-7E24-4F41-AA27-0A9DEBFCC461}" dt="2022-09-07T11:29:49.635" v="2" actId="478"/>
          <ac:picMkLst>
            <pc:docMk/>
            <pc:sldMk cId="641576984" sldId="366"/>
            <ac:picMk id="1026" creationId="{2B9570A8-D0BB-42D2-BFB7-939B380B6A36}"/>
          </ac:picMkLst>
        </pc:picChg>
      </pc:sldChg>
      <pc:sldChg chg="addSp delSp modSp mod">
        <pc:chgData name="Caroline Prodger" userId="e4ef2e75-b60b-401b-8ebe-291bdcf405f4" providerId="ADAL" clId="{A73EE48A-7E24-4F41-AA27-0A9DEBFCC461}" dt="2022-09-07T11:36:29.855" v="35" actId="1076"/>
        <pc:sldMkLst>
          <pc:docMk/>
          <pc:sldMk cId="2219871043" sldId="367"/>
        </pc:sldMkLst>
        <pc:spChg chg="mod">
          <ac:chgData name="Caroline Prodger" userId="e4ef2e75-b60b-401b-8ebe-291bdcf405f4" providerId="ADAL" clId="{A73EE48A-7E24-4F41-AA27-0A9DEBFCC461}" dt="2022-09-07T11:35:49.166" v="27" actId="14100"/>
          <ac:spMkLst>
            <pc:docMk/>
            <pc:sldMk cId="2219871043" sldId="367"/>
            <ac:spMk id="3" creationId="{9F822006-75AA-4B12-A98F-F08106654271}"/>
          </ac:spMkLst>
        </pc:spChg>
        <pc:picChg chg="add mod">
          <ac:chgData name="Caroline Prodger" userId="e4ef2e75-b60b-401b-8ebe-291bdcf405f4" providerId="ADAL" clId="{A73EE48A-7E24-4F41-AA27-0A9DEBFCC461}" dt="2022-09-07T11:36:03.584" v="30" actId="1076"/>
          <ac:picMkLst>
            <pc:docMk/>
            <pc:sldMk cId="2219871043" sldId="367"/>
            <ac:picMk id="5" creationId="{364232D1-1524-E6E6-EEE8-96B30259BCB6}"/>
          </ac:picMkLst>
        </pc:picChg>
        <pc:picChg chg="add mod">
          <ac:chgData name="Caroline Prodger" userId="e4ef2e75-b60b-401b-8ebe-291bdcf405f4" providerId="ADAL" clId="{A73EE48A-7E24-4F41-AA27-0A9DEBFCC461}" dt="2022-09-07T11:36:29.855" v="35" actId="1076"/>
          <ac:picMkLst>
            <pc:docMk/>
            <pc:sldMk cId="2219871043" sldId="367"/>
            <ac:picMk id="7" creationId="{3FF0F839-5C76-B4EB-FD26-3C3263AD2E8B}"/>
          </ac:picMkLst>
        </pc:picChg>
        <pc:picChg chg="del">
          <ac:chgData name="Caroline Prodger" userId="e4ef2e75-b60b-401b-8ebe-291bdcf405f4" providerId="ADAL" clId="{A73EE48A-7E24-4F41-AA27-0A9DEBFCC461}" dt="2022-09-07T11:35:28.530" v="19" actId="478"/>
          <ac:picMkLst>
            <pc:docMk/>
            <pc:sldMk cId="2219871043" sldId="367"/>
            <ac:picMk id="2050" creationId="{E0B16E00-CAA9-45DC-A324-686992AB353A}"/>
          </ac:picMkLst>
        </pc:picChg>
      </pc:sldChg>
      <pc:sldChg chg="addSp delSp modSp mod">
        <pc:chgData name="Caroline Prodger" userId="e4ef2e75-b60b-401b-8ebe-291bdcf405f4" providerId="ADAL" clId="{A73EE48A-7E24-4F41-AA27-0A9DEBFCC461}" dt="2022-09-07T11:41:18.198" v="48" actId="1076"/>
        <pc:sldMkLst>
          <pc:docMk/>
          <pc:sldMk cId="2257853896" sldId="368"/>
        </pc:sldMkLst>
        <pc:spChg chg="mod">
          <ac:chgData name="Caroline Prodger" userId="e4ef2e75-b60b-401b-8ebe-291bdcf405f4" providerId="ADAL" clId="{A73EE48A-7E24-4F41-AA27-0A9DEBFCC461}" dt="2022-09-07T11:40:54.482" v="42" actId="14100"/>
          <ac:spMkLst>
            <pc:docMk/>
            <pc:sldMk cId="2257853896" sldId="368"/>
            <ac:spMk id="3" creationId="{A10DC645-C477-4383-BDC7-FF84C12FFEB1}"/>
          </ac:spMkLst>
        </pc:spChg>
        <pc:picChg chg="add mod modCrop">
          <ac:chgData name="Caroline Prodger" userId="e4ef2e75-b60b-401b-8ebe-291bdcf405f4" providerId="ADAL" clId="{A73EE48A-7E24-4F41-AA27-0A9DEBFCC461}" dt="2022-09-07T11:41:18.198" v="48" actId="1076"/>
          <ac:picMkLst>
            <pc:docMk/>
            <pc:sldMk cId="2257853896" sldId="368"/>
            <ac:picMk id="5" creationId="{3FB40D7E-EC3C-1E41-6DBC-0FDDA1FC9D79}"/>
          </ac:picMkLst>
        </pc:picChg>
        <pc:picChg chg="del mod">
          <ac:chgData name="Caroline Prodger" userId="e4ef2e75-b60b-401b-8ebe-291bdcf405f4" providerId="ADAL" clId="{A73EE48A-7E24-4F41-AA27-0A9DEBFCC461}" dt="2022-09-07T11:40:38.025" v="37" actId="478"/>
          <ac:picMkLst>
            <pc:docMk/>
            <pc:sldMk cId="2257853896" sldId="368"/>
            <ac:picMk id="3074" creationId="{7CD2C629-805D-4B03-A42B-2032A461FBF6}"/>
          </ac:picMkLst>
        </pc:picChg>
      </pc:sldChg>
      <pc:sldChg chg="addSp delSp modSp mod">
        <pc:chgData name="Caroline Prodger" userId="e4ef2e75-b60b-401b-8ebe-291bdcf405f4" providerId="ADAL" clId="{A73EE48A-7E24-4F41-AA27-0A9DEBFCC461}" dt="2022-09-07T11:44:18.181" v="67" actId="1076"/>
        <pc:sldMkLst>
          <pc:docMk/>
          <pc:sldMk cId="2136212473" sldId="369"/>
        </pc:sldMkLst>
        <pc:spChg chg="mod">
          <ac:chgData name="Caroline Prodger" userId="e4ef2e75-b60b-401b-8ebe-291bdcf405f4" providerId="ADAL" clId="{A73EE48A-7E24-4F41-AA27-0A9DEBFCC461}" dt="2022-09-07T11:44:14.919" v="66" actId="14100"/>
          <ac:spMkLst>
            <pc:docMk/>
            <pc:sldMk cId="2136212473" sldId="369"/>
            <ac:spMk id="3" creationId="{F072EDC2-3E23-4E3C-A522-666624F7C571}"/>
          </ac:spMkLst>
        </pc:spChg>
        <pc:picChg chg="add mod modCrop">
          <ac:chgData name="Caroline Prodger" userId="e4ef2e75-b60b-401b-8ebe-291bdcf405f4" providerId="ADAL" clId="{A73EE48A-7E24-4F41-AA27-0A9DEBFCC461}" dt="2022-09-07T11:44:18.181" v="67" actId="1076"/>
          <ac:picMkLst>
            <pc:docMk/>
            <pc:sldMk cId="2136212473" sldId="369"/>
            <ac:picMk id="5" creationId="{BDB37A22-2913-C928-C0C8-8CEE0941F409}"/>
          </ac:picMkLst>
        </pc:picChg>
        <pc:picChg chg="del">
          <ac:chgData name="Caroline Prodger" userId="e4ef2e75-b60b-401b-8ebe-291bdcf405f4" providerId="ADAL" clId="{A73EE48A-7E24-4F41-AA27-0A9DEBFCC461}" dt="2022-09-07T11:42:51.726" v="49" actId="478"/>
          <ac:picMkLst>
            <pc:docMk/>
            <pc:sldMk cId="2136212473" sldId="369"/>
            <ac:picMk id="4098" creationId="{A259ED8E-B573-48AF-A3C6-3D6B393C5485}"/>
          </ac:picMkLst>
        </pc:picChg>
      </pc:sldChg>
      <pc:sldChg chg="addSp delSp modSp mod">
        <pc:chgData name="Caroline Prodger" userId="e4ef2e75-b60b-401b-8ebe-291bdcf405f4" providerId="ADAL" clId="{A73EE48A-7E24-4F41-AA27-0A9DEBFCC461}" dt="2022-09-07T11:49:41.156" v="85" actId="14100"/>
        <pc:sldMkLst>
          <pc:docMk/>
          <pc:sldMk cId="583772910" sldId="370"/>
        </pc:sldMkLst>
        <pc:spChg chg="mod">
          <ac:chgData name="Caroline Prodger" userId="e4ef2e75-b60b-401b-8ebe-291bdcf405f4" providerId="ADAL" clId="{A73EE48A-7E24-4F41-AA27-0A9DEBFCC461}" dt="2022-09-07T11:49:41.156" v="85" actId="14100"/>
          <ac:spMkLst>
            <pc:docMk/>
            <pc:sldMk cId="583772910" sldId="370"/>
            <ac:spMk id="3" creationId="{0DB480B7-8411-4F61-8A59-45D869B11325}"/>
          </ac:spMkLst>
        </pc:spChg>
        <pc:picChg chg="add mod modCrop">
          <ac:chgData name="Caroline Prodger" userId="e4ef2e75-b60b-401b-8ebe-291bdcf405f4" providerId="ADAL" clId="{A73EE48A-7E24-4F41-AA27-0A9DEBFCC461}" dt="2022-09-07T11:49:36.023" v="84" actId="1076"/>
          <ac:picMkLst>
            <pc:docMk/>
            <pc:sldMk cId="583772910" sldId="370"/>
            <ac:picMk id="5" creationId="{A0078FD0-514E-9D92-ED04-E7A4447BDD82}"/>
          </ac:picMkLst>
        </pc:picChg>
        <pc:picChg chg="del">
          <ac:chgData name="Caroline Prodger" userId="e4ef2e75-b60b-401b-8ebe-291bdcf405f4" providerId="ADAL" clId="{A73EE48A-7E24-4F41-AA27-0A9DEBFCC461}" dt="2022-09-07T11:48:31.622" v="68" actId="478"/>
          <ac:picMkLst>
            <pc:docMk/>
            <pc:sldMk cId="583772910" sldId="370"/>
            <ac:picMk id="5122" creationId="{C6B6D352-D2EB-4682-ABEF-F08D94E68362}"/>
          </ac:picMkLst>
        </pc:picChg>
      </pc:sldChg>
    </pc:docChg>
  </pc:docChgLst>
  <pc:docChgLst>
    <pc:chgData name="Christopher Lindridge" userId="237e7769-5239-4eb4-a525-ce0d51e55f8d" providerId="ADAL" clId="{B863D2AD-78D2-4D7A-81C5-D0F8118CD13C}"/>
    <pc:docChg chg="modSld">
      <pc:chgData name="Christopher Lindridge" userId="237e7769-5239-4eb4-a525-ce0d51e55f8d" providerId="ADAL" clId="{B863D2AD-78D2-4D7A-81C5-D0F8118CD13C}" dt="2022-08-15T09:53:44.502" v="1" actId="20577"/>
      <pc:docMkLst>
        <pc:docMk/>
      </pc:docMkLst>
      <pc:sldChg chg="modSp mod">
        <pc:chgData name="Christopher Lindridge" userId="237e7769-5239-4eb4-a525-ce0d51e55f8d" providerId="ADAL" clId="{B863D2AD-78D2-4D7A-81C5-D0F8118CD13C}" dt="2022-08-15T09:53:44.502" v="1" actId="20577"/>
        <pc:sldMkLst>
          <pc:docMk/>
          <pc:sldMk cId="670929600" sldId="342"/>
        </pc:sldMkLst>
        <pc:spChg chg="mod">
          <ac:chgData name="Christopher Lindridge" userId="237e7769-5239-4eb4-a525-ce0d51e55f8d" providerId="ADAL" clId="{B863D2AD-78D2-4D7A-81C5-D0F8118CD13C}" dt="2022-08-15T09:53:44.502" v="1" actId="20577"/>
          <ac:spMkLst>
            <pc:docMk/>
            <pc:sldMk cId="670929600" sldId="342"/>
            <ac:spMk id="2053" creationId="{00000000-0000-0000-0000-000000000000}"/>
          </ac:spMkLst>
        </pc:spChg>
      </pc:sldChg>
    </pc:docChg>
  </pc:docChgLst>
  <pc:docChgLst>
    <pc:chgData name="Caroline Prodger" userId="e4ef2e75-b60b-401b-8ebe-291bdcf405f4" providerId="ADAL" clId="{65D5C4EA-6AF0-4BFF-A535-5E514EF276C5}"/>
    <pc:docChg chg="modSld">
      <pc:chgData name="Caroline Prodger" userId="e4ef2e75-b60b-401b-8ebe-291bdcf405f4" providerId="ADAL" clId="{65D5C4EA-6AF0-4BFF-A535-5E514EF276C5}" dt="2022-08-26T11:40:38.115" v="7"/>
      <pc:docMkLst>
        <pc:docMk/>
      </pc:docMkLst>
      <pc:sldChg chg="addSp modSp mod modNotesTx">
        <pc:chgData name="Caroline Prodger" userId="e4ef2e75-b60b-401b-8ebe-291bdcf405f4" providerId="ADAL" clId="{65D5C4EA-6AF0-4BFF-A535-5E514EF276C5}" dt="2022-08-26T11:40:38.115" v="7"/>
        <pc:sldMkLst>
          <pc:docMk/>
          <pc:sldMk cId="357897734" sldId="365"/>
        </pc:sldMkLst>
        <pc:spChg chg="mod">
          <ac:chgData name="Caroline Prodger" userId="e4ef2e75-b60b-401b-8ebe-291bdcf405f4" providerId="ADAL" clId="{65D5C4EA-6AF0-4BFF-A535-5E514EF276C5}" dt="2022-08-26T11:38:11.601" v="0" actId="14100"/>
          <ac:spMkLst>
            <pc:docMk/>
            <pc:sldMk cId="357897734" sldId="365"/>
            <ac:spMk id="6" creationId="{22B0C5F0-DF90-44B6-9E89-C635A38CF08E}"/>
          </ac:spMkLst>
        </pc:spChg>
        <pc:picChg chg="add mod">
          <ac:chgData name="Caroline Prodger" userId="e4ef2e75-b60b-401b-8ebe-291bdcf405f4" providerId="ADAL" clId="{65D5C4EA-6AF0-4BFF-A535-5E514EF276C5}" dt="2022-08-26T11:40:18.588" v="6" actId="1076"/>
          <ac:picMkLst>
            <pc:docMk/>
            <pc:sldMk cId="357897734" sldId="365"/>
            <ac:picMk id="4" creationId="{1BF169D4-F028-3160-227F-93A82608F6A3}"/>
          </ac:picMkLst>
        </pc:picChg>
      </pc:sldChg>
    </pc:docChg>
  </pc:docChgLst>
  <pc:docChgLst>
    <pc:chgData name="Christopher Lindridge" userId="237e7769-5239-4eb4-a525-ce0d51e55f8d" providerId="ADAL" clId="{1A887540-39CA-4D21-AC18-949B909C4487}"/>
    <pc:docChg chg="undo redo custSel addSld delSld modSld">
      <pc:chgData name="Christopher Lindridge" userId="237e7769-5239-4eb4-a525-ce0d51e55f8d" providerId="ADAL" clId="{1A887540-39CA-4D21-AC18-949B909C4487}" dt="2022-07-06T13:52:09.237" v="2372" actId="14100"/>
      <pc:docMkLst>
        <pc:docMk/>
      </pc:docMkLst>
      <pc:sldChg chg="modSp mod">
        <pc:chgData name="Christopher Lindridge" userId="237e7769-5239-4eb4-a525-ce0d51e55f8d" providerId="ADAL" clId="{1A887540-39CA-4D21-AC18-949B909C4487}" dt="2022-07-06T13:36:58.358" v="1778" actId="20577"/>
        <pc:sldMkLst>
          <pc:docMk/>
          <pc:sldMk cId="670929600" sldId="342"/>
        </pc:sldMkLst>
        <pc:spChg chg="mod">
          <ac:chgData name="Christopher Lindridge" userId="237e7769-5239-4eb4-a525-ce0d51e55f8d" providerId="ADAL" clId="{1A887540-39CA-4D21-AC18-949B909C4487}" dt="2022-07-06T13:36:58.358" v="1778" actId="20577"/>
          <ac:spMkLst>
            <pc:docMk/>
            <pc:sldMk cId="670929600" sldId="342"/>
            <ac:spMk id="2053" creationId="{00000000-0000-0000-0000-000000000000}"/>
          </ac:spMkLst>
        </pc:spChg>
      </pc:sldChg>
      <pc:sldChg chg="modSp mod">
        <pc:chgData name="Christopher Lindridge" userId="237e7769-5239-4eb4-a525-ce0d51e55f8d" providerId="ADAL" clId="{1A887540-39CA-4D21-AC18-949B909C4487}" dt="2022-07-06T09:49:00.080" v="3" actId="13926"/>
        <pc:sldMkLst>
          <pc:docMk/>
          <pc:sldMk cId="1212163211" sldId="352"/>
        </pc:sldMkLst>
        <pc:spChg chg="mod">
          <ac:chgData name="Christopher Lindridge" userId="237e7769-5239-4eb4-a525-ce0d51e55f8d" providerId="ADAL" clId="{1A887540-39CA-4D21-AC18-949B909C4487}" dt="2022-07-06T09:49:00.080" v="3" actId="13926"/>
          <ac:spMkLst>
            <pc:docMk/>
            <pc:sldMk cId="1212163211" sldId="352"/>
            <ac:spMk id="6" creationId="{22B0C5F0-DF90-44B6-9E89-C635A38CF08E}"/>
          </ac:spMkLst>
        </pc:spChg>
      </pc:sldChg>
      <pc:sldChg chg="delSp modSp mod">
        <pc:chgData name="Christopher Lindridge" userId="237e7769-5239-4eb4-a525-ce0d51e55f8d" providerId="ADAL" clId="{1A887540-39CA-4D21-AC18-949B909C4487}" dt="2022-07-06T09:53:00.566" v="70" actId="33524"/>
        <pc:sldMkLst>
          <pc:docMk/>
          <pc:sldMk cId="357897734" sldId="365"/>
        </pc:sldMkLst>
        <pc:spChg chg="mod">
          <ac:chgData name="Christopher Lindridge" userId="237e7769-5239-4eb4-a525-ce0d51e55f8d" providerId="ADAL" clId="{1A887540-39CA-4D21-AC18-949B909C4487}" dt="2022-07-06T09:53:00.566" v="70" actId="33524"/>
          <ac:spMkLst>
            <pc:docMk/>
            <pc:sldMk cId="357897734" sldId="365"/>
            <ac:spMk id="2" creationId="{00000000-0000-0000-0000-000000000000}"/>
          </ac:spMkLst>
        </pc:spChg>
        <pc:spChg chg="mod">
          <ac:chgData name="Christopher Lindridge" userId="237e7769-5239-4eb4-a525-ce0d51e55f8d" providerId="ADAL" clId="{1A887540-39CA-4D21-AC18-949B909C4487}" dt="2022-07-06T09:52:56.043" v="69" actId="12"/>
          <ac:spMkLst>
            <pc:docMk/>
            <pc:sldMk cId="357897734" sldId="365"/>
            <ac:spMk id="6" creationId="{22B0C5F0-DF90-44B6-9E89-C635A38CF08E}"/>
          </ac:spMkLst>
        </pc:spChg>
        <pc:picChg chg="del">
          <ac:chgData name="Christopher Lindridge" userId="237e7769-5239-4eb4-a525-ce0d51e55f8d" providerId="ADAL" clId="{1A887540-39CA-4D21-AC18-949B909C4487}" dt="2022-07-06T09:50:38.461" v="9" actId="478"/>
          <ac:picMkLst>
            <pc:docMk/>
            <pc:sldMk cId="357897734" sldId="365"/>
            <ac:picMk id="2050" creationId="{4885A1EC-7E12-4220-84E0-FAF4209E8B2E}"/>
          </ac:picMkLst>
        </pc:picChg>
      </pc:sldChg>
      <pc:sldChg chg="addSp modSp new mod">
        <pc:chgData name="Christopher Lindridge" userId="237e7769-5239-4eb4-a525-ce0d51e55f8d" providerId="ADAL" clId="{1A887540-39CA-4D21-AC18-949B909C4487}" dt="2022-07-06T10:14:52.484" v="723" actId="1076"/>
        <pc:sldMkLst>
          <pc:docMk/>
          <pc:sldMk cId="641576984" sldId="366"/>
        </pc:sldMkLst>
        <pc:spChg chg="mod">
          <ac:chgData name="Christopher Lindridge" userId="237e7769-5239-4eb4-a525-ce0d51e55f8d" providerId="ADAL" clId="{1A887540-39CA-4D21-AC18-949B909C4487}" dt="2022-07-06T09:53:18.800" v="82" actId="20577"/>
          <ac:spMkLst>
            <pc:docMk/>
            <pc:sldMk cId="641576984" sldId="366"/>
            <ac:spMk id="2" creationId="{0BF26C56-52B3-46F7-B348-942CBBC1B1E1}"/>
          </ac:spMkLst>
        </pc:spChg>
        <pc:spChg chg="mod">
          <ac:chgData name="Christopher Lindridge" userId="237e7769-5239-4eb4-a525-ce0d51e55f8d" providerId="ADAL" clId="{1A887540-39CA-4D21-AC18-949B909C4487}" dt="2022-07-06T10:13:57.018" v="721" actId="6549"/>
          <ac:spMkLst>
            <pc:docMk/>
            <pc:sldMk cId="641576984" sldId="366"/>
            <ac:spMk id="3" creationId="{411180BA-4FC6-4084-82D4-7EE0F63C0749}"/>
          </ac:spMkLst>
        </pc:spChg>
        <pc:picChg chg="add mod">
          <ac:chgData name="Christopher Lindridge" userId="237e7769-5239-4eb4-a525-ce0d51e55f8d" providerId="ADAL" clId="{1A887540-39CA-4D21-AC18-949B909C4487}" dt="2022-07-06T10:14:52.484" v="723" actId="1076"/>
          <ac:picMkLst>
            <pc:docMk/>
            <pc:sldMk cId="641576984" sldId="366"/>
            <ac:picMk id="1026" creationId="{2B9570A8-D0BB-42D2-BFB7-939B380B6A36}"/>
          </ac:picMkLst>
        </pc:picChg>
      </pc:sldChg>
      <pc:sldChg chg="del">
        <pc:chgData name="Christopher Lindridge" userId="237e7769-5239-4eb4-a525-ce0d51e55f8d" providerId="ADAL" clId="{1A887540-39CA-4D21-AC18-949B909C4487}" dt="2022-07-06T09:49:13.863" v="4" actId="47"/>
        <pc:sldMkLst>
          <pc:docMk/>
          <pc:sldMk cId="2001728468" sldId="367"/>
        </pc:sldMkLst>
      </pc:sldChg>
      <pc:sldChg chg="addSp modSp new mod">
        <pc:chgData name="Christopher Lindridge" userId="237e7769-5239-4eb4-a525-ce0d51e55f8d" providerId="ADAL" clId="{1A887540-39CA-4D21-AC18-949B909C4487}" dt="2022-07-06T10:21:46.364" v="1315" actId="20577"/>
        <pc:sldMkLst>
          <pc:docMk/>
          <pc:sldMk cId="2219871043" sldId="367"/>
        </pc:sldMkLst>
        <pc:spChg chg="mod">
          <ac:chgData name="Christopher Lindridge" userId="237e7769-5239-4eb4-a525-ce0d51e55f8d" providerId="ADAL" clId="{1A887540-39CA-4D21-AC18-949B909C4487}" dt="2022-07-06T10:15:02.224" v="730" actId="20577"/>
          <ac:spMkLst>
            <pc:docMk/>
            <pc:sldMk cId="2219871043" sldId="367"/>
            <ac:spMk id="2" creationId="{508524AE-8278-48A6-94A1-2E40A4B2E30D}"/>
          </ac:spMkLst>
        </pc:spChg>
        <pc:spChg chg="mod">
          <ac:chgData name="Christopher Lindridge" userId="237e7769-5239-4eb4-a525-ce0d51e55f8d" providerId="ADAL" clId="{1A887540-39CA-4D21-AC18-949B909C4487}" dt="2022-07-06T10:21:46.364" v="1315" actId="20577"/>
          <ac:spMkLst>
            <pc:docMk/>
            <pc:sldMk cId="2219871043" sldId="367"/>
            <ac:spMk id="3" creationId="{9F822006-75AA-4B12-A98F-F08106654271}"/>
          </ac:spMkLst>
        </pc:spChg>
        <pc:picChg chg="add mod">
          <ac:chgData name="Christopher Lindridge" userId="237e7769-5239-4eb4-a525-ce0d51e55f8d" providerId="ADAL" clId="{1A887540-39CA-4D21-AC18-949B909C4487}" dt="2022-07-06T10:17:52.299" v="784" actId="1076"/>
          <ac:picMkLst>
            <pc:docMk/>
            <pc:sldMk cId="2219871043" sldId="367"/>
            <ac:picMk id="2050" creationId="{E0B16E00-CAA9-45DC-A324-686992AB353A}"/>
          </ac:picMkLst>
        </pc:picChg>
      </pc:sldChg>
      <pc:sldChg chg="addSp modSp new mod">
        <pc:chgData name="Christopher Lindridge" userId="237e7769-5239-4eb4-a525-ce0d51e55f8d" providerId="ADAL" clId="{1A887540-39CA-4D21-AC18-949B909C4487}" dt="2022-07-06T10:29:26.192" v="1679" actId="1076"/>
        <pc:sldMkLst>
          <pc:docMk/>
          <pc:sldMk cId="2257853896" sldId="368"/>
        </pc:sldMkLst>
        <pc:spChg chg="mod">
          <ac:chgData name="Christopher Lindridge" userId="237e7769-5239-4eb4-a525-ce0d51e55f8d" providerId="ADAL" clId="{1A887540-39CA-4D21-AC18-949B909C4487}" dt="2022-07-06T10:23:14.605" v="1323" actId="5793"/>
          <ac:spMkLst>
            <pc:docMk/>
            <pc:sldMk cId="2257853896" sldId="368"/>
            <ac:spMk id="2" creationId="{83F51046-0D7F-4043-9632-D7BE2835D948}"/>
          </ac:spMkLst>
        </pc:spChg>
        <pc:spChg chg="mod">
          <ac:chgData name="Christopher Lindridge" userId="237e7769-5239-4eb4-a525-ce0d51e55f8d" providerId="ADAL" clId="{1A887540-39CA-4D21-AC18-949B909C4487}" dt="2022-07-06T10:29:23.537" v="1678"/>
          <ac:spMkLst>
            <pc:docMk/>
            <pc:sldMk cId="2257853896" sldId="368"/>
            <ac:spMk id="3" creationId="{A10DC645-C477-4383-BDC7-FF84C12FFEB1}"/>
          </ac:spMkLst>
        </pc:spChg>
        <pc:picChg chg="add mod">
          <ac:chgData name="Christopher Lindridge" userId="237e7769-5239-4eb4-a525-ce0d51e55f8d" providerId="ADAL" clId="{1A887540-39CA-4D21-AC18-949B909C4487}" dt="2022-07-06T10:29:26.192" v="1679" actId="1076"/>
          <ac:picMkLst>
            <pc:docMk/>
            <pc:sldMk cId="2257853896" sldId="368"/>
            <ac:picMk id="3074" creationId="{7CD2C629-805D-4B03-A42B-2032A461FBF6}"/>
          </ac:picMkLst>
        </pc:picChg>
      </pc:sldChg>
      <pc:sldChg chg="addSp modSp new mod">
        <pc:chgData name="Christopher Lindridge" userId="237e7769-5239-4eb4-a525-ce0d51e55f8d" providerId="ADAL" clId="{1A887540-39CA-4D21-AC18-949B909C4487}" dt="2022-07-06T13:30:54.857" v="1770" actId="1076"/>
        <pc:sldMkLst>
          <pc:docMk/>
          <pc:sldMk cId="2136212473" sldId="369"/>
        </pc:sldMkLst>
        <pc:spChg chg="mod">
          <ac:chgData name="Christopher Lindridge" userId="237e7769-5239-4eb4-a525-ce0d51e55f8d" providerId="ADAL" clId="{1A887540-39CA-4D21-AC18-949B909C4487}" dt="2022-07-06T10:35:10.123" v="1765" actId="20577"/>
          <ac:spMkLst>
            <pc:docMk/>
            <pc:sldMk cId="2136212473" sldId="369"/>
            <ac:spMk id="2" creationId="{B1F1CF05-443A-44F2-8C80-D312D5387D8A}"/>
          </ac:spMkLst>
        </pc:spChg>
        <pc:spChg chg="mod">
          <ac:chgData name="Christopher Lindridge" userId="237e7769-5239-4eb4-a525-ce0d51e55f8d" providerId="ADAL" clId="{1A887540-39CA-4D21-AC18-949B909C4487}" dt="2022-07-06T13:29:55.044" v="1766" actId="313"/>
          <ac:spMkLst>
            <pc:docMk/>
            <pc:sldMk cId="2136212473" sldId="369"/>
            <ac:spMk id="3" creationId="{F072EDC2-3E23-4E3C-A522-666624F7C571}"/>
          </ac:spMkLst>
        </pc:spChg>
        <pc:picChg chg="add mod">
          <ac:chgData name="Christopher Lindridge" userId="237e7769-5239-4eb4-a525-ce0d51e55f8d" providerId="ADAL" clId="{1A887540-39CA-4D21-AC18-949B909C4487}" dt="2022-07-06T13:30:54.857" v="1770" actId="1076"/>
          <ac:picMkLst>
            <pc:docMk/>
            <pc:sldMk cId="2136212473" sldId="369"/>
            <ac:picMk id="4098" creationId="{A259ED8E-B573-48AF-A3C6-3D6B393C5485}"/>
          </ac:picMkLst>
        </pc:picChg>
      </pc:sldChg>
      <pc:sldChg chg="del">
        <pc:chgData name="Christopher Lindridge" userId="237e7769-5239-4eb4-a525-ce0d51e55f8d" providerId="ADAL" clId="{1A887540-39CA-4D21-AC18-949B909C4487}" dt="2022-07-06T09:49:13.863" v="4" actId="47"/>
        <pc:sldMkLst>
          <pc:docMk/>
          <pc:sldMk cId="3353067235" sldId="369"/>
        </pc:sldMkLst>
      </pc:sldChg>
      <pc:sldChg chg="addSp modSp new mod">
        <pc:chgData name="Christopher Lindridge" userId="237e7769-5239-4eb4-a525-ce0d51e55f8d" providerId="ADAL" clId="{1A887540-39CA-4D21-AC18-949B909C4487}" dt="2022-07-06T13:32:15.137" v="1774" actId="1076"/>
        <pc:sldMkLst>
          <pc:docMk/>
          <pc:sldMk cId="583772910" sldId="370"/>
        </pc:sldMkLst>
        <pc:spChg chg="mod">
          <ac:chgData name="Christopher Lindridge" userId="237e7769-5239-4eb4-a525-ce0d51e55f8d" providerId="ADAL" clId="{1A887540-39CA-4D21-AC18-949B909C4487}" dt="2022-07-06T10:35:03.989" v="1757" actId="20577"/>
          <ac:spMkLst>
            <pc:docMk/>
            <pc:sldMk cId="583772910" sldId="370"/>
            <ac:spMk id="2" creationId="{EA7AF55D-D2C4-40D8-A99B-97F2D5C47562}"/>
          </ac:spMkLst>
        </pc:spChg>
        <pc:spChg chg="mod">
          <ac:chgData name="Christopher Lindridge" userId="237e7769-5239-4eb4-a525-ce0d51e55f8d" providerId="ADAL" clId="{1A887540-39CA-4D21-AC18-949B909C4487}" dt="2022-07-06T10:33:41.964" v="1751" actId="6549"/>
          <ac:spMkLst>
            <pc:docMk/>
            <pc:sldMk cId="583772910" sldId="370"/>
            <ac:spMk id="3" creationId="{0DB480B7-8411-4F61-8A59-45D869B11325}"/>
          </ac:spMkLst>
        </pc:spChg>
        <pc:picChg chg="add mod">
          <ac:chgData name="Christopher Lindridge" userId="237e7769-5239-4eb4-a525-ce0d51e55f8d" providerId="ADAL" clId="{1A887540-39CA-4D21-AC18-949B909C4487}" dt="2022-07-06T13:32:15.137" v="1774" actId="1076"/>
          <ac:picMkLst>
            <pc:docMk/>
            <pc:sldMk cId="583772910" sldId="370"/>
            <ac:picMk id="5122" creationId="{C6B6D352-D2EB-4682-ABEF-F08D94E68362}"/>
          </ac:picMkLst>
        </pc:picChg>
      </pc:sldChg>
      <pc:sldChg chg="del">
        <pc:chgData name="Christopher Lindridge" userId="237e7769-5239-4eb4-a525-ce0d51e55f8d" providerId="ADAL" clId="{1A887540-39CA-4D21-AC18-949B909C4487}" dt="2022-07-06T09:49:13.863" v="4" actId="47"/>
        <pc:sldMkLst>
          <pc:docMk/>
          <pc:sldMk cId="2950204468" sldId="370"/>
        </pc:sldMkLst>
      </pc:sldChg>
      <pc:sldChg chg="del">
        <pc:chgData name="Christopher Lindridge" userId="237e7769-5239-4eb4-a525-ce0d51e55f8d" providerId="ADAL" clId="{1A887540-39CA-4D21-AC18-949B909C4487}" dt="2022-07-06T09:49:13.863" v="4" actId="47"/>
        <pc:sldMkLst>
          <pc:docMk/>
          <pc:sldMk cId="1292467894" sldId="371"/>
        </pc:sldMkLst>
      </pc:sldChg>
      <pc:sldChg chg="modSp new mod">
        <pc:chgData name="Christopher Lindridge" userId="237e7769-5239-4eb4-a525-ce0d51e55f8d" providerId="ADAL" clId="{1A887540-39CA-4D21-AC18-949B909C4487}" dt="2022-07-06T13:42:34.247" v="1825" actId="21"/>
        <pc:sldMkLst>
          <pc:docMk/>
          <pc:sldMk cId="3426677556" sldId="371"/>
        </pc:sldMkLst>
        <pc:spChg chg="mod">
          <ac:chgData name="Christopher Lindridge" userId="237e7769-5239-4eb4-a525-ce0d51e55f8d" providerId="ADAL" clId="{1A887540-39CA-4D21-AC18-949B909C4487}" dt="2022-07-06T13:40:10.494" v="1792" actId="20577"/>
          <ac:spMkLst>
            <pc:docMk/>
            <pc:sldMk cId="3426677556" sldId="371"/>
            <ac:spMk id="2" creationId="{DA548CF8-13A6-433B-AF2A-270C75F4FFB0}"/>
          </ac:spMkLst>
        </pc:spChg>
        <pc:spChg chg="mod">
          <ac:chgData name="Christopher Lindridge" userId="237e7769-5239-4eb4-a525-ce0d51e55f8d" providerId="ADAL" clId="{1A887540-39CA-4D21-AC18-949B909C4487}" dt="2022-07-06T13:42:34.247" v="1825" actId="21"/>
          <ac:spMkLst>
            <pc:docMk/>
            <pc:sldMk cId="3426677556" sldId="371"/>
            <ac:spMk id="3" creationId="{C48FAFD2-99CA-4D24-80B8-BF0197CAC4AE}"/>
          </ac:spMkLst>
        </pc:spChg>
      </pc:sldChg>
      <pc:sldChg chg="del">
        <pc:chgData name="Christopher Lindridge" userId="237e7769-5239-4eb4-a525-ce0d51e55f8d" providerId="ADAL" clId="{1A887540-39CA-4D21-AC18-949B909C4487}" dt="2022-07-06T09:49:13.863" v="4" actId="47"/>
        <pc:sldMkLst>
          <pc:docMk/>
          <pc:sldMk cId="1451424544" sldId="372"/>
        </pc:sldMkLst>
      </pc:sldChg>
      <pc:sldChg chg="modSp new mod">
        <pc:chgData name="Christopher Lindridge" userId="237e7769-5239-4eb4-a525-ce0d51e55f8d" providerId="ADAL" clId="{1A887540-39CA-4D21-AC18-949B909C4487}" dt="2022-07-06T13:44:56.278" v="1880" actId="20577"/>
        <pc:sldMkLst>
          <pc:docMk/>
          <pc:sldMk cId="2145068436" sldId="372"/>
        </pc:sldMkLst>
        <pc:spChg chg="mod">
          <ac:chgData name="Christopher Lindridge" userId="237e7769-5239-4eb4-a525-ce0d51e55f8d" providerId="ADAL" clId="{1A887540-39CA-4D21-AC18-949B909C4487}" dt="2022-07-06T13:44:56.278" v="1880" actId="20577"/>
          <ac:spMkLst>
            <pc:docMk/>
            <pc:sldMk cId="2145068436" sldId="372"/>
            <ac:spMk id="2" creationId="{B693F742-E49B-4F24-AD42-60155F1C200A}"/>
          </ac:spMkLst>
        </pc:spChg>
        <pc:spChg chg="mod">
          <ac:chgData name="Christopher Lindridge" userId="237e7769-5239-4eb4-a525-ce0d51e55f8d" providerId="ADAL" clId="{1A887540-39CA-4D21-AC18-949B909C4487}" dt="2022-07-06T13:44:07.363" v="1857" actId="21"/>
          <ac:spMkLst>
            <pc:docMk/>
            <pc:sldMk cId="2145068436" sldId="372"/>
            <ac:spMk id="3" creationId="{0A54D468-65C9-4758-8104-FBA863C5E197}"/>
          </ac:spMkLst>
        </pc:spChg>
      </pc:sldChg>
      <pc:sldChg chg="modSp new mod">
        <pc:chgData name="Christopher Lindridge" userId="237e7769-5239-4eb4-a525-ce0d51e55f8d" providerId="ADAL" clId="{1A887540-39CA-4D21-AC18-949B909C4487}" dt="2022-07-06T13:45:02.526" v="1891" actId="20577"/>
        <pc:sldMkLst>
          <pc:docMk/>
          <pc:sldMk cId="608453396" sldId="373"/>
        </pc:sldMkLst>
        <pc:spChg chg="mod">
          <ac:chgData name="Christopher Lindridge" userId="237e7769-5239-4eb4-a525-ce0d51e55f8d" providerId="ADAL" clId="{1A887540-39CA-4D21-AC18-949B909C4487}" dt="2022-07-06T13:45:02.526" v="1891" actId="20577"/>
          <ac:spMkLst>
            <pc:docMk/>
            <pc:sldMk cId="608453396" sldId="373"/>
            <ac:spMk id="2" creationId="{D9AA6ABF-7D13-4E4E-AE4C-A35479C5A780}"/>
          </ac:spMkLst>
        </pc:spChg>
        <pc:spChg chg="mod">
          <ac:chgData name="Christopher Lindridge" userId="237e7769-5239-4eb4-a525-ce0d51e55f8d" providerId="ADAL" clId="{1A887540-39CA-4D21-AC18-949B909C4487}" dt="2022-07-06T13:44:40.703" v="1869" actId="20577"/>
          <ac:spMkLst>
            <pc:docMk/>
            <pc:sldMk cId="608453396" sldId="373"/>
            <ac:spMk id="3" creationId="{EBA11F91-0A9F-4091-866F-6D90FF89585E}"/>
          </ac:spMkLst>
        </pc:spChg>
      </pc:sldChg>
      <pc:sldChg chg="addSp delSp modSp new mod">
        <pc:chgData name="Christopher Lindridge" userId="237e7769-5239-4eb4-a525-ce0d51e55f8d" providerId="ADAL" clId="{1A887540-39CA-4D21-AC18-949B909C4487}" dt="2022-07-06T13:52:09.237" v="2372" actId="14100"/>
        <pc:sldMkLst>
          <pc:docMk/>
          <pc:sldMk cId="2521892125" sldId="374"/>
        </pc:sldMkLst>
        <pc:spChg chg="del">
          <ac:chgData name="Christopher Lindridge" userId="237e7769-5239-4eb4-a525-ce0d51e55f8d" providerId="ADAL" clId="{1A887540-39CA-4D21-AC18-949B909C4487}" dt="2022-07-06T13:47:21.139" v="1893" actId="3680"/>
          <ac:spMkLst>
            <pc:docMk/>
            <pc:sldMk cId="2521892125" sldId="374"/>
            <ac:spMk id="3" creationId="{F739B1DE-100F-4906-A116-FA829AD6E5E4}"/>
          </ac:spMkLst>
        </pc:spChg>
        <pc:graphicFrameChg chg="add mod ord modGraphic">
          <ac:chgData name="Christopher Lindridge" userId="237e7769-5239-4eb4-a525-ce0d51e55f8d" providerId="ADAL" clId="{1A887540-39CA-4D21-AC18-949B909C4487}" dt="2022-07-06T13:52:09.237" v="2372" actId="14100"/>
          <ac:graphicFrameMkLst>
            <pc:docMk/>
            <pc:sldMk cId="2521892125" sldId="374"/>
            <ac:graphicFrameMk id="4" creationId="{C8D763C3-1142-4699-89E0-4122DE20ED0E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9/15/2022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554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1394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1941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13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257205"/>
            <a:ext cx="8001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Materials and their properties</a:t>
            </a:r>
          </a:p>
          <a:p>
            <a:endParaRPr lang="en-GB" sz="2400" b="1" dirty="0"/>
          </a:p>
          <a:p>
            <a:r>
              <a:rPr lang="en-GB" sz="2400" b="1" dirty="0"/>
              <a:t>6.2 Types of material and their structures</a:t>
            </a:r>
          </a:p>
          <a:p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66891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4 : Non-ferrous metals</a:t>
            </a:r>
          </a:p>
        </p:txBody>
      </p:sp>
    </p:spTree>
    <p:extLst>
      <p:ext uri="{BB962C8B-B14F-4D97-AF65-F5344CB8AC3E}">
        <p14:creationId xmlns:p14="http://schemas.microsoft.com/office/powerpoint/2010/main" val="670929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93F742-E49B-4F24-AD42-60155F1C2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Nickel silvers and silver bronzes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4D468-65C9-4758-8104-FBA863C5E1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Nickel silvers</a:t>
            </a:r>
            <a:r>
              <a:rPr lang="en-GB" dirty="0"/>
              <a:t> and </a:t>
            </a:r>
            <a:r>
              <a:rPr lang="en-GB" b="1" dirty="0"/>
              <a:t>silver bronzes</a:t>
            </a:r>
            <a:r>
              <a:rPr lang="en-GB" dirty="0"/>
              <a:t> are neither silvers nor true bronzes, but contain elements of copper, nickel and zinc. </a:t>
            </a:r>
          </a:p>
          <a:p>
            <a:r>
              <a:rPr lang="en-GB" dirty="0"/>
              <a:t>Nickel silvers are hard and ductile but only the purer alloys can be hot worked. </a:t>
            </a:r>
          </a:p>
          <a:p>
            <a:r>
              <a:rPr lang="en-GB" dirty="0"/>
              <a:t>Silver bronzes have a higher zinc content and are suitable for hot working.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50684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AA6ABF-7D13-4E4E-AE4C-A35479C5A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Copper-silicon and copper-aluminium alloys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11F91-0A9F-4091-866F-6D90FF89585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Silicon ‘bronze’ alloys</a:t>
            </a:r>
            <a:r>
              <a:rPr lang="en-GB" dirty="0"/>
              <a:t> have good corrosion resistance, particularly in sulphurous atmospheres and are used as access fittings for chimneys. </a:t>
            </a:r>
          </a:p>
          <a:p>
            <a:r>
              <a:rPr lang="en-GB" b="1" dirty="0"/>
              <a:t>Copper-aluminium alloys</a:t>
            </a:r>
            <a:r>
              <a:rPr lang="en-GB" dirty="0"/>
              <a:t> (‘bronzes’) are bright golden-yellow in colour, very strong and resistant to corrosion. They can be annealed to make them soft and ductile.</a:t>
            </a:r>
          </a:p>
          <a:p>
            <a:r>
              <a:rPr lang="en-GB" b="1" dirty="0"/>
              <a:t>Delta bronze</a:t>
            </a:r>
            <a:r>
              <a:rPr lang="en-GB" dirty="0"/>
              <a:t> is an example of a wrought alloy. It contains about 1% aluminium, iron, nickel and manganese.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84533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9DD25-6098-4BFC-BAFE-01F9AD60A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Properties chart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8D763C3-1142-4699-89E0-4122DE20ED0E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473451326"/>
              </p:ext>
            </p:extLst>
          </p:nvPr>
        </p:nvGraphicFramePr>
        <p:xfrm>
          <a:off x="457199" y="1511300"/>
          <a:ext cx="8065364" cy="4146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341">
                  <a:extLst>
                    <a:ext uri="{9D8B030D-6E8A-4147-A177-3AD203B41FA5}">
                      <a16:colId xmlns:a16="http://schemas.microsoft.com/office/drawing/2014/main" val="3772135487"/>
                    </a:ext>
                  </a:extLst>
                </a:gridCol>
                <a:gridCol w="2016341">
                  <a:extLst>
                    <a:ext uri="{9D8B030D-6E8A-4147-A177-3AD203B41FA5}">
                      <a16:colId xmlns:a16="http://schemas.microsoft.com/office/drawing/2014/main" val="1779024438"/>
                    </a:ext>
                  </a:extLst>
                </a:gridCol>
                <a:gridCol w="2016341">
                  <a:extLst>
                    <a:ext uri="{9D8B030D-6E8A-4147-A177-3AD203B41FA5}">
                      <a16:colId xmlns:a16="http://schemas.microsoft.com/office/drawing/2014/main" val="441949409"/>
                    </a:ext>
                  </a:extLst>
                </a:gridCol>
                <a:gridCol w="2016341">
                  <a:extLst>
                    <a:ext uri="{9D8B030D-6E8A-4147-A177-3AD203B41FA5}">
                      <a16:colId xmlns:a16="http://schemas.microsoft.com/office/drawing/2014/main" val="1192441482"/>
                    </a:ext>
                  </a:extLst>
                </a:gridCol>
              </a:tblGrid>
              <a:tr h="504033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Name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Colour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Alloy composition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Properties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7549109"/>
                  </a:ext>
                </a:extLst>
              </a:tr>
              <a:tr h="1152074">
                <a:tc>
                  <a:txBody>
                    <a:bodyPr/>
                    <a:lstStyle/>
                    <a:p>
                      <a:r>
                        <a:rPr lang="en-GB" sz="1400" dirty="0"/>
                        <a:t>Aluminium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Light grey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Aluminium 95%</a:t>
                      </a:r>
                    </a:p>
                    <a:p>
                      <a:r>
                        <a:rPr lang="en-GB" sz="1400" dirty="0"/>
                        <a:t>Copper 4%</a:t>
                      </a:r>
                    </a:p>
                    <a:p>
                      <a:r>
                        <a:rPr lang="en-GB" sz="1400" dirty="0"/>
                        <a:t>Manganese 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Ductile</a:t>
                      </a:r>
                    </a:p>
                    <a:p>
                      <a:r>
                        <a:rPr lang="en-GB" sz="1400" dirty="0"/>
                        <a:t>Malleable</a:t>
                      </a:r>
                    </a:p>
                    <a:p>
                      <a:r>
                        <a:rPr lang="en-GB" sz="1400" dirty="0"/>
                        <a:t>Light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9643934"/>
                  </a:ext>
                </a:extLst>
              </a:tr>
              <a:tr h="720046">
                <a:tc>
                  <a:txBody>
                    <a:bodyPr/>
                    <a:lstStyle/>
                    <a:p>
                      <a:r>
                        <a:rPr lang="en-GB" sz="1400" dirty="0"/>
                        <a:t>Copper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Reddish brown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Not an alloy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Ductile </a:t>
                      </a:r>
                    </a:p>
                    <a:p>
                      <a:r>
                        <a:rPr lang="en-GB" sz="1400" dirty="0"/>
                        <a:t>Malleable</a:t>
                      </a:r>
                    </a:p>
                    <a:p>
                      <a:r>
                        <a:rPr lang="en-GB" sz="1400" dirty="0"/>
                        <a:t>Conductive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848008"/>
                  </a:ext>
                </a:extLst>
              </a:tr>
              <a:tr h="504033">
                <a:tc>
                  <a:txBody>
                    <a:bodyPr/>
                    <a:lstStyle/>
                    <a:p>
                      <a:r>
                        <a:rPr lang="en-GB" sz="1400" dirty="0"/>
                        <a:t>Brass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Yellow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Copper 65%</a:t>
                      </a:r>
                    </a:p>
                    <a:p>
                      <a:r>
                        <a:rPr lang="en-GB" sz="1400" dirty="0"/>
                        <a:t>Zinc 35%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Hard</a:t>
                      </a:r>
                    </a:p>
                    <a:p>
                      <a:r>
                        <a:rPr lang="en-GB" sz="1400" dirty="0"/>
                        <a:t>Conductive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8665133"/>
                  </a:ext>
                </a:extLst>
              </a:tr>
              <a:tr h="936060">
                <a:tc>
                  <a:txBody>
                    <a:bodyPr/>
                    <a:lstStyle/>
                    <a:p>
                      <a:r>
                        <a:rPr lang="en-GB" sz="1400" dirty="0"/>
                        <a:t>Silver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Whitish grey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Not an alloy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Ductile </a:t>
                      </a:r>
                    </a:p>
                    <a:p>
                      <a:r>
                        <a:rPr lang="en-GB" sz="1400" dirty="0"/>
                        <a:t>Malleable </a:t>
                      </a:r>
                    </a:p>
                    <a:p>
                      <a:r>
                        <a:rPr lang="en-GB" sz="1400" dirty="0"/>
                        <a:t>Corrosion resistance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4815216"/>
                  </a:ext>
                </a:extLst>
              </a:tr>
              <a:tr h="292019">
                <a:tc>
                  <a:txBody>
                    <a:bodyPr/>
                    <a:lstStyle/>
                    <a:p>
                      <a:r>
                        <a:rPr lang="en-GB" sz="1400" dirty="0"/>
                        <a:t>Lead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Bluish grey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Not an alloy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Ductile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66317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18921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38CC34-7C28-4D62-8B19-E734A7CE4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6644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endParaRPr lang="en-GB" sz="6000" kern="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en-GB" sz="6000" kern="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93077" y="5985085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understand the structure and classification of non-ferrous metals.</a:t>
            </a:r>
            <a:endParaRPr lang="en-GB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3" name="Picture 2" descr="A close-up of a machine&#10;&#10;Description automatically generated with medium confidence">
            <a:extLst>
              <a:ext uri="{FF2B5EF4-FFF2-40B4-BE49-F238E27FC236}">
                <a16:creationId xmlns:a16="http://schemas.microsoft.com/office/drawing/2014/main" id="{97F5A510-9758-BC35-A54F-8305AC0E3C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6619" y="3379279"/>
            <a:ext cx="3990761" cy="2107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6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US" dirty="0"/>
              <a:t>Non-ferrous metals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2B0C5F0-DF90-44B6-9E89-C635A38CF0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260" y="1594919"/>
            <a:ext cx="8185650" cy="492977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342900" indent="-342900" algn="l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The term ‘</a:t>
            </a:r>
            <a:r>
              <a:rPr lang="en-GB" b="1" dirty="0">
                <a:latin typeface="Arial" panose="020B0604020202020204" pitchFamily="34" charset="0"/>
              </a:rPr>
              <a:t>non-ferrous metals</a:t>
            </a:r>
            <a:r>
              <a:rPr lang="en-GB" dirty="0">
                <a:latin typeface="Arial" panose="020B0604020202020204" pitchFamily="34" charset="0"/>
              </a:rPr>
              <a:t>’ relates to materials which are alloys or metals that do not contain any appreciable amounts of iron. </a:t>
            </a:r>
          </a:p>
          <a:p>
            <a:pPr algn="l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latin typeface="Arial" panose="020B0604020202020204" pitchFamily="34" charset="0"/>
            </a:endParaRPr>
          </a:p>
          <a:p>
            <a:pPr marL="342900" indent="-342900" algn="l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All pure metals are non-ferrous elements, except for iron.</a:t>
            </a:r>
          </a:p>
          <a:p>
            <a:pPr algn="l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latin typeface="Arial" panose="020B0604020202020204" pitchFamily="34" charset="0"/>
            </a:endParaRPr>
          </a:p>
          <a:p>
            <a:pPr marL="3314700" lvl="6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</a:endParaRPr>
          </a:p>
          <a:p>
            <a:pPr marL="342900" indent="-342900" algn="l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sz="1800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sz="1800" dirty="0">
              <a:latin typeface="Arial" panose="020B0604020202020204" pitchFamily="34" charset="0"/>
            </a:endParaRPr>
          </a:p>
        </p:txBody>
      </p:sp>
      <p:pic>
        <p:nvPicPr>
          <p:cNvPr id="4" name="Picture 3" descr="A picture containing indoor, cup, kitchen, meal&#10;&#10;Description automatically generated">
            <a:extLst>
              <a:ext uri="{FF2B5EF4-FFF2-40B4-BE49-F238E27FC236}">
                <a16:creationId xmlns:a16="http://schemas.microsoft.com/office/drawing/2014/main" id="{1BF169D4-F028-3160-227F-93A82608F6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8293" y="3429000"/>
            <a:ext cx="3527414" cy="2356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977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F26C56-52B3-46F7-B348-942CBBC1B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Aluminium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180BA-4FC6-4084-82D4-7EE0F63C074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2526890"/>
            <a:ext cx="7878935" cy="3323110"/>
          </a:xfrm>
        </p:spPr>
        <p:txBody>
          <a:bodyPr/>
          <a:lstStyle/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malleable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corrosion resistant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 conductor of heat and electricity.</a:t>
            </a:r>
          </a:p>
          <a:p>
            <a:r>
              <a:rPr lang="en-GB" dirty="0"/>
              <a:t>In its purest form, aluminium has low tensile strength in comparison to steel, but when alloyed with copper, silicon, iron or manganese this property can be greatly improved.</a:t>
            </a:r>
          </a:p>
          <a:p>
            <a:r>
              <a:rPr lang="en-GB" dirty="0"/>
              <a:t>Aluminium is widely used in the aerospace and automotive sectors due to its low weight and high corrosion resistance.</a:t>
            </a:r>
          </a:p>
          <a:p>
            <a:endParaRPr lang="en-GB" dirty="0"/>
          </a:p>
        </p:txBody>
      </p:sp>
      <p:pic>
        <p:nvPicPr>
          <p:cNvPr id="5" name="Picture 4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25239505-266C-6D78-F64A-EE6895015E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949"/>
          <a:stretch/>
        </p:blipFill>
        <p:spPr>
          <a:xfrm>
            <a:off x="6864593" y="1604796"/>
            <a:ext cx="1979524" cy="205985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ACE147C-7E3A-1B35-AE27-7469E2D2E84D}"/>
              </a:ext>
            </a:extLst>
          </p:cNvPr>
          <p:cNvSpPr txBox="1"/>
          <p:nvPr/>
        </p:nvSpPr>
        <p:spPr>
          <a:xfrm>
            <a:off x="370330" y="1604796"/>
            <a:ext cx="657124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Aluminium</a:t>
            </a:r>
            <a:r>
              <a:rPr lang="en-GB" dirty="0"/>
              <a:t> is probably one of the most widely used non-ferrous materials and is also one of the lightest. It is: </a:t>
            </a:r>
          </a:p>
        </p:txBody>
      </p:sp>
    </p:spTree>
    <p:extLst>
      <p:ext uri="{BB962C8B-B14F-4D97-AF65-F5344CB8AC3E}">
        <p14:creationId xmlns:p14="http://schemas.microsoft.com/office/powerpoint/2010/main" val="641576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524AE-8278-48A6-94A1-2E40A4B2E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Copper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822006-75AA-4B12-A98F-F0810665427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6150077" cy="4248000"/>
          </a:xfrm>
        </p:spPr>
        <p:txBody>
          <a:bodyPr/>
          <a:lstStyle/>
          <a:p>
            <a:r>
              <a:rPr lang="en-GB" b="1" dirty="0"/>
              <a:t>Copper</a:t>
            </a:r>
            <a:r>
              <a:rPr lang="en-GB" dirty="0"/>
              <a:t> is widely used in applications such as household pipes, electrical wiring and cooking utensils. It is: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malleable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corrosion resistant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 conductor of heat and electricity.</a:t>
            </a:r>
          </a:p>
          <a:p>
            <a:r>
              <a:rPr lang="en-GB" dirty="0"/>
              <a:t>Copper does not have the same strength as steel but has a reasonable level of tensile strength which again can be improved by alloying with </a:t>
            </a:r>
            <a:r>
              <a:rPr lang="en-GB" b="1" dirty="0"/>
              <a:t>tin </a:t>
            </a:r>
            <a:r>
              <a:rPr lang="en-GB" dirty="0"/>
              <a:t>to form</a:t>
            </a:r>
            <a:r>
              <a:rPr lang="en-GB" b="1" dirty="0"/>
              <a:t> bronze</a:t>
            </a:r>
            <a:r>
              <a:rPr lang="en-GB" dirty="0"/>
              <a:t> or with </a:t>
            </a:r>
            <a:r>
              <a:rPr lang="en-GB" b="1" dirty="0"/>
              <a:t>zinc </a:t>
            </a:r>
            <a:r>
              <a:rPr lang="en-GB" dirty="0"/>
              <a:t>to form </a:t>
            </a:r>
            <a:r>
              <a:rPr lang="en-GB" b="1" dirty="0"/>
              <a:t>brass</a:t>
            </a:r>
            <a:r>
              <a:rPr lang="en-GB" dirty="0"/>
              <a:t>. </a:t>
            </a:r>
          </a:p>
          <a:p>
            <a:endParaRPr lang="en-GB" dirty="0"/>
          </a:p>
          <a:p>
            <a:r>
              <a:rPr lang="en-GB" dirty="0"/>
              <a:t> 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 descr="Text, whiteboard&#10;&#10;Description automatically generated">
            <a:extLst>
              <a:ext uri="{FF2B5EF4-FFF2-40B4-BE49-F238E27FC236}">
                <a16:creationId xmlns:a16="http://schemas.microsoft.com/office/drawing/2014/main" id="{364232D1-1524-E6E6-EEE8-96B30259BC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064" y="1512000"/>
            <a:ext cx="1467204" cy="1661145"/>
          </a:xfrm>
          <a:prstGeom prst="rect">
            <a:avLst/>
          </a:prstGeom>
        </p:spPr>
      </p:pic>
      <p:pic>
        <p:nvPicPr>
          <p:cNvPr id="7" name="Picture 6" descr="A picture containing indoor, container, organ, silver&#10;&#10;Description automatically generated">
            <a:extLst>
              <a:ext uri="{FF2B5EF4-FFF2-40B4-BE49-F238E27FC236}">
                <a16:creationId xmlns:a16="http://schemas.microsoft.com/office/drawing/2014/main" id="{3FF0F839-5C76-B4EB-FD26-3C3263AD2E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1117" y="3906983"/>
            <a:ext cx="1529097" cy="112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8710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F51046-0D7F-4043-9632-D7BE2835D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Zinc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0DC645-C477-4383-BDC7-FF84C12FFEB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1" y="1512000"/>
            <a:ext cx="6130412" cy="4248000"/>
          </a:xfrm>
        </p:spPr>
        <p:txBody>
          <a:bodyPr/>
          <a:lstStyle/>
          <a:p>
            <a:r>
              <a:rPr lang="en-GB" b="1" dirty="0"/>
              <a:t>Zinc</a:t>
            </a:r>
            <a:r>
              <a:rPr lang="en-GB" dirty="0"/>
              <a:t> is an element which is typically soft but also brittle. Similar to other non-ferrous metals it has a high level of corrosion resistance and is often used as a protective coating for mild steel components (</a:t>
            </a:r>
            <a:r>
              <a:rPr lang="en-GB" b="1" dirty="0"/>
              <a:t>galvanising</a:t>
            </a:r>
            <a:r>
              <a:rPr lang="en-GB" dirty="0"/>
              <a:t>). It is: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ductile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conductive.</a:t>
            </a:r>
          </a:p>
          <a:p>
            <a:r>
              <a:rPr lang="en-GB" dirty="0"/>
              <a:t>Zinc’s conductivity is moderate for a metal. Its strong electrochemical properties, however, serve well in alkaline batteries and during the galvanising process.</a:t>
            </a:r>
          </a:p>
        </p:txBody>
      </p:sp>
      <p:pic>
        <p:nvPicPr>
          <p:cNvPr id="5" name="Picture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3FB40D7E-EC3C-1E41-6DBC-0FDDA1FC9D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670" t="7034" r="19690" b="3987"/>
          <a:stretch/>
        </p:blipFill>
        <p:spPr>
          <a:xfrm>
            <a:off x="6705600" y="1390588"/>
            <a:ext cx="1808746" cy="1811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853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1CF05-443A-44F2-8C80-D312D5387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Brass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2EDC2-3E23-4E3C-A522-666624F7C57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1" y="1512000"/>
            <a:ext cx="5904270" cy="4248000"/>
          </a:xfrm>
        </p:spPr>
        <p:txBody>
          <a:bodyPr/>
          <a:lstStyle/>
          <a:p>
            <a:r>
              <a:rPr lang="en-GB" b="1" dirty="0"/>
              <a:t>Brass</a:t>
            </a:r>
            <a:r>
              <a:rPr lang="en-GB" dirty="0"/>
              <a:t> and bronze are both </a:t>
            </a:r>
            <a:r>
              <a:rPr lang="en-GB" b="1" dirty="0"/>
              <a:t>metal alloys</a:t>
            </a:r>
            <a:r>
              <a:rPr lang="en-GB" dirty="0"/>
              <a:t>, which means they are a combination of two or more different metals. Brass is composed of copper and zinc.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Brass has a higher malleability than zinc or copper.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It has a low melting point (900 degrees centigrade).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It flows when melted.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Combinations of iron, aluminium, silicon and manganese make brass corrosion resistant. </a:t>
            </a:r>
            <a:endParaRPr lang="en-GB" dirty="0"/>
          </a:p>
        </p:txBody>
      </p:sp>
      <p:pic>
        <p:nvPicPr>
          <p:cNvPr id="5" name="Picture 4" descr="A picture containing keyboard&#10;&#10;Description automatically generated">
            <a:extLst>
              <a:ext uri="{FF2B5EF4-FFF2-40B4-BE49-F238E27FC236}">
                <a16:creationId xmlns:a16="http://schemas.microsoft.com/office/drawing/2014/main" id="{BDB37A22-2913-C928-C0C8-8CEE0941F4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6915"/>
          <a:stretch/>
        </p:blipFill>
        <p:spPr>
          <a:xfrm>
            <a:off x="6571776" y="1512000"/>
            <a:ext cx="2115023" cy="1593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2124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7AF55D-D2C4-40D8-A99B-97F2D5C475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Bronze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B480B7-8411-4F61-8A59-45D869B1132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894439" cy="4248000"/>
          </a:xfrm>
        </p:spPr>
        <p:txBody>
          <a:bodyPr/>
          <a:lstStyle/>
          <a:p>
            <a:r>
              <a:rPr lang="en-GB" b="1" dirty="0"/>
              <a:t>Bronze</a:t>
            </a:r>
            <a:r>
              <a:rPr lang="en-GB" dirty="0"/>
              <a:t> is made up of copper and tin. Bronze: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is hard and brittle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melts at 950 degrees centigrade depending on the amount of tin present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resists corrosion (especially seawater corrosion) and metal fatigue more than steel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is a better conductor of heat and electricity than most steels.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5" name="Picture 4" descr="A silver medal with a red and white ribbon&#10;&#10;Description automatically generated with low confidence">
            <a:extLst>
              <a:ext uri="{FF2B5EF4-FFF2-40B4-BE49-F238E27FC236}">
                <a16:creationId xmlns:a16="http://schemas.microsoft.com/office/drawing/2014/main" id="{A0078FD0-514E-9D92-ED04-E7A4447BDD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602" t="41576" r="31908" b="11399"/>
          <a:stretch/>
        </p:blipFill>
        <p:spPr>
          <a:xfrm>
            <a:off x="6756293" y="1321762"/>
            <a:ext cx="1930507" cy="2245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772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48CF8-13A6-433B-AF2A-270C75F4F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Other alloys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8FAFD2-99CA-4D24-80B8-BF0197CAC4A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108731" cy="4248000"/>
          </a:xfrm>
        </p:spPr>
        <p:txBody>
          <a:bodyPr/>
          <a:lstStyle/>
          <a:p>
            <a:r>
              <a:rPr lang="en-GB" b="1" dirty="0"/>
              <a:t>Phosphor bronze</a:t>
            </a:r>
            <a:r>
              <a:rPr lang="en-GB" dirty="0"/>
              <a:t> is an 8% tin bronze which contains about 0.3% phosphorus. This alloy has high tensile strength, hardness and resistance to wear and corrosion by seawater. </a:t>
            </a:r>
          </a:p>
          <a:p>
            <a:r>
              <a:rPr lang="en-GB" b="1" dirty="0"/>
              <a:t>Gunmetal </a:t>
            </a:r>
            <a:r>
              <a:rPr lang="en-GB" dirty="0"/>
              <a:t>is a tin/bronze/zinc alloy, and has excellent resistance to corrosion and moderately high strength. </a:t>
            </a:r>
          </a:p>
          <a:p>
            <a:r>
              <a:rPr lang="en-GB" dirty="0"/>
              <a:t>The tensile strength, ductility and hardness of </a:t>
            </a:r>
            <a:r>
              <a:rPr lang="en-GB" b="1" dirty="0"/>
              <a:t>copper-nickel</a:t>
            </a:r>
            <a:r>
              <a:rPr lang="en-GB" dirty="0"/>
              <a:t> alloy increase with nickel content. </a:t>
            </a:r>
            <a:r>
              <a:rPr lang="en-GB" b="1" dirty="0"/>
              <a:t>Cupro-nickels</a:t>
            </a:r>
            <a:r>
              <a:rPr lang="en-GB" dirty="0"/>
              <a:t> are suitable for both hot and cold working. British ‘silver’ coins contain 75% copper and 25% nickel.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66775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http://purl.org/dc/dcmitype/"/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b461a341-6040-4841-94a8-bc3e8908b04d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761</Words>
  <Application>Microsoft Office PowerPoint</Application>
  <PresentationFormat>On-screen Show (4:3)</PresentationFormat>
  <Paragraphs>106</Paragraphs>
  <Slides>13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Lucida Grande</vt:lpstr>
      <vt:lpstr>Times New Roman</vt:lpstr>
      <vt:lpstr>Default Design</vt:lpstr>
      <vt:lpstr>PowerPoint 4 : Non-ferrous metals</vt:lpstr>
      <vt:lpstr>Objectives</vt:lpstr>
      <vt:lpstr>Non-ferrous metals </vt:lpstr>
      <vt:lpstr>Aluminium </vt:lpstr>
      <vt:lpstr>Copper </vt:lpstr>
      <vt:lpstr>Zinc </vt:lpstr>
      <vt:lpstr>Brass</vt:lpstr>
      <vt:lpstr>Bronze</vt:lpstr>
      <vt:lpstr>Other alloys </vt:lpstr>
      <vt:lpstr>Nickel silvers and silver bronzes</vt:lpstr>
      <vt:lpstr>Copper-silicon and copper-aluminium alloys</vt:lpstr>
      <vt:lpstr>Properties chart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206</cp:revision>
  <cp:lastPrinted>2022-03-03T10:53:25Z</cp:lastPrinted>
  <dcterms:created xsi:type="dcterms:W3CDTF">2013-05-28T00:38:54Z</dcterms:created>
  <dcterms:modified xsi:type="dcterms:W3CDTF">2022-09-15T09:26:36Z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