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7"/>
  </p:notesMasterIdLst>
  <p:handoutMasterIdLst>
    <p:handoutMasterId r:id="rId18"/>
  </p:handoutMasterIdLst>
  <p:sldIdLst>
    <p:sldId id="342" r:id="rId5"/>
    <p:sldId id="354" r:id="rId6"/>
    <p:sldId id="356" r:id="rId7"/>
    <p:sldId id="355" r:id="rId8"/>
    <p:sldId id="361" r:id="rId9"/>
    <p:sldId id="362" r:id="rId10"/>
    <p:sldId id="363" r:id="rId11"/>
    <p:sldId id="357" r:id="rId12"/>
    <p:sldId id="364" r:id="rId13"/>
    <p:sldId id="358" r:id="rId14"/>
    <p:sldId id="359" r:id="rId15"/>
    <p:sldId id="335" r:id="rId16"/>
  </p:sldIdLst>
  <p:sldSz cx="9144000" cy="6858000" type="screen4x3"/>
  <p:notesSz cx="6797675" cy="9926638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A16ABA5-53D8-41CD-B9DB-4F020D9B7F55}" v="8" dt="2022-09-08T14:24:07.61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68" autoAdjust="0"/>
    <p:restoredTop sz="92288" autoAdjust="0"/>
  </p:normalViewPr>
  <p:slideViewPr>
    <p:cSldViewPr snapToGrid="0">
      <p:cViewPr varScale="1">
        <p:scale>
          <a:sx n="61" d="100"/>
          <a:sy n="61" d="100"/>
        </p:scale>
        <p:origin x="836" y="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726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DA16ABA5-53D8-41CD-B9DB-4F020D9B7F55}"/>
    <pc:docChg chg="modSld">
      <pc:chgData name="Caroline Prodger" userId="e4ef2e75-b60b-401b-8ebe-291bdcf405f4" providerId="ADAL" clId="{DA16ABA5-53D8-41CD-B9DB-4F020D9B7F55}" dt="2022-09-08T14:24:35.528" v="32" actId="1076"/>
      <pc:docMkLst>
        <pc:docMk/>
      </pc:docMkLst>
      <pc:sldChg chg="addSp delSp modSp mod modNotesTx">
        <pc:chgData name="Caroline Prodger" userId="e4ef2e75-b60b-401b-8ebe-291bdcf405f4" providerId="ADAL" clId="{DA16ABA5-53D8-41CD-B9DB-4F020D9B7F55}" dt="2022-09-08T14:11:46.656" v="6" actId="1076"/>
        <pc:sldMkLst>
          <pc:docMk/>
          <pc:sldMk cId="246462870" sldId="354"/>
        </pc:sldMkLst>
        <pc:picChg chg="add mod">
          <ac:chgData name="Caroline Prodger" userId="e4ef2e75-b60b-401b-8ebe-291bdcf405f4" providerId="ADAL" clId="{DA16ABA5-53D8-41CD-B9DB-4F020D9B7F55}" dt="2022-09-08T14:11:46.656" v="6" actId="1076"/>
          <ac:picMkLst>
            <pc:docMk/>
            <pc:sldMk cId="246462870" sldId="354"/>
            <ac:picMk id="3" creationId="{63EF7B22-CED8-5E4A-5A3F-9A0E6F900667}"/>
          </ac:picMkLst>
        </pc:picChg>
        <pc:picChg chg="del">
          <ac:chgData name="Caroline Prodger" userId="e4ef2e75-b60b-401b-8ebe-291bdcf405f4" providerId="ADAL" clId="{DA16ABA5-53D8-41CD-B9DB-4F020D9B7F55}" dt="2022-09-08T14:10:24.505" v="0" actId="478"/>
          <ac:picMkLst>
            <pc:docMk/>
            <pc:sldMk cId="246462870" sldId="354"/>
            <ac:picMk id="10242" creationId="{D96CAAAE-9141-3296-E126-44B779C728AE}"/>
          </ac:picMkLst>
        </pc:picChg>
      </pc:sldChg>
      <pc:sldChg chg="addSp delSp modSp mod modNotesTx">
        <pc:chgData name="Caroline Prodger" userId="e4ef2e75-b60b-401b-8ebe-291bdcf405f4" providerId="ADAL" clId="{DA16ABA5-53D8-41CD-B9DB-4F020D9B7F55}" dt="2022-09-08T14:13:37.397" v="13" actId="20577"/>
        <pc:sldMkLst>
          <pc:docMk/>
          <pc:sldMk cId="3479552383" sldId="362"/>
        </pc:sldMkLst>
        <pc:picChg chg="add mod">
          <ac:chgData name="Caroline Prodger" userId="e4ef2e75-b60b-401b-8ebe-291bdcf405f4" providerId="ADAL" clId="{DA16ABA5-53D8-41CD-B9DB-4F020D9B7F55}" dt="2022-09-08T14:13:33.999" v="12" actId="14100"/>
          <ac:picMkLst>
            <pc:docMk/>
            <pc:sldMk cId="3479552383" sldId="362"/>
            <ac:picMk id="5" creationId="{AD2C21B2-9D22-D2D6-25D7-AC21EAEAEAF3}"/>
          </ac:picMkLst>
        </pc:picChg>
        <pc:picChg chg="del">
          <ac:chgData name="Caroline Prodger" userId="e4ef2e75-b60b-401b-8ebe-291bdcf405f4" providerId="ADAL" clId="{DA16ABA5-53D8-41CD-B9DB-4F020D9B7F55}" dt="2022-09-08T14:13:19.713" v="7" actId="478"/>
          <ac:picMkLst>
            <pc:docMk/>
            <pc:sldMk cId="3479552383" sldId="362"/>
            <ac:picMk id="11266" creationId="{016AFCCA-59C1-88FE-682F-2EFF60CB9763}"/>
          </ac:picMkLst>
        </pc:picChg>
      </pc:sldChg>
      <pc:sldChg chg="addSp delSp modSp mod modNotesTx">
        <pc:chgData name="Caroline Prodger" userId="e4ef2e75-b60b-401b-8ebe-291bdcf405f4" providerId="ADAL" clId="{DA16ABA5-53D8-41CD-B9DB-4F020D9B7F55}" dt="2022-09-08T14:14:49.473" v="21" actId="1076"/>
        <pc:sldMkLst>
          <pc:docMk/>
          <pc:sldMk cId="3450412264" sldId="363"/>
        </pc:sldMkLst>
        <pc:picChg chg="add mod">
          <ac:chgData name="Caroline Prodger" userId="e4ef2e75-b60b-401b-8ebe-291bdcf405f4" providerId="ADAL" clId="{DA16ABA5-53D8-41CD-B9DB-4F020D9B7F55}" dt="2022-09-08T14:14:49.473" v="21" actId="1076"/>
          <ac:picMkLst>
            <pc:docMk/>
            <pc:sldMk cId="3450412264" sldId="363"/>
            <ac:picMk id="5" creationId="{10909CFC-6460-9DE6-29BD-1CC806AC1CA4}"/>
          </ac:picMkLst>
        </pc:picChg>
        <pc:picChg chg="del">
          <ac:chgData name="Caroline Prodger" userId="e4ef2e75-b60b-401b-8ebe-291bdcf405f4" providerId="ADAL" clId="{DA16ABA5-53D8-41CD-B9DB-4F020D9B7F55}" dt="2022-09-08T14:14:26.135" v="15" actId="478"/>
          <ac:picMkLst>
            <pc:docMk/>
            <pc:sldMk cId="3450412264" sldId="363"/>
            <ac:picMk id="12290" creationId="{94B78D40-E835-C422-733A-0A7462054090}"/>
          </ac:picMkLst>
        </pc:picChg>
      </pc:sldChg>
      <pc:sldChg chg="addSp delSp modSp mod modNotesTx">
        <pc:chgData name="Caroline Prodger" userId="e4ef2e75-b60b-401b-8ebe-291bdcf405f4" providerId="ADAL" clId="{DA16ABA5-53D8-41CD-B9DB-4F020D9B7F55}" dt="2022-09-08T14:24:35.528" v="32" actId="1076"/>
        <pc:sldMkLst>
          <pc:docMk/>
          <pc:sldMk cId="3941066521" sldId="364"/>
        </pc:sldMkLst>
        <pc:picChg chg="add mod modCrop">
          <ac:chgData name="Caroline Prodger" userId="e4ef2e75-b60b-401b-8ebe-291bdcf405f4" providerId="ADAL" clId="{DA16ABA5-53D8-41CD-B9DB-4F020D9B7F55}" dt="2022-09-08T14:24:35.528" v="32" actId="1076"/>
          <ac:picMkLst>
            <pc:docMk/>
            <pc:sldMk cId="3941066521" sldId="364"/>
            <ac:picMk id="5" creationId="{45A31497-F2F2-A40E-6858-926F1C819829}"/>
          </ac:picMkLst>
        </pc:picChg>
        <pc:picChg chg="del">
          <ac:chgData name="Caroline Prodger" userId="e4ef2e75-b60b-401b-8ebe-291bdcf405f4" providerId="ADAL" clId="{DA16ABA5-53D8-41CD-B9DB-4F020D9B7F55}" dt="2022-09-08T14:23:57.288" v="22" actId="478"/>
          <ac:picMkLst>
            <pc:docMk/>
            <pc:sldMk cId="3941066521" sldId="364"/>
            <ac:picMk id="13314" creationId="{6C15FC62-27C8-EDBD-EB46-AA85BCC2E376}"/>
          </ac:picMkLst>
        </pc:picChg>
      </pc:sldChg>
    </pc:docChg>
  </pc:docChgLst>
  <pc:docChgLst>
    <pc:chgData name="Christopher Lindridge" userId="237e7769-5239-4eb4-a525-ce0d51e55f8d" providerId="ADAL" clId="{BADF458B-111F-45CE-94A6-016DC7370A6B}"/>
    <pc:docChg chg="undo custSel addSld delSld modSld sldOrd">
      <pc:chgData name="Christopher Lindridge" userId="237e7769-5239-4eb4-a525-ce0d51e55f8d" providerId="ADAL" clId="{BADF458B-111F-45CE-94A6-016DC7370A6B}" dt="2022-07-12T15:58:43.304" v="515" actId="47"/>
      <pc:docMkLst>
        <pc:docMk/>
      </pc:docMkLst>
      <pc:sldChg chg="modSp mod">
        <pc:chgData name="Christopher Lindridge" userId="237e7769-5239-4eb4-a525-ce0d51e55f8d" providerId="ADAL" clId="{BADF458B-111F-45CE-94A6-016DC7370A6B}" dt="2022-07-12T15:32:33.704" v="69" actId="20577"/>
        <pc:sldMkLst>
          <pc:docMk/>
          <pc:sldMk cId="670929600" sldId="342"/>
        </pc:sldMkLst>
        <pc:spChg chg="mod">
          <ac:chgData name="Christopher Lindridge" userId="237e7769-5239-4eb4-a525-ce0d51e55f8d" providerId="ADAL" clId="{BADF458B-111F-45CE-94A6-016DC7370A6B}" dt="2022-07-12T15:32:33.704" v="69" actId="20577"/>
          <ac:spMkLst>
            <pc:docMk/>
            <pc:sldMk cId="670929600" sldId="342"/>
            <ac:spMk id="2053" creationId="{00000000-0000-0000-0000-000000000000}"/>
          </ac:spMkLst>
        </pc:spChg>
        <pc:spChg chg="mod">
          <ac:chgData name="Christopher Lindridge" userId="237e7769-5239-4eb4-a525-ce0d51e55f8d" providerId="ADAL" clId="{BADF458B-111F-45CE-94A6-016DC7370A6B}" dt="2022-07-12T15:32:19.240" v="51" actId="20577"/>
          <ac:spMkLst>
            <pc:docMk/>
            <pc:sldMk cId="670929600" sldId="342"/>
            <ac:spMk id="2054" creationId="{00000000-0000-0000-0000-000000000000}"/>
          </ac:spMkLst>
        </pc:spChg>
      </pc:sldChg>
      <pc:sldChg chg="addSp delSp modSp mod modNotesTx">
        <pc:chgData name="Christopher Lindridge" userId="237e7769-5239-4eb4-a525-ce0d51e55f8d" providerId="ADAL" clId="{BADF458B-111F-45CE-94A6-016DC7370A6B}" dt="2022-07-12T15:35:25.571" v="167" actId="14100"/>
        <pc:sldMkLst>
          <pc:docMk/>
          <pc:sldMk cId="246462870" sldId="354"/>
        </pc:sldMkLst>
        <pc:spChg chg="mod">
          <ac:chgData name="Christopher Lindridge" userId="237e7769-5239-4eb4-a525-ce0d51e55f8d" providerId="ADAL" clId="{BADF458B-111F-45CE-94A6-016DC7370A6B}" dt="2022-07-12T15:33:23.012" v="153" actId="20577"/>
          <ac:spMkLst>
            <pc:docMk/>
            <pc:sldMk cId="246462870" sldId="354"/>
            <ac:spMk id="8" creationId="{25FD3833-C8AB-45A7-A074-5604C049E67F}"/>
          </ac:spMkLst>
        </pc:spChg>
        <pc:picChg chg="del">
          <ac:chgData name="Christopher Lindridge" userId="237e7769-5239-4eb4-a525-ce0d51e55f8d" providerId="ADAL" clId="{BADF458B-111F-45CE-94A6-016DC7370A6B}" dt="2022-07-12T15:33:25.571" v="154" actId="478"/>
          <ac:picMkLst>
            <pc:docMk/>
            <pc:sldMk cId="246462870" sldId="354"/>
            <ac:picMk id="2" creationId="{649B3186-2B2F-41C9-45DB-0C455D3AB90D}"/>
          </ac:picMkLst>
        </pc:picChg>
        <pc:picChg chg="add mod">
          <ac:chgData name="Christopher Lindridge" userId="237e7769-5239-4eb4-a525-ce0d51e55f8d" providerId="ADAL" clId="{BADF458B-111F-45CE-94A6-016DC7370A6B}" dt="2022-07-12T15:35:25.571" v="167" actId="14100"/>
          <ac:picMkLst>
            <pc:docMk/>
            <pc:sldMk cId="246462870" sldId="354"/>
            <ac:picMk id="10242" creationId="{D96CAAAE-9141-3296-E126-44B779C728AE}"/>
          </ac:picMkLst>
        </pc:picChg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571773073" sldId="355"/>
        </pc:sldMkLst>
      </pc:sldChg>
      <pc:sldChg chg="modSp new mod">
        <pc:chgData name="Christopher Lindridge" userId="237e7769-5239-4eb4-a525-ce0d51e55f8d" providerId="ADAL" clId="{BADF458B-111F-45CE-94A6-016DC7370A6B}" dt="2022-07-12T15:42:32.598" v="189" actId="6549"/>
        <pc:sldMkLst>
          <pc:docMk/>
          <pc:sldMk cId="3490460379" sldId="355"/>
        </pc:sldMkLst>
        <pc:spChg chg="mod">
          <ac:chgData name="Christopher Lindridge" userId="237e7769-5239-4eb4-a525-ce0d51e55f8d" providerId="ADAL" clId="{BADF458B-111F-45CE-94A6-016DC7370A6B}" dt="2022-07-12T15:40:49.169" v="185" actId="20577"/>
          <ac:spMkLst>
            <pc:docMk/>
            <pc:sldMk cId="3490460379" sldId="355"/>
            <ac:spMk id="2" creationId="{8ED973E1-F69C-87ED-D5BA-CCDF183A4B5E}"/>
          </ac:spMkLst>
        </pc:spChg>
        <pc:spChg chg="mod">
          <ac:chgData name="Christopher Lindridge" userId="237e7769-5239-4eb4-a525-ce0d51e55f8d" providerId="ADAL" clId="{BADF458B-111F-45CE-94A6-016DC7370A6B}" dt="2022-07-12T15:42:32.598" v="189" actId="6549"/>
          <ac:spMkLst>
            <pc:docMk/>
            <pc:sldMk cId="3490460379" sldId="355"/>
            <ac:spMk id="3" creationId="{EB8674B4-B667-23C4-483A-D0D08CCDC54F}"/>
          </ac:spMkLst>
        </pc:spChg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3819665378" sldId="356"/>
        </pc:sldMkLst>
      </pc:sldChg>
      <pc:sldChg chg="modSp new mod ord">
        <pc:chgData name="Christopher Lindridge" userId="237e7769-5239-4eb4-a525-ce0d51e55f8d" providerId="ADAL" clId="{BADF458B-111F-45CE-94A6-016DC7370A6B}" dt="2022-07-12T15:44:23.190" v="206" actId="20577"/>
        <pc:sldMkLst>
          <pc:docMk/>
          <pc:sldMk cId="4211588339" sldId="356"/>
        </pc:sldMkLst>
        <pc:spChg chg="mod">
          <ac:chgData name="Christopher Lindridge" userId="237e7769-5239-4eb4-a525-ce0d51e55f8d" providerId="ADAL" clId="{BADF458B-111F-45CE-94A6-016DC7370A6B}" dt="2022-07-12T15:43:56.174" v="202" actId="20577"/>
          <ac:spMkLst>
            <pc:docMk/>
            <pc:sldMk cId="4211588339" sldId="356"/>
            <ac:spMk id="2" creationId="{E78E70BA-71C3-4FFE-9D7D-E0A4A57C1254}"/>
          </ac:spMkLst>
        </pc:spChg>
        <pc:spChg chg="mod">
          <ac:chgData name="Christopher Lindridge" userId="237e7769-5239-4eb4-a525-ce0d51e55f8d" providerId="ADAL" clId="{BADF458B-111F-45CE-94A6-016DC7370A6B}" dt="2022-07-12T15:44:23.190" v="206" actId="20577"/>
          <ac:spMkLst>
            <pc:docMk/>
            <pc:sldMk cId="4211588339" sldId="356"/>
            <ac:spMk id="3" creationId="{AF39862F-7D74-B387-33E7-AAF294E8D00C}"/>
          </ac:spMkLst>
        </pc:spChg>
      </pc:sldChg>
      <pc:sldChg chg="modSp new mod">
        <pc:chgData name="Christopher Lindridge" userId="237e7769-5239-4eb4-a525-ce0d51e55f8d" providerId="ADAL" clId="{BADF458B-111F-45CE-94A6-016DC7370A6B}" dt="2022-07-12T15:45:28.837" v="223" actId="6549"/>
        <pc:sldMkLst>
          <pc:docMk/>
          <pc:sldMk cId="6371604" sldId="357"/>
        </pc:sldMkLst>
        <pc:spChg chg="mod">
          <ac:chgData name="Christopher Lindridge" userId="237e7769-5239-4eb4-a525-ce0d51e55f8d" providerId="ADAL" clId="{BADF458B-111F-45CE-94A6-016DC7370A6B}" dt="2022-07-12T15:44:58.306" v="216" actId="20577"/>
          <ac:spMkLst>
            <pc:docMk/>
            <pc:sldMk cId="6371604" sldId="357"/>
            <ac:spMk id="2" creationId="{473C526C-2D4C-1BB4-6888-DDB56FE3AF0A}"/>
          </ac:spMkLst>
        </pc:spChg>
        <pc:spChg chg="mod">
          <ac:chgData name="Christopher Lindridge" userId="237e7769-5239-4eb4-a525-ce0d51e55f8d" providerId="ADAL" clId="{BADF458B-111F-45CE-94A6-016DC7370A6B}" dt="2022-07-12T15:45:28.837" v="223" actId="6549"/>
          <ac:spMkLst>
            <pc:docMk/>
            <pc:sldMk cId="6371604" sldId="357"/>
            <ac:spMk id="3" creationId="{1101677E-F23E-FADA-10CB-DC703A51432A}"/>
          </ac:spMkLst>
        </pc:spChg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2059118172" sldId="357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624155153" sldId="358"/>
        </pc:sldMkLst>
      </pc:sldChg>
      <pc:sldChg chg="modSp new mod">
        <pc:chgData name="Christopher Lindridge" userId="237e7769-5239-4eb4-a525-ce0d51e55f8d" providerId="ADAL" clId="{BADF458B-111F-45CE-94A6-016DC7370A6B}" dt="2022-07-12T15:47:18.553" v="245" actId="404"/>
        <pc:sldMkLst>
          <pc:docMk/>
          <pc:sldMk cId="3603636554" sldId="358"/>
        </pc:sldMkLst>
        <pc:spChg chg="mod">
          <ac:chgData name="Christopher Lindridge" userId="237e7769-5239-4eb4-a525-ce0d51e55f8d" providerId="ADAL" clId="{BADF458B-111F-45CE-94A6-016DC7370A6B}" dt="2022-07-12T15:45:53.211" v="235" actId="20577"/>
          <ac:spMkLst>
            <pc:docMk/>
            <pc:sldMk cId="3603636554" sldId="358"/>
            <ac:spMk id="2" creationId="{6E47C779-2D27-6797-31D7-6792BC181072}"/>
          </ac:spMkLst>
        </pc:spChg>
        <pc:spChg chg="mod">
          <ac:chgData name="Christopher Lindridge" userId="237e7769-5239-4eb4-a525-ce0d51e55f8d" providerId="ADAL" clId="{BADF458B-111F-45CE-94A6-016DC7370A6B}" dt="2022-07-12T15:47:18.553" v="245" actId="404"/>
          <ac:spMkLst>
            <pc:docMk/>
            <pc:sldMk cId="3603636554" sldId="358"/>
            <ac:spMk id="3" creationId="{CBD0EF92-257B-A28F-2704-361E25D83C79}"/>
          </ac:spMkLst>
        </pc:spChg>
      </pc:sldChg>
      <pc:sldChg chg="modSp new mod">
        <pc:chgData name="Christopher Lindridge" userId="237e7769-5239-4eb4-a525-ce0d51e55f8d" providerId="ADAL" clId="{BADF458B-111F-45CE-94A6-016DC7370A6B}" dt="2022-07-12T15:49:35.225" v="260" actId="20577"/>
        <pc:sldMkLst>
          <pc:docMk/>
          <pc:sldMk cId="781571264" sldId="359"/>
        </pc:sldMkLst>
        <pc:spChg chg="mod">
          <ac:chgData name="Christopher Lindridge" userId="237e7769-5239-4eb4-a525-ce0d51e55f8d" providerId="ADAL" clId="{BADF458B-111F-45CE-94A6-016DC7370A6B}" dt="2022-07-12T15:47:47.210" v="254" actId="20577"/>
          <ac:spMkLst>
            <pc:docMk/>
            <pc:sldMk cId="781571264" sldId="359"/>
            <ac:spMk id="2" creationId="{3595FFF7-2B57-87F9-E952-EAB31E3D5E63}"/>
          </ac:spMkLst>
        </pc:spChg>
        <pc:spChg chg="mod">
          <ac:chgData name="Christopher Lindridge" userId="237e7769-5239-4eb4-a525-ce0d51e55f8d" providerId="ADAL" clId="{BADF458B-111F-45CE-94A6-016DC7370A6B}" dt="2022-07-12T15:49:35.225" v="260" actId="20577"/>
          <ac:spMkLst>
            <pc:docMk/>
            <pc:sldMk cId="781571264" sldId="359"/>
            <ac:spMk id="3" creationId="{549A5D1A-B0C1-348C-C9F4-26A29319FBF4}"/>
          </ac:spMkLst>
        </pc:spChg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2079910445" sldId="359"/>
        </pc:sldMkLst>
      </pc:sldChg>
      <pc:sldChg chg="new del">
        <pc:chgData name="Christopher Lindridge" userId="237e7769-5239-4eb4-a525-ce0d51e55f8d" providerId="ADAL" clId="{BADF458B-111F-45CE-94A6-016DC7370A6B}" dt="2022-07-12T15:58:43.304" v="515" actId="47"/>
        <pc:sldMkLst>
          <pc:docMk/>
          <pc:sldMk cId="2119954201" sldId="360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3280917845" sldId="360"/>
        </pc:sldMkLst>
      </pc:sldChg>
      <pc:sldChg chg="modSp new mod">
        <pc:chgData name="Christopher Lindridge" userId="237e7769-5239-4eb4-a525-ce0d51e55f8d" providerId="ADAL" clId="{BADF458B-111F-45CE-94A6-016DC7370A6B}" dt="2022-07-12T15:51:40.055" v="418" actId="20577"/>
        <pc:sldMkLst>
          <pc:docMk/>
          <pc:sldMk cId="21051040" sldId="361"/>
        </pc:sldMkLst>
        <pc:spChg chg="mod">
          <ac:chgData name="Christopher Lindridge" userId="237e7769-5239-4eb4-a525-ce0d51e55f8d" providerId="ADAL" clId="{BADF458B-111F-45CE-94A6-016DC7370A6B}" dt="2022-07-12T15:50:34.373" v="292" actId="20577"/>
          <ac:spMkLst>
            <pc:docMk/>
            <pc:sldMk cId="21051040" sldId="361"/>
            <ac:spMk id="2" creationId="{D0B71145-4E2B-67DE-806B-7C2067FC8651}"/>
          </ac:spMkLst>
        </pc:spChg>
        <pc:spChg chg="mod">
          <ac:chgData name="Christopher Lindridge" userId="237e7769-5239-4eb4-a525-ce0d51e55f8d" providerId="ADAL" clId="{BADF458B-111F-45CE-94A6-016DC7370A6B}" dt="2022-07-12T15:51:40.055" v="418" actId="20577"/>
          <ac:spMkLst>
            <pc:docMk/>
            <pc:sldMk cId="21051040" sldId="361"/>
            <ac:spMk id="3" creationId="{3A40CBB5-44F2-CF7E-D79C-264AC2CAB993}"/>
          </ac:spMkLst>
        </pc:spChg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1921021772" sldId="361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657411752" sldId="362"/>
        </pc:sldMkLst>
      </pc:sldChg>
      <pc:sldChg chg="addSp modSp new mod modNotesTx">
        <pc:chgData name="Christopher Lindridge" userId="237e7769-5239-4eb4-a525-ce0d51e55f8d" providerId="ADAL" clId="{BADF458B-111F-45CE-94A6-016DC7370A6B}" dt="2022-07-12T15:53:32.935" v="460" actId="1076"/>
        <pc:sldMkLst>
          <pc:docMk/>
          <pc:sldMk cId="3479552383" sldId="362"/>
        </pc:sldMkLst>
        <pc:spChg chg="mod">
          <ac:chgData name="Christopher Lindridge" userId="237e7769-5239-4eb4-a525-ce0d51e55f8d" providerId="ADAL" clId="{BADF458B-111F-45CE-94A6-016DC7370A6B}" dt="2022-07-12T15:52:03.997" v="446" actId="20577"/>
          <ac:spMkLst>
            <pc:docMk/>
            <pc:sldMk cId="3479552383" sldId="362"/>
            <ac:spMk id="2" creationId="{B9D71D92-DBCD-9049-D787-661D8AACBFA7}"/>
          </ac:spMkLst>
        </pc:spChg>
        <pc:spChg chg="mod">
          <ac:chgData name="Christopher Lindridge" userId="237e7769-5239-4eb4-a525-ce0d51e55f8d" providerId="ADAL" clId="{BADF458B-111F-45CE-94A6-016DC7370A6B}" dt="2022-07-12T15:52:18.569" v="449" actId="20577"/>
          <ac:spMkLst>
            <pc:docMk/>
            <pc:sldMk cId="3479552383" sldId="362"/>
            <ac:spMk id="3" creationId="{1ED9BF4A-6398-9946-B1F8-96657165DE1A}"/>
          </ac:spMkLst>
        </pc:spChg>
        <pc:picChg chg="add mod">
          <ac:chgData name="Christopher Lindridge" userId="237e7769-5239-4eb4-a525-ce0d51e55f8d" providerId="ADAL" clId="{BADF458B-111F-45CE-94A6-016DC7370A6B}" dt="2022-07-12T15:53:32.935" v="460" actId="1076"/>
          <ac:picMkLst>
            <pc:docMk/>
            <pc:sldMk cId="3479552383" sldId="362"/>
            <ac:picMk id="11266" creationId="{016AFCCA-59C1-88FE-682F-2EFF60CB9763}"/>
          </ac:picMkLst>
        </pc:picChg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2123944965" sldId="363"/>
        </pc:sldMkLst>
      </pc:sldChg>
      <pc:sldChg chg="addSp modSp new mod modNotesTx">
        <pc:chgData name="Christopher Lindridge" userId="237e7769-5239-4eb4-a525-ce0d51e55f8d" providerId="ADAL" clId="{BADF458B-111F-45CE-94A6-016DC7370A6B}" dt="2022-07-12T15:55:24.230" v="489" actId="1076"/>
        <pc:sldMkLst>
          <pc:docMk/>
          <pc:sldMk cId="3450412264" sldId="363"/>
        </pc:sldMkLst>
        <pc:spChg chg="mod">
          <ac:chgData name="Christopher Lindridge" userId="237e7769-5239-4eb4-a525-ce0d51e55f8d" providerId="ADAL" clId="{BADF458B-111F-45CE-94A6-016DC7370A6B}" dt="2022-07-12T15:53:47.065" v="472" actId="20577"/>
          <ac:spMkLst>
            <pc:docMk/>
            <pc:sldMk cId="3450412264" sldId="363"/>
            <ac:spMk id="2" creationId="{6E804B3C-E492-421F-E4EB-6D4EA4515F39}"/>
          </ac:spMkLst>
        </pc:spChg>
        <pc:spChg chg="mod">
          <ac:chgData name="Christopher Lindridge" userId="237e7769-5239-4eb4-a525-ce0d51e55f8d" providerId="ADAL" clId="{BADF458B-111F-45CE-94A6-016DC7370A6B}" dt="2022-07-12T15:55:12.214" v="484" actId="14100"/>
          <ac:spMkLst>
            <pc:docMk/>
            <pc:sldMk cId="3450412264" sldId="363"/>
            <ac:spMk id="3" creationId="{1F821B0A-A732-8E87-B856-AEA6FB93368A}"/>
          </ac:spMkLst>
        </pc:spChg>
        <pc:picChg chg="add mod">
          <ac:chgData name="Christopher Lindridge" userId="237e7769-5239-4eb4-a525-ce0d51e55f8d" providerId="ADAL" clId="{BADF458B-111F-45CE-94A6-016DC7370A6B}" dt="2022-07-12T15:55:24.230" v="489" actId="1076"/>
          <ac:picMkLst>
            <pc:docMk/>
            <pc:sldMk cId="3450412264" sldId="363"/>
            <ac:picMk id="12290" creationId="{94B78D40-E835-C422-733A-0A7462054090}"/>
          </ac:picMkLst>
        </pc:picChg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2279661136" sldId="364"/>
        </pc:sldMkLst>
      </pc:sldChg>
      <pc:sldChg chg="addSp modSp new mod modNotesTx">
        <pc:chgData name="Christopher Lindridge" userId="237e7769-5239-4eb4-a525-ce0d51e55f8d" providerId="ADAL" clId="{BADF458B-111F-45CE-94A6-016DC7370A6B}" dt="2022-07-12T15:58:23.260" v="514" actId="1076"/>
        <pc:sldMkLst>
          <pc:docMk/>
          <pc:sldMk cId="3941066521" sldId="364"/>
        </pc:sldMkLst>
        <pc:spChg chg="mod">
          <ac:chgData name="Christopher Lindridge" userId="237e7769-5239-4eb4-a525-ce0d51e55f8d" providerId="ADAL" clId="{BADF458B-111F-45CE-94A6-016DC7370A6B}" dt="2022-07-12T15:55:31.265" v="494" actId="20577"/>
          <ac:spMkLst>
            <pc:docMk/>
            <pc:sldMk cId="3941066521" sldId="364"/>
            <ac:spMk id="2" creationId="{6EE7FD39-5AFD-0CAE-86CA-7645EC5BFA2F}"/>
          </ac:spMkLst>
        </pc:spChg>
        <pc:spChg chg="mod">
          <ac:chgData name="Christopher Lindridge" userId="237e7769-5239-4eb4-a525-ce0d51e55f8d" providerId="ADAL" clId="{BADF458B-111F-45CE-94A6-016DC7370A6B}" dt="2022-07-12T15:56:20.243" v="507" actId="20577"/>
          <ac:spMkLst>
            <pc:docMk/>
            <pc:sldMk cId="3941066521" sldId="364"/>
            <ac:spMk id="3" creationId="{233E451B-DA33-044D-8AFF-E9455BFA8A8E}"/>
          </ac:spMkLst>
        </pc:spChg>
        <pc:picChg chg="add mod">
          <ac:chgData name="Christopher Lindridge" userId="237e7769-5239-4eb4-a525-ce0d51e55f8d" providerId="ADAL" clId="{BADF458B-111F-45CE-94A6-016DC7370A6B}" dt="2022-07-12T15:58:23.260" v="514" actId="1076"/>
          <ac:picMkLst>
            <pc:docMk/>
            <pc:sldMk cId="3941066521" sldId="364"/>
            <ac:picMk id="13314" creationId="{6C15FC62-27C8-EDBD-EB46-AA85BCC2E376}"/>
          </ac:picMkLst>
        </pc:picChg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938588808" sldId="365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2572602182" sldId="366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844883808" sldId="367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2414496498" sldId="368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3088188429" sldId="369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353286218" sldId="370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2741748288" sldId="371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3420493033" sldId="372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561764124" sldId="373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4174741265" sldId="374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154658574" sldId="375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991047687" sldId="376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1010422706" sldId="377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3399721911" sldId="379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2615371079" sldId="380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3093324837" sldId="381"/>
        </pc:sldMkLst>
      </pc:sldChg>
    </pc:docChg>
  </pc:docChgLst>
  <pc:docChgLst>
    <pc:chgData name="Christopher Lindridge" userId="237e7769-5239-4eb4-a525-ce0d51e55f8d" providerId="ADAL" clId="{546044B2-4B39-41D0-88B2-2B90284DDE28}"/>
    <pc:docChg chg="modSld">
      <pc:chgData name="Christopher Lindridge" userId="237e7769-5239-4eb4-a525-ce0d51e55f8d" providerId="ADAL" clId="{546044B2-4B39-41D0-88B2-2B90284DDE28}" dt="2022-08-15T09:55:50.517" v="3" actId="20577"/>
      <pc:docMkLst>
        <pc:docMk/>
      </pc:docMkLst>
      <pc:sldChg chg="modSp mod">
        <pc:chgData name="Christopher Lindridge" userId="237e7769-5239-4eb4-a525-ce0d51e55f8d" providerId="ADAL" clId="{546044B2-4B39-41D0-88B2-2B90284DDE28}" dt="2022-08-15T09:55:03.158" v="0" actId="20577"/>
        <pc:sldMkLst>
          <pc:docMk/>
          <pc:sldMk cId="21051040" sldId="361"/>
        </pc:sldMkLst>
        <pc:spChg chg="mod">
          <ac:chgData name="Christopher Lindridge" userId="237e7769-5239-4eb4-a525-ce0d51e55f8d" providerId="ADAL" clId="{546044B2-4B39-41D0-88B2-2B90284DDE28}" dt="2022-08-15T09:55:03.158" v="0" actId="20577"/>
          <ac:spMkLst>
            <pc:docMk/>
            <pc:sldMk cId="21051040" sldId="361"/>
            <ac:spMk id="3" creationId="{3A40CBB5-44F2-CF7E-D79C-264AC2CAB993}"/>
          </ac:spMkLst>
        </pc:spChg>
      </pc:sldChg>
      <pc:sldChg chg="modSp mod">
        <pc:chgData name="Christopher Lindridge" userId="237e7769-5239-4eb4-a525-ce0d51e55f8d" providerId="ADAL" clId="{546044B2-4B39-41D0-88B2-2B90284DDE28}" dt="2022-08-15T09:55:50.517" v="3" actId="20577"/>
        <pc:sldMkLst>
          <pc:docMk/>
          <pc:sldMk cId="3941066521" sldId="364"/>
        </pc:sldMkLst>
        <pc:spChg chg="mod">
          <ac:chgData name="Christopher Lindridge" userId="237e7769-5239-4eb4-a525-ce0d51e55f8d" providerId="ADAL" clId="{546044B2-4B39-41D0-88B2-2B90284DDE28}" dt="2022-08-15T09:55:39.214" v="1" actId="20577"/>
          <ac:spMkLst>
            <pc:docMk/>
            <pc:sldMk cId="3941066521" sldId="364"/>
            <ac:spMk id="2" creationId="{6EE7FD39-5AFD-0CAE-86CA-7645EC5BFA2F}"/>
          </ac:spMkLst>
        </pc:spChg>
        <pc:spChg chg="mod">
          <ac:chgData name="Christopher Lindridge" userId="237e7769-5239-4eb4-a525-ce0d51e55f8d" providerId="ADAL" clId="{546044B2-4B39-41D0-88B2-2B90284DDE28}" dt="2022-08-15T09:55:50.517" v="3" actId="20577"/>
          <ac:spMkLst>
            <pc:docMk/>
            <pc:sldMk cId="3941066521" sldId="364"/>
            <ac:spMk id="3" creationId="{233E451B-DA33-044D-8AFF-E9455BFA8A8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9/15/2022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554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1394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75990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23932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0320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257205"/>
            <a:ext cx="8001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Materials and their properties</a:t>
            </a:r>
          </a:p>
          <a:p>
            <a:endParaRPr lang="en-GB" sz="2400" b="1" dirty="0"/>
          </a:p>
          <a:p>
            <a:r>
              <a:rPr lang="en-GB" sz="2400" b="1" dirty="0"/>
              <a:t>6.4 Heat treatments and surface treatments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166891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9: Heat treatments </a:t>
            </a:r>
          </a:p>
        </p:txBody>
      </p:sp>
    </p:spTree>
    <p:extLst>
      <p:ext uri="{BB962C8B-B14F-4D97-AF65-F5344CB8AC3E}">
        <p14:creationId xmlns:p14="http://schemas.microsoft.com/office/powerpoint/2010/main" val="670929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7C779-2D27-6797-31D7-6792BC181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Tempering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D0EF92-257B-A28F-2704-361E25D83C7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600516"/>
            <a:ext cx="8229600" cy="4248000"/>
          </a:xfrm>
        </p:spPr>
        <p:txBody>
          <a:bodyPr/>
          <a:lstStyle/>
          <a:p>
            <a:r>
              <a:rPr lang="en-US" sz="1800" b="1" dirty="0"/>
              <a:t>Tempering</a:t>
            </a:r>
            <a:r>
              <a:rPr lang="en-US" sz="1800" dirty="0"/>
              <a:t> develops the required combination of hardness, strength and toughness or </a:t>
            </a:r>
            <a:r>
              <a:rPr lang="en-US" sz="1800" b="1" dirty="0"/>
              <a:t>relieves</a:t>
            </a:r>
            <a:r>
              <a:rPr lang="en-US" sz="1800" dirty="0"/>
              <a:t> the brittleness of fully hardened steels. The treatment follows a quenching or air cooling operation. Tempering is generally considered effective in relieving stresses induced by quenching in addition to lowering hardness to within a specified range, or meeting certain mechanical property requirements.</a:t>
            </a:r>
          </a:p>
          <a:p>
            <a:r>
              <a:rPr lang="en-US" sz="1800" dirty="0"/>
              <a:t>Tempering is the process of reheating the steel at a relatively low temperature, leading to precipitation and spheroidisation of the carbides present in the microstructure. </a:t>
            </a:r>
          </a:p>
          <a:p>
            <a:r>
              <a:rPr lang="en-US" sz="1800" dirty="0"/>
              <a:t>The result is a component with the appropriate combination of hardness, strength and toughness for the intended application. Tempering is also effective in relieving the stresses induced by quenching.</a:t>
            </a:r>
          </a:p>
          <a:p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36365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95FFF7-2B57-87F9-E952-EAB31E3D5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Annealing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A5D1A-B0C1-348C-C9F4-26A29319FBF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099946" cy="4248000"/>
          </a:xfrm>
        </p:spPr>
        <p:txBody>
          <a:bodyPr/>
          <a:lstStyle/>
          <a:p>
            <a:r>
              <a:rPr lang="en-US" dirty="0"/>
              <a:t>The primary purpose of </a:t>
            </a:r>
            <a:r>
              <a:rPr lang="en-US" b="1" dirty="0"/>
              <a:t>annealing</a:t>
            </a:r>
            <a:r>
              <a:rPr lang="en-US" dirty="0"/>
              <a:t> is to alter the metal’s mechanical properties, making it softer and more workable, because annealing reduces the risk of material fracture, cracking and distortion.</a:t>
            </a:r>
          </a:p>
          <a:p>
            <a:r>
              <a:rPr lang="en-US" dirty="0"/>
              <a:t>Hard, brittle metals are also more likely to cause excessive wear or damage to tools and machinery, and annealing reduces this impact.</a:t>
            </a:r>
          </a:p>
          <a:p>
            <a:r>
              <a:rPr lang="en-US" dirty="0"/>
              <a:t>Annealing is often used after cold working processes such as drawing, grinding, roll forming or bending to allow the metal to be worked further. </a:t>
            </a:r>
          </a:p>
          <a:p>
            <a:r>
              <a:rPr lang="en-US" dirty="0"/>
              <a:t>It is also commonly used to remove stresses that appear after welding. In some circumstances, annealing can be used to improve the electrical properties of a metal by making it more conductive.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15712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D38CC34-7C28-4D62-8B19-E734A7CE4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6644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endParaRPr lang="en-GB" sz="6000" kern="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>
              <a:lnSpc>
                <a:spcPct val="100000"/>
              </a:lnSpc>
            </a:pPr>
            <a:r>
              <a:rPr lang="en-GB" sz="6000" kern="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87764" y="6018507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5FD3833-C8AB-45A7-A074-5604C049E67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ea typeface="Arial" panose="020B0604020202020204" pitchFamily="34" charset="0"/>
              </a:rPr>
              <a:t>understand how heat treatment processes affect the structure and properties of materials. </a:t>
            </a:r>
            <a:endParaRPr lang="en-GB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3" name="Picture 2" descr="A close-up of a microscope&#10;&#10;Description automatically generated with medium confidence">
            <a:extLst>
              <a:ext uri="{FF2B5EF4-FFF2-40B4-BE49-F238E27FC236}">
                <a16:creationId xmlns:a16="http://schemas.microsoft.com/office/drawing/2014/main" id="{63EF7B22-CED8-5E4A-5A3F-9A0E6F9006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6120" y="3060384"/>
            <a:ext cx="3631760" cy="2426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62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E70BA-71C3-4FFE-9D7D-E0A4A57C12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Metal hardening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39862F-7D74-B387-33E7-AAF294E8D00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7977116" cy="4248000"/>
          </a:xfrm>
        </p:spPr>
        <p:txBody>
          <a:bodyPr/>
          <a:lstStyle/>
          <a:p>
            <a:r>
              <a:rPr lang="en-US" dirty="0"/>
              <a:t>The use of </a:t>
            </a:r>
            <a:r>
              <a:rPr lang="en-US" b="1" dirty="0"/>
              <a:t>metal hardening</a:t>
            </a:r>
            <a:r>
              <a:rPr lang="en-US" dirty="0"/>
              <a:t> will result in an improvement of the mechanical properties, as well as an increase in the level of hardness of a material, producing a tougher, more durable item. </a:t>
            </a:r>
          </a:p>
          <a:p>
            <a:r>
              <a:rPr lang="en-US" dirty="0"/>
              <a:t>Alloys are heated above the critical transformation temperature for the material, then cooled rapidly enough to cause the soft initial material to transform to a much harder, stronger structure. </a:t>
            </a:r>
          </a:p>
          <a:p>
            <a:r>
              <a:rPr lang="en-US" dirty="0"/>
              <a:t>Hardened materials are usually tempered or stress relieved to improve their dimensional stability and toughness.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1588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D973E1-F69C-87ED-D5BA-CCDF183A4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Case hardening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8674B4-B667-23C4-483A-D0D08CCDC54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1" dirty="0"/>
              <a:t>Case hardening</a:t>
            </a:r>
            <a:r>
              <a:rPr lang="en-US" dirty="0"/>
              <a:t> is a simple method of hardening steel involving the use of a metal that has low carbon content, and combining it with a metal that has a higher carbon content. </a:t>
            </a:r>
          </a:p>
          <a:p>
            <a:r>
              <a:rPr lang="en-US" dirty="0"/>
              <a:t>The combination of metals produces a product that is much harder. The addition of the low-carbon metal creates a material that can be moulded easily into desired shapes.</a:t>
            </a:r>
          </a:p>
          <a:p>
            <a:r>
              <a:rPr lang="en-US" dirty="0"/>
              <a:t>The surface improvement not only increases the product strength, but also assists in avoiding weakening of the iron. </a:t>
            </a:r>
          </a:p>
          <a:p>
            <a:r>
              <a:rPr lang="en-US" dirty="0"/>
              <a:t>Case hardening is usually performed after the formation of the component into its final form. Components that will be subjected to severe impacts and high pressures are generally case hardened.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460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71145-4E2B-67DE-806B-7C2067FC86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Precipitation hardening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40CBB5-44F2-CF7E-D79C-264AC2CAB99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7963469" cy="4248000"/>
          </a:xfrm>
        </p:spPr>
        <p:txBody>
          <a:bodyPr/>
          <a:lstStyle/>
          <a:p>
            <a:r>
              <a:rPr lang="en-US" b="1" dirty="0"/>
              <a:t>Precipitation hardening</a:t>
            </a:r>
            <a:r>
              <a:rPr lang="en-US" dirty="0"/>
              <a:t> is a heat treatment technique that takes place at low temperatures and makes use of alloying materials, such as aluminum and titanium. </a:t>
            </a:r>
          </a:p>
          <a:p>
            <a:r>
              <a:rPr lang="en-US" dirty="0"/>
              <a:t>This causes increased yield strength as well as improved corrosion resistance, depending on the alloying metals.</a:t>
            </a:r>
          </a:p>
          <a:p>
            <a:r>
              <a:rPr lang="en-GB" dirty="0"/>
              <a:t>This process takes place in three stages: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solution annealing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quenching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ageing.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510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D71D92-DBCD-9049-D787-661D8AACBF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Solution annealing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BF4A-6398-9946-B1F8-96657165DE1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114800" cy="4248000"/>
          </a:xfrm>
        </p:spPr>
        <p:txBody>
          <a:bodyPr/>
          <a:lstStyle/>
          <a:p>
            <a:r>
              <a:rPr lang="en-US" dirty="0"/>
              <a:t>The first step of precipitation hardening is called </a:t>
            </a:r>
            <a:r>
              <a:rPr lang="en-US" b="1" dirty="0"/>
              <a:t>solution annealing</a:t>
            </a:r>
            <a:r>
              <a:rPr lang="en-US" dirty="0"/>
              <a:t>. Its goal is to precipitate (or withdraw) metastable phases of alloys. In this process, </a:t>
            </a:r>
            <a:r>
              <a:rPr lang="en-US" b="1" dirty="0"/>
              <a:t>inhomogeneities</a:t>
            </a:r>
            <a:r>
              <a:rPr lang="en-US" dirty="0"/>
              <a:t> are transformed into </a:t>
            </a:r>
            <a:r>
              <a:rPr lang="en-US" b="1" dirty="0"/>
              <a:t>homogeneities</a:t>
            </a:r>
            <a:r>
              <a:rPr lang="en-US" dirty="0"/>
              <a:t>.</a:t>
            </a:r>
          </a:p>
          <a:p>
            <a:r>
              <a:rPr lang="en-US" dirty="0"/>
              <a:t>The metal is treated with a solution at high temperatures, slightly below the eutectic point of the material. Too low and the solution annealing is ineffective; too high and metals reach their melting point.</a:t>
            </a:r>
            <a:endParaRPr lang="en-GB" dirty="0"/>
          </a:p>
        </p:txBody>
      </p:sp>
      <p:pic>
        <p:nvPicPr>
          <p:cNvPr id="5" name="Picture 4" descr="A picture containing dark, night&#10;&#10;Description automatically generated">
            <a:extLst>
              <a:ext uri="{FF2B5EF4-FFF2-40B4-BE49-F238E27FC236}">
                <a16:creationId xmlns:a16="http://schemas.microsoft.com/office/drawing/2014/main" id="{AD2C21B2-9D22-D2D6-25D7-AC21EAEAEA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5191" y="1511999"/>
            <a:ext cx="3451609" cy="2291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5523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04B3C-E492-421F-E4EB-6D4EA4515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Quenching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821B0A-A732-8E87-B856-AEA6FB93368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199" y="1512000"/>
            <a:ext cx="4879075" cy="4248000"/>
          </a:xfrm>
        </p:spPr>
        <p:txBody>
          <a:bodyPr/>
          <a:lstStyle/>
          <a:p>
            <a:r>
              <a:rPr lang="en-US" dirty="0"/>
              <a:t>Once the alloying materials are dissolved into the surface of the part, rapid cooling takes place until the solubility limit is exceeded. This prevents alloys from discharging. </a:t>
            </a:r>
          </a:p>
          <a:p>
            <a:r>
              <a:rPr lang="en-US" dirty="0"/>
              <a:t>The solid solution after </a:t>
            </a:r>
            <a:r>
              <a:rPr lang="en-US" b="1" dirty="0"/>
              <a:t>quenching</a:t>
            </a:r>
            <a:r>
              <a:rPr lang="en-US" dirty="0"/>
              <a:t> is metastable, oversaturated and single-phased.</a:t>
            </a:r>
          </a:p>
          <a:p>
            <a:r>
              <a:rPr lang="en-US" dirty="0"/>
              <a:t>Typical quenching agents in precipitation hardening are water, oil and gas.</a:t>
            </a:r>
            <a:endParaRPr lang="en-GB" dirty="0"/>
          </a:p>
        </p:txBody>
      </p:sp>
      <p:pic>
        <p:nvPicPr>
          <p:cNvPr id="5" name="Picture 4" descr="A picture containing indoor, weapon, cooking, dark&#10;&#10;Description automatically generated">
            <a:extLst>
              <a:ext uri="{FF2B5EF4-FFF2-40B4-BE49-F238E27FC236}">
                <a16:creationId xmlns:a16="http://schemas.microsoft.com/office/drawing/2014/main" id="{10909CFC-6460-9DE6-29BD-1CC806AC1C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9207" y="1592387"/>
            <a:ext cx="2997593" cy="226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4122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C526C-2D4C-1BB4-6888-DDB56FE3A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Quenching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01677E-F23E-FADA-10CB-DC703A51432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7963469" cy="4248000"/>
          </a:xfrm>
        </p:spPr>
        <p:txBody>
          <a:bodyPr/>
          <a:lstStyle/>
          <a:p>
            <a:r>
              <a:rPr lang="en-US" dirty="0"/>
              <a:t>The material is heated to the suitable temperature for hardening, then cooled rapidly by immersing the hot part in water, oil or another suitable liquid to transform the material to a fully hardened structure. </a:t>
            </a:r>
          </a:p>
          <a:p>
            <a:r>
              <a:rPr lang="en-US" dirty="0"/>
              <a:t>Quenched parts must usually be </a:t>
            </a:r>
            <a:r>
              <a:rPr lang="en-US" b="1" dirty="0"/>
              <a:t>aged</a:t>
            </a:r>
            <a:r>
              <a:rPr lang="en-US" dirty="0"/>
              <a:t>, </a:t>
            </a:r>
            <a:r>
              <a:rPr lang="en-US" b="1" dirty="0"/>
              <a:t>tempered</a:t>
            </a:r>
            <a:r>
              <a:rPr lang="en-US" dirty="0"/>
              <a:t> or </a:t>
            </a:r>
            <a:r>
              <a:rPr lang="en-US" b="1" dirty="0"/>
              <a:t>stress relieved</a:t>
            </a:r>
            <a:r>
              <a:rPr lang="en-US" dirty="0"/>
              <a:t> to achieve the proper toughness, final hardness and dimensional stability.</a:t>
            </a:r>
          </a:p>
        </p:txBody>
      </p:sp>
    </p:spTree>
    <p:extLst>
      <p:ext uri="{BB962C8B-B14F-4D97-AF65-F5344CB8AC3E}">
        <p14:creationId xmlns:p14="http://schemas.microsoft.com/office/powerpoint/2010/main" val="6371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FD39-5AFD-0CAE-86CA-7645EC5BF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3E451B-DA33-044D-8AFF-E9455BFA8A8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809281" cy="4248000"/>
          </a:xfrm>
        </p:spPr>
        <p:txBody>
          <a:bodyPr/>
          <a:lstStyle/>
          <a:p>
            <a:r>
              <a:rPr lang="en-US" b="1" dirty="0"/>
              <a:t>Ageing</a:t>
            </a:r>
            <a:r>
              <a:rPr lang="en-US" dirty="0"/>
              <a:t> is the last and most time consuming step of precipitation hardening. </a:t>
            </a:r>
          </a:p>
          <a:p>
            <a:r>
              <a:rPr lang="en-US" dirty="0"/>
              <a:t>The solution is heated to an intermediate temperature. At temperatures between 150 and 190 degrees centigrade (400–500 for stainless steels), the part is held in a constant heat. </a:t>
            </a:r>
          </a:p>
          <a:p>
            <a:r>
              <a:rPr lang="en-US" dirty="0"/>
              <a:t>The exact ageing temperature depends on the composition of the material. The oversaturated solid solution transforms into two-phase alloys. </a:t>
            </a:r>
            <a:endParaRPr lang="en-GB" dirty="0"/>
          </a:p>
        </p:txBody>
      </p:sp>
      <p:pic>
        <p:nvPicPr>
          <p:cNvPr id="5" name="Picture 4" descr="A picture containing doughnut, donut&#10;&#10;Description automatically generated">
            <a:extLst>
              <a:ext uri="{FF2B5EF4-FFF2-40B4-BE49-F238E27FC236}">
                <a16:creationId xmlns:a16="http://schemas.microsoft.com/office/drawing/2014/main" id="{45A31497-F2F2-A40E-6858-926F1C8198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3467"/>
          <a:stretch/>
        </p:blipFill>
        <p:spPr>
          <a:xfrm>
            <a:off x="6068258" y="1625323"/>
            <a:ext cx="2543180" cy="2861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0665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http://purl.org/dc/dcmitype/"/>
    <ds:schemaRef ds:uri="http://www.w3.org/XML/1998/namespace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b461a341-6040-4841-94a8-bc3e8908b04d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854</Words>
  <Application>Microsoft Office PowerPoint</Application>
  <PresentationFormat>On-screen Show (4:3)</PresentationFormat>
  <Paragraphs>60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Lucida Grande</vt:lpstr>
      <vt:lpstr>Times New Roman</vt:lpstr>
      <vt:lpstr>Default Design</vt:lpstr>
      <vt:lpstr>PowerPoint 9: Heat treatments </vt:lpstr>
      <vt:lpstr>Objectives</vt:lpstr>
      <vt:lpstr>Metal hardening </vt:lpstr>
      <vt:lpstr>Case hardening </vt:lpstr>
      <vt:lpstr>Precipitation hardening </vt:lpstr>
      <vt:lpstr>Solution annealing </vt:lpstr>
      <vt:lpstr>Quenching </vt:lpstr>
      <vt:lpstr>Quenching</vt:lpstr>
      <vt:lpstr>Ageing</vt:lpstr>
      <vt:lpstr>Tempering</vt:lpstr>
      <vt:lpstr>Annealing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267</cp:revision>
  <cp:lastPrinted>2022-03-03T10:53:25Z</cp:lastPrinted>
  <dcterms:created xsi:type="dcterms:W3CDTF">2013-05-28T00:38:54Z</dcterms:created>
  <dcterms:modified xsi:type="dcterms:W3CDTF">2022-09-15T10:54:12Z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