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42" r:id="rId5"/>
    <p:sldId id="354" r:id="rId6"/>
    <p:sldId id="352" r:id="rId7"/>
    <p:sldId id="365" r:id="rId8"/>
    <p:sldId id="374" r:id="rId9"/>
    <p:sldId id="369" r:id="rId10"/>
    <p:sldId id="370" r:id="rId11"/>
    <p:sldId id="373" r:id="rId12"/>
    <p:sldId id="367" r:id="rId13"/>
    <p:sldId id="371" r:id="rId14"/>
    <p:sldId id="372" r:id="rId15"/>
    <p:sldId id="335" r:id="rId16"/>
  </p:sldIdLst>
  <p:sldSz cx="9144000" cy="6858000" type="screen4x3"/>
  <p:notesSz cx="6797675" cy="9926638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30066B-2B7B-4D8F-B244-084C645FDB8E}" v="23" dt="2022-09-07T13:54:32.1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301"/>
    <p:restoredTop sz="94694"/>
  </p:normalViewPr>
  <p:slideViewPr>
    <p:cSldViewPr snapToGrid="0">
      <p:cViewPr varScale="1">
        <p:scale>
          <a:sx n="62" d="100"/>
          <a:sy n="62" d="100"/>
        </p:scale>
        <p:origin x="83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930066B-2B7B-4D8F-B244-084C645FDB8E}"/>
    <pc:docChg chg="undo custSel addSld modSld modMainMaster">
      <pc:chgData name="Caroline Prodger" userId="e4ef2e75-b60b-401b-8ebe-291bdcf405f4" providerId="ADAL" clId="{7930066B-2B7B-4D8F-B244-084C645FDB8E}" dt="2022-09-14T15:44:01.497" v="137" actId="20577"/>
      <pc:docMkLst>
        <pc:docMk/>
      </pc:docMkLst>
      <pc:sldChg chg="addSp delSp modSp mod modNotesTx">
        <pc:chgData name="Caroline Prodger" userId="e4ef2e75-b60b-401b-8ebe-291bdcf405f4" providerId="ADAL" clId="{7930066B-2B7B-4D8F-B244-084C645FDB8E}" dt="2022-09-07T13:54:39.332" v="135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7930066B-2B7B-4D8F-B244-084C645FDB8E}" dt="2022-09-07T13:54:39.332" v="135" actId="1076"/>
          <ac:picMkLst>
            <pc:docMk/>
            <pc:sldMk cId="246462870" sldId="354"/>
            <ac:picMk id="3" creationId="{85C755BF-8F37-6902-0836-5197C7EEBAF7}"/>
          </ac:picMkLst>
        </pc:picChg>
        <pc:picChg chg="del">
          <ac:chgData name="Caroline Prodger" userId="e4ef2e75-b60b-401b-8ebe-291bdcf405f4" providerId="ADAL" clId="{7930066B-2B7B-4D8F-B244-084C645FDB8E}" dt="2022-09-07T13:52:38.508" v="129" actId="478"/>
          <ac:picMkLst>
            <pc:docMk/>
            <pc:sldMk cId="246462870" sldId="354"/>
            <ac:picMk id="1026" creationId="{991EEAD2-26C2-4770-9538-CB8E8575B4CB}"/>
          </ac:picMkLst>
        </pc:picChg>
      </pc:sldChg>
      <pc:sldChg chg="addSp delSp modSp mod modNotesTx">
        <pc:chgData name="Caroline Prodger" userId="e4ef2e75-b60b-401b-8ebe-291bdcf405f4" providerId="ADAL" clId="{7930066B-2B7B-4D8F-B244-084C645FDB8E}" dt="2022-09-07T11:03:25.947" v="81" actId="1076"/>
        <pc:sldMkLst>
          <pc:docMk/>
          <pc:sldMk cId="357897734" sldId="365"/>
        </pc:sldMkLst>
        <pc:spChg chg="mod">
          <ac:chgData name="Caroline Prodger" userId="e4ef2e75-b60b-401b-8ebe-291bdcf405f4" providerId="ADAL" clId="{7930066B-2B7B-4D8F-B244-084C645FDB8E}" dt="2022-09-07T10:57:51.486" v="37" actId="14100"/>
          <ac:spMkLst>
            <pc:docMk/>
            <pc:sldMk cId="357897734" sldId="365"/>
            <ac:spMk id="6" creationId="{22B0C5F0-DF90-44B6-9E89-C635A38CF08E}"/>
          </ac:spMkLst>
        </pc:spChg>
        <pc:picChg chg="del">
          <ac:chgData name="Caroline Prodger" userId="e4ef2e75-b60b-401b-8ebe-291bdcf405f4" providerId="ADAL" clId="{7930066B-2B7B-4D8F-B244-084C645FDB8E}" dt="2022-09-07T10:56:30.956" v="0" actId="478"/>
          <ac:picMkLst>
            <pc:docMk/>
            <pc:sldMk cId="357897734" sldId="365"/>
            <ac:picMk id="3" creationId="{97BCA26B-F52A-3E6C-51F0-0217B632B75B}"/>
          </ac:picMkLst>
        </pc:picChg>
        <pc:picChg chg="add del mod">
          <ac:chgData name="Caroline Prodger" userId="e4ef2e75-b60b-401b-8ebe-291bdcf405f4" providerId="ADAL" clId="{7930066B-2B7B-4D8F-B244-084C645FDB8E}" dt="2022-09-07T10:57:24.698" v="32" actId="21"/>
          <ac:picMkLst>
            <pc:docMk/>
            <pc:sldMk cId="357897734" sldId="365"/>
            <ac:picMk id="5" creationId="{679FFC51-6788-070A-0D38-FC7A438D6975}"/>
          </ac:picMkLst>
        </pc:picChg>
        <pc:picChg chg="add mod">
          <ac:chgData name="Caroline Prodger" userId="e4ef2e75-b60b-401b-8ebe-291bdcf405f4" providerId="ADAL" clId="{7930066B-2B7B-4D8F-B244-084C645FDB8E}" dt="2022-09-07T11:03:25.947" v="81" actId="1076"/>
          <ac:picMkLst>
            <pc:docMk/>
            <pc:sldMk cId="357897734" sldId="365"/>
            <ac:picMk id="8" creationId="{153AA90B-FC7F-3841-85FB-C05CF612BA08}"/>
          </ac:picMkLst>
        </pc:picChg>
      </pc:sldChg>
      <pc:sldChg chg="addSp delSp modSp mod">
        <pc:chgData name="Caroline Prodger" userId="e4ef2e75-b60b-401b-8ebe-291bdcf405f4" providerId="ADAL" clId="{7930066B-2B7B-4D8F-B244-084C645FDB8E}" dt="2022-09-07T11:06:35.767" v="94" actId="14100"/>
        <pc:sldMkLst>
          <pc:docMk/>
          <pc:sldMk cId="3353067235" sldId="369"/>
        </pc:sldMkLst>
        <pc:picChg chg="add mod">
          <ac:chgData name="Caroline Prodger" userId="e4ef2e75-b60b-401b-8ebe-291bdcf405f4" providerId="ADAL" clId="{7930066B-2B7B-4D8F-B244-084C645FDB8E}" dt="2022-09-07T11:06:32.148" v="93" actId="1076"/>
          <ac:picMkLst>
            <pc:docMk/>
            <pc:sldMk cId="3353067235" sldId="369"/>
            <ac:picMk id="4" creationId="{F8CEA624-45D8-F8C8-F187-01FDCB4C5B8F}"/>
          </ac:picMkLst>
        </pc:picChg>
        <pc:picChg chg="del mod">
          <ac:chgData name="Caroline Prodger" userId="e4ef2e75-b60b-401b-8ebe-291bdcf405f4" providerId="ADAL" clId="{7930066B-2B7B-4D8F-B244-084C645FDB8E}" dt="2022-09-07T11:06:17.690" v="87" actId="478"/>
          <ac:picMkLst>
            <pc:docMk/>
            <pc:sldMk cId="3353067235" sldId="369"/>
            <ac:picMk id="3076" creationId="{C09C4580-E755-4AD3-918E-EBAF70610079}"/>
          </ac:picMkLst>
        </pc:picChg>
        <pc:picChg chg="mod">
          <ac:chgData name="Caroline Prodger" userId="e4ef2e75-b60b-401b-8ebe-291bdcf405f4" providerId="ADAL" clId="{7930066B-2B7B-4D8F-B244-084C645FDB8E}" dt="2022-09-07T11:06:35.767" v="94" actId="14100"/>
          <ac:picMkLst>
            <pc:docMk/>
            <pc:sldMk cId="3353067235" sldId="369"/>
            <ac:picMk id="3078" creationId="{4A7346FB-6C3C-42FC-8003-0C68C2512B41}"/>
          </ac:picMkLst>
        </pc:picChg>
      </pc:sldChg>
      <pc:sldChg chg="addSp delSp modSp mod">
        <pc:chgData name="Caroline Prodger" userId="e4ef2e75-b60b-401b-8ebe-291bdcf405f4" providerId="ADAL" clId="{7930066B-2B7B-4D8F-B244-084C645FDB8E}" dt="2022-09-07T11:19:48.176" v="118" actId="14100"/>
        <pc:sldMkLst>
          <pc:docMk/>
          <pc:sldMk cId="2950204468" sldId="370"/>
        </pc:sldMkLst>
        <pc:spChg chg="mod">
          <ac:chgData name="Caroline Prodger" userId="e4ef2e75-b60b-401b-8ebe-291bdcf405f4" providerId="ADAL" clId="{7930066B-2B7B-4D8F-B244-084C645FDB8E}" dt="2022-09-07T11:09:17.126" v="98" actId="20577"/>
          <ac:spMkLst>
            <pc:docMk/>
            <pc:sldMk cId="2950204468" sldId="370"/>
            <ac:spMk id="3" creationId="{8A42FFBE-9267-4E46-A682-20DF02551FB3}"/>
          </ac:spMkLst>
        </pc:spChg>
        <pc:picChg chg="del">
          <ac:chgData name="Caroline Prodger" userId="e4ef2e75-b60b-401b-8ebe-291bdcf405f4" providerId="ADAL" clId="{7930066B-2B7B-4D8F-B244-084C645FDB8E}" dt="2022-09-07T11:16:11.926" v="99" actId="478"/>
          <ac:picMkLst>
            <pc:docMk/>
            <pc:sldMk cId="2950204468" sldId="370"/>
            <ac:picMk id="4" creationId="{C46E9702-E33D-4E86-9BF2-842C29049D67}"/>
          </ac:picMkLst>
        </pc:picChg>
        <pc:picChg chg="add mod">
          <ac:chgData name="Caroline Prodger" userId="e4ef2e75-b60b-401b-8ebe-291bdcf405f4" providerId="ADAL" clId="{7930066B-2B7B-4D8F-B244-084C645FDB8E}" dt="2022-09-07T11:16:26.839" v="105" actId="1076"/>
          <ac:picMkLst>
            <pc:docMk/>
            <pc:sldMk cId="2950204468" sldId="370"/>
            <ac:picMk id="6" creationId="{053C4E3C-5229-E015-251B-8856BD0D202F}"/>
          </ac:picMkLst>
        </pc:picChg>
        <pc:picChg chg="add del mod">
          <ac:chgData name="Caroline Prodger" userId="e4ef2e75-b60b-401b-8ebe-291bdcf405f4" providerId="ADAL" clId="{7930066B-2B7B-4D8F-B244-084C645FDB8E}" dt="2022-09-07T11:17:21.506" v="113" actId="931"/>
          <ac:picMkLst>
            <pc:docMk/>
            <pc:sldMk cId="2950204468" sldId="370"/>
            <ac:picMk id="8" creationId="{8A8EACB9-95DA-81F6-B297-9897698DBB58}"/>
          </ac:picMkLst>
        </pc:picChg>
        <pc:picChg chg="add mod">
          <ac:chgData name="Caroline Prodger" userId="e4ef2e75-b60b-401b-8ebe-291bdcf405f4" providerId="ADAL" clId="{7930066B-2B7B-4D8F-B244-084C645FDB8E}" dt="2022-09-07T11:19:48.176" v="118" actId="14100"/>
          <ac:picMkLst>
            <pc:docMk/>
            <pc:sldMk cId="2950204468" sldId="370"/>
            <ac:picMk id="10" creationId="{A3AECDA6-AC54-7480-4E6C-86348252D46B}"/>
          </ac:picMkLst>
        </pc:picChg>
        <pc:picChg chg="add del mod">
          <ac:chgData name="Caroline Prodger" userId="e4ef2e75-b60b-401b-8ebe-291bdcf405f4" providerId="ADAL" clId="{7930066B-2B7B-4D8F-B244-084C645FDB8E}" dt="2022-09-07T11:19:32.661" v="115" actId="478"/>
          <ac:picMkLst>
            <pc:docMk/>
            <pc:sldMk cId="2950204468" sldId="370"/>
            <ac:picMk id="4098" creationId="{838E9658-2CFF-4E22-BC4D-106AD9DE1F8F}"/>
          </ac:picMkLst>
        </pc:picChg>
      </pc:sldChg>
      <pc:sldChg chg="delSp mod delCm">
        <pc:chgData name="Caroline Prodger" userId="e4ef2e75-b60b-401b-8ebe-291bdcf405f4" providerId="ADAL" clId="{7930066B-2B7B-4D8F-B244-084C645FDB8E}" dt="2022-09-07T11:24:08.114" v="128" actId="478"/>
        <pc:sldMkLst>
          <pc:docMk/>
          <pc:sldMk cId="1292467894" sldId="371"/>
        </pc:sldMkLst>
        <pc:picChg chg="del">
          <ac:chgData name="Caroline Prodger" userId="e4ef2e75-b60b-401b-8ebe-291bdcf405f4" providerId="ADAL" clId="{7930066B-2B7B-4D8F-B244-084C645FDB8E}" dt="2022-09-07T11:24:08.114" v="128" actId="478"/>
          <ac:picMkLst>
            <pc:docMk/>
            <pc:sldMk cId="1292467894" sldId="371"/>
            <ac:picMk id="5" creationId="{D19DCCE6-3347-4521-B6D4-DB8FD197DA77}"/>
          </ac:picMkLst>
        </pc:picChg>
      </pc:sldChg>
      <pc:sldChg chg="addSp delSp modSp mod modNotesTx">
        <pc:chgData name="Caroline Prodger" userId="e4ef2e75-b60b-401b-8ebe-291bdcf405f4" providerId="ADAL" clId="{7930066B-2B7B-4D8F-B244-084C645FDB8E}" dt="2022-09-07T11:21:35.933" v="126" actId="1076"/>
        <pc:sldMkLst>
          <pc:docMk/>
          <pc:sldMk cId="188812773" sldId="373"/>
        </pc:sldMkLst>
        <pc:picChg chg="add mod">
          <ac:chgData name="Caroline Prodger" userId="e4ef2e75-b60b-401b-8ebe-291bdcf405f4" providerId="ADAL" clId="{7930066B-2B7B-4D8F-B244-084C645FDB8E}" dt="2022-09-07T11:21:35.933" v="126" actId="1076"/>
          <ac:picMkLst>
            <pc:docMk/>
            <pc:sldMk cId="188812773" sldId="373"/>
            <ac:picMk id="5" creationId="{78688C5E-7903-DC6A-9322-0F9A86F608C5}"/>
          </ac:picMkLst>
        </pc:picChg>
        <pc:picChg chg="del">
          <ac:chgData name="Caroline Prodger" userId="e4ef2e75-b60b-401b-8ebe-291bdcf405f4" providerId="ADAL" clId="{7930066B-2B7B-4D8F-B244-084C645FDB8E}" dt="2022-09-07T11:21:16.330" v="119" actId="478"/>
          <ac:picMkLst>
            <pc:docMk/>
            <pc:sldMk cId="188812773" sldId="373"/>
            <ac:picMk id="6" creationId="{227F48E5-E0D2-CF6E-2E83-1D9BFF949157}"/>
          </ac:picMkLst>
        </pc:picChg>
      </pc:sldChg>
      <pc:sldChg chg="addSp delSp modSp new mod">
        <pc:chgData name="Caroline Prodger" userId="e4ef2e75-b60b-401b-8ebe-291bdcf405f4" providerId="ADAL" clId="{7930066B-2B7B-4D8F-B244-084C645FDB8E}" dt="2022-09-07T10:57:43.490" v="36" actId="1076"/>
        <pc:sldMkLst>
          <pc:docMk/>
          <pc:sldMk cId="3402722045" sldId="374"/>
        </pc:sldMkLst>
        <pc:spChg chg="mod">
          <ac:chgData name="Caroline Prodger" userId="e4ef2e75-b60b-401b-8ebe-291bdcf405f4" providerId="ADAL" clId="{7930066B-2B7B-4D8F-B244-084C645FDB8E}" dt="2022-09-07T10:57:17.551" v="31" actId="20577"/>
          <ac:spMkLst>
            <pc:docMk/>
            <pc:sldMk cId="3402722045" sldId="374"/>
            <ac:spMk id="2" creationId="{4E87879E-FB42-2F44-EFCF-72424ECDE736}"/>
          </ac:spMkLst>
        </pc:spChg>
        <pc:spChg chg="del">
          <ac:chgData name="Caroline Prodger" userId="e4ef2e75-b60b-401b-8ebe-291bdcf405f4" providerId="ADAL" clId="{7930066B-2B7B-4D8F-B244-084C645FDB8E}" dt="2022-09-07T10:57:27.352" v="33"/>
          <ac:spMkLst>
            <pc:docMk/>
            <pc:sldMk cId="3402722045" sldId="374"/>
            <ac:spMk id="3" creationId="{B46270C5-B1F2-98F7-DB25-8FE63060C28C}"/>
          </ac:spMkLst>
        </pc:spChg>
        <pc:picChg chg="add mod modCrop">
          <ac:chgData name="Caroline Prodger" userId="e4ef2e75-b60b-401b-8ebe-291bdcf405f4" providerId="ADAL" clId="{7930066B-2B7B-4D8F-B244-084C645FDB8E}" dt="2022-09-07T10:57:43.490" v="36" actId="1076"/>
          <ac:picMkLst>
            <pc:docMk/>
            <pc:sldMk cId="3402722045" sldId="374"/>
            <ac:picMk id="4" creationId="{88C0919C-23BC-FCC5-AEAE-05CAD80FD0F7}"/>
          </ac:picMkLst>
        </pc:picChg>
      </pc:sldChg>
      <pc:sldMasterChg chg="modSp mod">
        <pc:chgData name="Caroline Prodger" userId="e4ef2e75-b60b-401b-8ebe-291bdcf405f4" providerId="ADAL" clId="{7930066B-2B7B-4D8F-B244-084C645FDB8E}" dt="2022-09-14T15:44:01.497" v="137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7930066B-2B7B-4D8F-B244-084C645FDB8E}" dt="2022-09-14T15:44:01.497" v="137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3722DDAE-EBE0-4AC9-8635-9A3F1BAEC5FA}"/>
    <pc:docChg chg="">
      <pc:chgData name="Caroline Prodger" userId="e4ef2e75-b60b-401b-8ebe-291bdcf405f4" providerId="ADAL" clId="{3722DDAE-EBE0-4AC9-8635-9A3F1BAEC5FA}" dt="2022-08-26T11:37:45.506" v="0"/>
      <pc:docMkLst>
        <pc:docMk/>
      </pc:docMkLst>
      <pc:sldChg chg="addCm">
        <pc:chgData name="Caroline Prodger" userId="e4ef2e75-b60b-401b-8ebe-291bdcf405f4" providerId="ADAL" clId="{3722DDAE-EBE0-4AC9-8635-9A3F1BAEC5FA}" dt="2022-08-26T11:37:45.506" v="0"/>
        <pc:sldMkLst>
          <pc:docMk/>
          <pc:sldMk cId="1292467894" sldId="371"/>
        </pc:sldMkLst>
      </pc:sldChg>
    </pc:docChg>
  </pc:docChgLst>
  <pc:docChgLst>
    <pc:chgData name="Christopher Lindridge" userId="237e7769-5239-4eb4-a525-ce0d51e55f8d" providerId="ADAL" clId="{B975EF44-A3CE-4654-857B-0E35E22494F8}"/>
    <pc:docChg chg="undo custSel addSld delSld modSld">
      <pc:chgData name="Christopher Lindridge" userId="237e7769-5239-4eb4-a525-ce0d51e55f8d" providerId="ADAL" clId="{B975EF44-A3CE-4654-857B-0E35E22494F8}" dt="2022-06-15T13:44:03.083" v="2684" actId="47"/>
      <pc:docMkLst>
        <pc:docMk/>
      </pc:docMkLst>
      <pc:sldChg chg="modSp mod">
        <pc:chgData name="Christopher Lindridge" userId="237e7769-5239-4eb4-a525-ce0d51e55f8d" providerId="ADAL" clId="{B975EF44-A3CE-4654-857B-0E35E22494F8}" dt="2022-06-15T12:36:50.833" v="111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B975EF44-A3CE-4654-857B-0E35E22494F8}" dt="2022-06-15T12:36:50.833" v="111" actId="20577"/>
          <ac:spMkLst>
            <pc:docMk/>
            <pc:sldMk cId="670929600" sldId="342"/>
            <ac:spMk id="2053" creationId="{00000000-0000-0000-0000-000000000000}"/>
          </ac:spMkLst>
        </pc:spChg>
        <pc:spChg chg="mod">
          <ac:chgData name="Christopher Lindridge" userId="237e7769-5239-4eb4-a525-ce0d51e55f8d" providerId="ADAL" clId="{B975EF44-A3CE-4654-857B-0E35E22494F8}" dt="2022-06-15T12:36:23.328" v="79" actId="20577"/>
          <ac:spMkLst>
            <pc:docMk/>
            <pc:sldMk cId="670929600" sldId="342"/>
            <ac:spMk id="2054" creationId="{00000000-0000-0000-0000-000000000000}"/>
          </ac:spMkLst>
        </pc:spChg>
      </pc:sldChg>
      <pc:sldChg chg="modSp mod">
        <pc:chgData name="Christopher Lindridge" userId="237e7769-5239-4eb4-a525-ce0d51e55f8d" providerId="ADAL" clId="{B975EF44-A3CE-4654-857B-0E35E22494F8}" dt="2022-06-15T12:43:34.071" v="369" actId="313"/>
        <pc:sldMkLst>
          <pc:docMk/>
          <pc:sldMk cId="1212163211" sldId="352"/>
        </pc:sldMkLst>
        <pc:spChg chg="mod">
          <ac:chgData name="Christopher Lindridge" userId="237e7769-5239-4eb4-a525-ce0d51e55f8d" providerId="ADAL" clId="{B975EF44-A3CE-4654-857B-0E35E22494F8}" dt="2022-06-15T12:41:39.223" v="316" actId="20577"/>
          <ac:spMkLst>
            <pc:docMk/>
            <pc:sldMk cId="1212163211" sldId="352"/>
            <ac:spMk id="2" creationId="{00000000-0000-0000-0000-000000000000}"/>
          </ac:spMkLst>
        </pc:spChg>
        <pc:spChg chg="mod">
          <ac:chgData name="Christopher Lindridge" userId="237e7769-5239-4eb4-a525-ce0d51e55f8d" providerId="ADAL" clId="{B975EF44-A3CE-4654-857B-0E35E22494F8}" dt="2022-06-15T12:43:34.071" v="369" actId="313"/>
          <ac:spMkLst>
            <pc:docMk/>
            <pc:sldMk cId="1212163211" sldId="352"/>
            <ac:spMk id="6" creationId="{22B0C5F0-DF90-44B6-9E89-C635A38CF08E}"/>
          </ac:spMkLst>
        </pc:spChg>
      </pc:sldChg>
      <pc:sldChg chg="del">
        <pc:chgData name="Christopher Lindridge" userId="237e7769-5239-4eb4-a525-ce0d51e55f8d" providerId="ADAL" clId="{B975EF44-A3CE-4654-857B-0E35E22494F8}" dt="2022-06-15T13:24:51.047" v="2655" actId="47"/>
        <pc:sldMkLst>
          <pc:docMk/>
          <pc:sldMk cId="2888978342" sldId="353"/>
        </pc:sldMkLst>
      </pc:sldChg>
      <pc:sldChg chg="addSp delSp modSp mod">
        <pc:chgData name="Christopher Lindridge" userId="237e7769-5239-4eb4-a525-ce0d51e55f8d" providerId="ADAL" clId="{B975EF44-A3CE-4654-857B-0E35E22494F8}" dt="2022-06-15T12:40:58.825" v="290" actId="1076"/>
        <pc:sldMkLst>
          <pc:docMk/>
          <pc:sldMk cId="246462870" sldId="354"/>
        </pc:sldMkLst>
        <pc:spChg chg="mod">
          <ac:chgData name="Christopher Lindridge" userId="237e7769-5239-4eb4-a525-ce0d51e55f8d" providerId="ADAL" clId="{B975EF44-A3CE-4654-857B-0E35E22494F8}" dt="2022-06-15T12:38:45.488" v="283" actId="20577"/>
          <ac:spMkLst>
            <pc:docMk/>
            <pc:sldMk cId="246462870" sldId="354"/>
            <ac:spMk id="8" creationId="{25FD3833-C8AB-45A7-A074-5604C049E67F}"/>
          </ac:spMkLst>
        </pc:spChg>
        <pc:picChg chg="del">
          <ac:chgData name="Christopher Lindridge" userId="237e7769-5239-4eb4-a525-ce0d51e55f8d" providerId="ADAL" clId="{B975EF44-A3CE-4654-857B-0E35E22494F8}" dt="2022-06-15T12:40:18.665" v="284" actId="478"/>
          <ac:picMkLst>
            <pc:docMk/>
            <pc:sldMk cId="246462870" sldId="354"/>
            <ac:picMk id="4" creationId="{E631F5FF-734D-9547-71CF-8AE74A96B9B5}"/>
          </ac:picMkLst>
        </pc:picChg>
        <pc:picChg chg="add mod">
          <ac:chgData name="Christopher Lindridge" userId="237e7769-5239-4eb4-a525-ce0d51e55f8d" providerId="ADAL" clId="{B975EF44-A3CE-4654-857B-0E35E22494F8}" dt="2022-06-15T12:40:58.825" v="290" actId="1076"/>
          <ac:picMkLst>
            <pc:docMk/>
            <pc:sldMk cId="246462870" sldId="354"/>
            <ac:picMk id="1026" creationId="{991EEAD2-26C2-4770-9538-CB8E8575B4CB}"/>
          </ac:picMkLst>
        </pc:picChg>
      </pc:sldChg>
      <pc:sldChg chg="del">
        <pc:chgData name="Christopher Lindridge" userId="237e7769-5239-4eb4-a525-ce0d51e55f8d" providerId="ADAL" clId="{B975EF44-A3CE-4654-857B-0E35E22494F8}" dt="2022-06-15T13:24:52.034" v="2656" actId="47"/>
        <pc:sldMkLst>
          <pc:docMk/>
          <pc:sldMk cId="2445530768" sldId="355"/>
        </pc:sldMkLst>
      </pc:sldChg>
      <pc:sldChg chg="addSp delSp modSp mod">
        <pc:chgData name="Christopher Lindridge" userId="237e7769-5239-4eb4-a525-ce0d51e55f8d" providerId="ADAL" clId="{B975EF44-A3CE-4654-857B-0E35E22494F8}" dt="2022-06-15T12:50:39.052" v="631" actId="20577"/>
        <pc:sldMkLst>
          <pc:docMk/>
          <pc:sldMk cId="357897734" sldId="365"/>
        </pc:sldMkLst>
        <pc:spChg chg="mod">
          <ac:chgData name="Christopher Lindridge" userId="237e7769-5239-4eb4-a525-ce0d51e55f8d" providerId="ADAL" clId="{B975EF44-A3CE-4654-857B-0E35E22494F8}" dt="2022-06-15T12:44:41.318" v="396" actId="20577"/>
          <ac:spMkLst>
            <pc:docMk/>
            <pc:sldMk cId="357897734" sldId="365"/>
            <ac:spMk id="2" creationId="{00000000-0000-0000-0000-000000000000}"/>
          </ac:spMkLst>
        </pc:spChg>
        <pc:spChg chg="mod">
          <ac:chgData name="Christopher Lindridge" userId="237e7769-5239-4eb4-a525-ce0d51e55f8d" providerId="ADAL" clId="{B975EF44-A3CE-4654-857B-0E35E22494F8}" dt="2022-06-15T12:50:39.052" v="631" actId="20577"/>
          <ac:spMkLst>
            <pc:docMk/>
            <pc:sldMk cId="357897734" sldId="365"/>
            <ac:spMk id="6" creationId="{22B0C5F0-DF90-44B6-9E89-C635A38CF08E}"/>
          </ac:spMkLst>
        </pc:spChg>
        <pc:spChg chg="del mod">
          <ac:chgData name="Christopher Lindridge" userId="237e7769-5239-4eb4-a525-ce0d51e55f8d" providerId="ADAL" clId="{B975EF44-A3CE-4654-857B-0E35E22494F8}" dt="2022-06-15T12:48:23.667" v="480"/>
          <ac:spMkLst>
            <pc:docMk/>
            <pc:sldMk cId="357897734" sldId="365"/>
            <ac:spMk id="7" creationId="{1F2730CC-FAA1-C7E3-68F0-DDCBBDD6B212}"/>
          </ac:spMkLst>
        </pc:spChg>
        <pc:picChg chg="del">
          <ac:chgData name="Christopher Lindridge" userId="237e7769-5239-4eb4-a525-ce0d51e55f8d" providerId="ADAL" clId="{B975EF44-A3CE-4654-857B-0E35E22494F8}" dt="2022-06-15T12:48:08.513" v="477" actId="478"/>
          <ac:picMkLst>
            <pc:docMk/>
            <pc:sldMk cId="357897734" sldId="365"/>
            <ac:picMk id="4" creationId="{277C6284-E5AD-656E-9A5A-D92ECFA597EB}"/>
          </ac:picMkLst>
        </pc:picChg>
        <pc:picChg chg="add mod">
          <ac:chgData name="Christopher Lindridge" userId="237e7769-5239-4eb4-a525-ce0d51e55f8d" providerId="ADAL" clId="{B975EF44-A3CE-4654-857B-0E35E22494F8}" dt="2022-06-15T12:49:11.624" v="495" actId="1076"/>
          <ac:picMkLst>
            <pc:docMk/>
            <pc:sldMk cId="357897734" sldId="365"/>
            <ac:picMk id="2050" creationId="{4885A1EC-7E12-4220-84E0-FAF4209E8B2E}"/>
          </ac:picMkLst>
        </pc:picChg>
      </pc:sldChg>
      <pc:sldChg chg="del">
        <pc:chgData name="Christopher Lindridge" userId="237e7769-5239-4eb4-a525-ce0d51e55f8d" providerId="ADAL" clId="{B975EF44-A3CE-4654-857B-0E35E22494F8}" dt="2022-06-15T13:43:55.402" v="2683" actId="47"/>
        <pc:sldMkLst>
          <pc:docMk/>
          <pc:sldMk cId="3273727042" sldId="366"/>
        </pc:sldMkLst>
      </pc:sldChg>
      <pc:sldChg chg="addSp delSp modSp mod">
        <pc:chgData name="Christopher Lindridge" userId="237e7769-5239-4eb4-a525-ce0d51e55f8d" providerId="ADAL" clId="{B975EF44-A3CE-4654-857B-0E35E22494F8}" dt="2022-06-15T13:12:39.254" v="1491" actId="21"/>
        <pc:sldMkLst>
          <pc:docMk/>
          <pc:sldMk cId="2001728468" sldId="367"/>
        </pc:sldMkLst>
        <pc:spChg chg="mod">
          <ac:chgData name="Christopher Lindridge" userId="237e7769-5239-4eb4-a525-ce0d51e55f8d" providerId="ADAL" clId="{B975EF44-A3CE-4654-857B-0E35E22494F8}" dt="2022-06-15T12:59:20.063" v="806" actId="20577"/>
          <ac:spMkLst>
            <pc:docMk/>
            <pc:sldMk cId="2001728468" sldId="367"/>
            <ac:spMk id="2" creationId="{6DEBE623-2682-43C0-BCBC-E24EA71140BE}"/>
          </ac:spMkLst>
        </pc:spChg>
        <pc:spChg chg="mod">
          <ac:chgData name="Christopher Lindridge" userId="237e7769-5239-4eb4-a525-ce0d51e55f8d" providerId="ADAL" clId="{B975EF44-A3CE-4654-857B-0E35E22494F8}" dt="2022-06-15T13:12:15.250" v="1488" actId="20577"/>
          <ac:spMkLst>
            <pc:docMk/>
            <pc:sldMk cId="2001728468" sldId="367"/>
            <ac:spMk id="3" creationId="{5F7DD87D-E86F-4129-9145-0E673A1B8A65}"/>
          </ac:spMkLst>
        </pc:spChg>
        <pc:spChg chg="del">
          <ac:chgData name="Christopher Lindridge" userId="237e7769-5239-4eb4-a525-ce0d51e55f8d" providerId="ADAL" clId="{B975EF44-A3CE-4654-857B-0E35E22494F8}" dt="2022-06-15T12:59:24.736" v="808" actId="478"/>
          <ac:spMkLst>
            <pc:docMk/>
            <pc:sldMk cId="2001728468" sldId="367"/>
            <ac:spMk id="7" creationId="{1C06E65E-C08A-4331-92E7-101212B95276}"/>
          </ac:spMkLst>
        </pc:spChg>
        <pc:picChg chg="add del mod">
          <ac:chgData name="Christopher Lindridge" userId="237e7769-5239-4eb4-a525-ce0d51e55f8d" providerId="ADAL" clId="{B975EF44-A3CE-4654-857B-0E35E22494F8}" dt="2022-06-15T13:12:39.254" v="1491" actId="21"/>
          <ac:picMkLst>
            <pc:docMk/>
            <pc:sldMk cId="2001728468" sldId="367"/>
            <ac:picMk id="5" creationId="{A613776C-8973-43AE-A746-9947D6E30AA4}"/>
          </ac:picMkLst>
        </pc:picChg>
        <pc:picChg chg="del">
          <ac:chgData name="Christopher Lindridge" userId="237e7769-5239-4eb4-a525-ce0d51e55f8d" providerId="ADAL" clId="{B975EF44-A3CE-4654-857B-0E35E22494F8}" dt="2022-06-15T12:59:21.867" v="807" actId="478"/>
          <ac:picMkLst>
            <pc:docMk/>
            <pc:sldMk cId="2001728468" sldId="367"/>
            <ac:picMk id="6" creationId="{8177CFED-17C2-C693-E777-3D828E6E187D}"/>
          </ac:picMkLst>
        </pc:picChg>
      </pc:sldChg>
      <pc:sldChg chg="del">
        <pc:chgData name="Christopher Lindridge" userId="237e7769-5239-4eb4-a525-ce0d51e55f8d" providerId="ADAL" clId="{B975EF44-A3CE-4654-857B-0E35E22494F8}" dt="2022-06-15T13:24:53.876" v="2657" actId="47"/>
        <pc:sldMkLst>
          <pc:docMk/>
          <pc:sldMk cId="3132271362" sldId="368"/>
        </pc:sldMkLst>
      </pc:sldChg>
      <pc:sldChg chg="addSp delSp modSp add mod">
        <pc:chgData name="Christopher Lindridge" userId="237e7769-5239-4eb4-a525-ce0d51e55f8d" providerId="ADAL" clId="{B975EF44-A3CE-4654-857B-0E35E22494F8}" dt="2022-06-15T12:57:35.833" v="762" actId="1076"/>
        <pc:sldMkLst>
          <pc:docMk/>
          <pc:sldMk cId="3353067235" sldId="369"/>
        </pc:sldMkLst>
        <pc:spChg chg="mod">
          <ac:chgData name="Christopher Lindridge" userId="237e7769-5239-4eb4-a525-ce0d51e55f8d" providerId="ADAL" clId="{B975EF44-A3CE-4654-857B-0E35E22494F8}" dt="2022-06-15T12:51:45.218" v="707" actId="20577"/>
          <ac:spMkLst>
            <pc:docMk/>
            <pc:sldMk cId="3353067235" sldId="369"/>
            <ac:spMk id="2" creationId="{00000000-0000-0000-0000-000000000000}"/>
          </ac:spMkLst>
        </pc:spChg>
        <pc:spChg chg="add del mod">
          <ac:chgData name="Christopher Lindridge" userId="237e7769-5239-4eb4-a525-ce0d51e55f8d" providerId="ADAL" clId="{B975EF44-A3CE-4654-857B-0E35E22494F8}" dt="2022-06-15T12:56:12.850" v="753"/>
          <ac:spMkLst>
            <pc:docMk/>
            <pc:sldMk cId="3353067235" sldId="369"/>
            <ac:spMk id="3" creationId="{F1DC3F0C-C0FA-44B5-B3DB-560DC7BBE7DE}"/>
          </ac:spMkLst>
        </pc:spChg>
        <pc:spChg chg="mod">
          <ac:chgData name="Christopher Lindridge" userId="237e7769-5239-4eb4-a525-ce0d51e55f8d" providerId="ADAL" clId="{B975EF44-A3CE-4654-857B-0E35E22494F8}" dt="2022-06-15T12:53:40.593" v="747" actId="5793"/>
          <ac:spMkLst>
            <pc:docMk/>
            <pc:sldMk cId="3353067235" sldId="369"/>
            <ac:spMk id="6" creationId="{22B0C5F0-DF90-44B6-9E89-C635A38CF08E}"/>
          </ac:spMkLst>
        </pc:spChg>
        <pc:spChg chg="del mod">
          <ac:chgData name="Christopher Lindridge" userId="237e7769-5239-4eb4-a525-ce0d51e55f8d" providerId="ADAL" clId="{B975EF44-A3CE-4654-857B-0E35E22494F8}" dt="2022-06-15T12:51:49.359" v="708" actId="478"/>
          <ac:spMkLst>
            <pc:docMk/>
            <pc:sldMk cId="3353067235" sldId="369"/>
            <ac:spMk id="7" creationId="{1F2730CC-FAA1-C7E3-68F0-DDCBBDD6B212}"/>
          </ac:spMkLst>
        </pc:spChg>
        <pc:picChg chg="del mod">
          <ac:chgData name="Christopher Lindridge" userId="237e7769-5239-4eb4-a525-ce0d51e55f8d" providerId="ADAL" clId="{B975EF44-A3CE-4654-857B-0E35E22494F8}" dt="2022-06-15T12:53:46.893" v="749" actId="478"/>
          <ac:picMkLst>
            <pc:docMk/>
            <pc:sldMk cId="3353067235" sldId="369"/>
            <ac:picMk id="4" creationId="{277C6284-E5AD-656E-9A5A-D92ECFA597EB}"/>
          </ac:picMkLst>
        </pc:picChg>
        <pc:picChg chg="add mod">
          <ac:chgData name="Christopher Lindridge" userId="237e7769-5239-4eb4-a525-ce0d51e55f8d" providerId="ADAL" clId="{B975EF44-A3CE-4654-857B-0E35E22494F8}" dt="2022-06-15T12:57:27.285" v="758" actId="14100"/>
          <ac:picMkLst>
            <pc:docMk/>
            <pc:sldMk cId="3353067235" sldId="369"/>
            <ac:picMk id="3076" creationId="{C09C4580-E755-4AD3-918E-EBAF70610079}"/>
          </ac:picMkLst>
        </pc:picChg>
        <pc:picChg chg="add mod">
          <ac:chgData name="Christopher Lindridge" userId="237e7769-5239-4eb4-a525-ce0d51e55f8d" providerId="ADAL" clId="{B975EF44-A3CE-4654-857B-0E35E22494F8}" dt="2022-06-15T12:57:35.833" v="762" actId="1076"/>
          <ac:picMkLst>
            <pc:docMk/>
            <pc:sldMk cId="3353067235" sldId="369"/>
            <ac:picMk id="3078" creationId="{4A7346FB-6C3C-42FC-8003-0C68C2512B41}"/>
          </ac:picMkLst>
        </pc:picChg>
      </pc:sldChg>
      <pc:sldChg chg="addSp modSp new mod">
        <pc:chgData name="Christopher Lindridge" userId="237e7769-5239-4eb4-a525-ce0d51e55f8d" providerId="ADAL" clId="{B975EF44-A3CE-4654-857B-0E35E22494F8}" dt="2022-06-15T12:58:43.953" v="769" actId="1076"/>
        <pc:sldMkLst>
          <pc:docMk/>
          <pc:sldMk cId="2950204468" sldId="370"/>
        </pc:sldMkLst>
        <pc:spChg chg="mod">
          <ac:chgData name="Christopher Lindridge" userId="237e7769-5239-4eb4-a525-ce0d51e55f8d" providerId="ADAL" clId="{B975EF44-A3CE-4654-857B-0E35E22494F8}" dt="2022-06-15T12:52:52.191" v="725" actId="20577"/>
          <ac:spMkLst>
            <pc:docMk/>
            <pc:sldMk cId="2950204468" sldId="370"/>
            <ac:spMk id="2" creationId="{5D72D6A2-DB74-4AB0-B7D5-9E39A3077EDD}"/>
          </ac:spMkLst>
        </pc:spChg>
        <pc:spChg chg="mod">
          <ac:chgData name="Christopher Lindridge" userId="237e7769-5239-4eb4-a525-ce0d51e55f8d" providerId="ADAL" clId="{B975EF44-A3CE-4654-857B-0E35E22494F8}" dt="2022-06-15T12:53:20.274" v="736" actId="113"/>
          <ac:spMkLst>
            <pc:docMk/>
            <pc:sldMk cId="2950204468" sldId="370"/>
            <ac:spMk id="3" creationId="{8A42FFBE-9267-4E46-A682-20DF02551FB3}"/>
          </ac:spMkLst>
        </pc:spChg>
        <pc:picChg chg="add mod">
          <ac:chgData name="Christopher Lindridge" userId="237e7769-5239-4eb4-a525-ce0d51e55f8d" providerId="ADAL" clId="{B975EF44-A3CE-4654-857B-0E35E22494F8}" dt="2022-06-15T12:58:43.953" v="769" actId="1076"/>
          <ac:picMkLst>
            <pc:docMk/>
            <pc:sldMk cId="2950204468" sldId="370"/>
            <ac:picMk id="4" creationId="{C46E9702-E33D-4E86-9BF2-842C29049D67}"/>
          </ac:picMkLst>
        </pc:picChg>
        <pc:picChg chg="add mod">
          <ac:chgData name="Christopher Lindridge" userId="237e7769-5239-4eb4-a525-ce0d51e55f8d" providerId="ADAL" clId="{B975EF44-A3CE-4654-857B-0E35E22494F8}" dt="2022-06-15T12:58:39.674" v="768" actId="1076"/>
          <ac:picMkLst>
            <pc:docMk/>
            <pc:sldMk cId="2950204468" sldId="370"/>
            <ac:picMk id="4098" creationId="{838E9658-2CFF-4E22-BC4D-106AD9DE1F8F}"/>
          </ac:picMkLst>
        </pc:picChg>
      </pc:sldChg>
      <pc:sldChg chg="addSp delSp modSp new mod">
        <pc:chgData name="Christopher Lindridge" userId="237e7769-5239-4eb4-a525-ce0d51e55f8d" providerId="ADAL" clId="{B975EF44-A3CE-4654-857B-0E35E22494F8}" dt="2022-06-15T13:16:26.423" v="1996" actId="1076"/>
        <pc:sldMkLst>
          <pc:docMk/>
          <pc:sldMk cId="1292467894" sldId="371"/>
        </pc:sldMkLst>
        <pc:spChg chg="mod">
          <ac:chgData name="Christopher Lindridge" userId="237e7769-5239-4eb4-a525-ce0d51e55f8d" providerId="ADAL" clId="{B975EF44-A3CE-4654-857B-0E35E22494F8}" dt="2022-06-15T13:13:31.246" v="1531" actId="20577"/>
          <ac:spMkLst>
            <pc:docMk/>
            <pc:sldMk cId="1292467894" sldId="371"/>
            <ac:spMk id="2" creationId="{3E79B65B-C27A-47E6-B105-0ECBAB9CD281}"/>
          </ac:spMkLst>
        </pc:spChg>
        <pc:spChg chg="add del mod">
          <ac:chgData name="Christopher Lindridge" userId="237e7769-5239-4eb4-a525-ce0d51e55f8d" providerId="ADAL" clId="{B975EF44-A3CE-4654-857B-0E35E22494F8}" dt="2022-06-15T13:16:06.208" v="1993" actId="20577"/>
          <ac:spMkLst>
            <pc:docMk/>
            <pc:sldMk cId="1292467894" sldId="371"/>
            <ac:spMk id="3" creationId="{AE805855-B010-40C3-98FB-B06081109DDD}"/>
          </ac:spMkLst>
        </pc:spChg>
        <pc:picChg chg="add del mod">
          <ac:chgData name="Christopher Lindridge" userId="237e7769-5239-4eb4-a525-ce0d51e55f8d" providerId="ADAL" clId="{B975EF44-A3CE-4654-857B-0E35E22494F8}" dt="2022-06-15T13:12:53.742" v="1493"/>
          <ac:picMkLst>
            <pc:docMk/>
            <pc:sldMk cId="1292467894" sldId="371"/>
            <ac:picMk id="4" creationId="{75CE7A45-2E67-45FE-ABD2-342D8ECA8418}"/>
          </ac:picMkLst>
        </pc:picChg>
        <pc:picChg chg="add mod">
          <ac:chgData name="Christopher Lindridge" userId="237e7769-5239-4eb4-a525-ce0d51e55f8d" providerId="ADAL" clId="{B975EF44-A3CE-4654-857B-0E35E22494F8}" dt="2022-06-15T13:16:26.423" v="1996" actId="1076"/>
          <ac:picMkLst>
            <pc:docMk/>
            <pc:sldMk cId="1292467894" sldId="371"/>
            <ac:picMk id="5" creationId="{D19DCCE6-3347-4521-B6D4-DB8FD197DA77}"/>
          </ac:picMkLst>
        </pc:picChg>
      </pc:sldChg>
      <pc:sldChg chg="addSp delSp modSp new mod">
        <pc:chgData name="Christopher Lindridge" userId="237e7769-5239-4eb4-a525-ce0d51e55f8d" providerId="ADAL" clId="{B975EF44-A3CE-4654-857B-0E35E22494F8}" dt="2022-06-15T13:24:11.481" v="2654" actId="20577"/>
        <pc:sldMkLst>
          <pc:docMk/>
          <pc:sldMk cId="1451424544" sldId="372"/>
        </pc:sldMkLst>
        <pc:spChg chg="mod">
          <ac:chgData name="Christopher Lindridge" userId="237e7769-5239-4eb4-a525-ce0d51e55f8d" providerId="ADAL" clId="{B975EF44-A3CE-4654-857B-0E35E22494F8}" dt="2022-06-15T13:17:38.448" v="2024" actId="20577"/>
          <ac:spMkLst>
            <pc:docMk/>
            <pc:sldMk cId="1451424544" sldId="372"/>
            <ac:spMk id="2" creationId="{EC2B1978-7346-435C-B2AA-2FD2988BF966}"/>
          </ac:spMkLst>
        </pc:spChg>
        <pc:spChg chg="del">
          <ac:chgData name="Christopher Lindridge" userId="237e7769-5239-4eb4-a525-ce0d51e55f8d" providerId="ADAL" clId="{B975EF44-A3CE-4654-857B-0E35E22494F8}" dt="2022-06-15T13:18:38.808" v="2025" actId="3680"/>
          <ac:spMkLst>
            <pc:docMk/>
            <pc:sldMk cId="1451424544" sldId="372"/>
            <ac:spMk id="3" creationId="{07AED19E-772A-4BA1-A924-DC2D4107419B}"/>
          </ac:spMkLst>
        </pc:spChg>
        <pc:graphicFrameChg chg="add mod ord modGraphic">
          <ac:chgData name="Christopher Lindridge" userId="237e7769-5239-4eb4-a525-ce0d51e55f8d" providerId="ADAL" clId="{B975EF44-A3CE-4654-857B-0E35E22494F8}" dt="2022-06-15T13:24:11.481" v="2654" actId="20577"/>
          <ac:graphicFrameMkLst>
            <pc:docMk/>
            <pc:sldMk cId="1451424544" sldId="372"/>
            <ac:graphicFrameMk id="4" creationId="{4CFC8475-F279-4698-BF35-8A775D084F10}"/>
          </ac:graphicFrameMkLst>
        </pc:graphicFrameChg>
      </pc:sldChg>
      <pc:sldChg chg="modSp new del mod">
        <pc:chgData name="Christopher Lindridge" userId="237e7769-5239-4eb4-a525-ce0d51e55f8d" providerId="ADAL" clId="{B975EF44-A3CE-4654-857B-0E35E22494F8}" dt="2022-06-15T13:44:03.083" v="2684" actId="47"/>
        <pc:sldMkLst>
          <pc:docMk/>
          <pc:sldMk cId="341578720" sldId="373"/>
        </pc:sldMkLst>
        <pc:spChg chg="mod">
          <ac:chgData name="Christopher Lindridge" userId="237e7769-5239-4eb4-a525-ce0d51e55f8d" providerId="ADAL" clId="{B975EF44-A3CE-4654-857B-0E35E22494F8}" dt="2022-06-15T13:26:34.552" v="2682" actId="20577"/>
          <ac:spMkLst>
            <pc:docMk/>
            <pc:sldMk cId="341578720" sldId="373"/>
            <ac:spMk id="2" creationId="{75722F09-70BA-49D2-A117-F5CB95E7850B}"/>
          </ac:spMkLst>
        </pc:spChg>
      </pc:sldChg>
    </pc:docChg>
  </pc:docChgLst>
  <pc:docChgLst>
    <pc:chgData name="Christopher Lindridge" userId="237e7769-5239-4eb4-a525-ce0d51e55f8d" providerId="ADAL" clId="{B943FD72-455C-489E-AD8E-A639904BCA50}"/>
    <pc:docChg chg="undo redo custSel addSld modSld">
      <pc:chgData name="Christopher Lindridge" userId="237e7769-5239-4eb4-a525-ce0d51e55f8d" providerId="ADAL" clId="{B943FD72-455C-489E-AD8E-A639904BCA50}" dt="2022-07-18T11:40:02.723" v="235" actId="1076"/>
      <pc:docMkLst>
        <pc:docMk/>
      </pc:docMkLst>
      <pc:sldChg chg="addSp delSp modSp mod modNotesTx">
        <pc:chgData name="Christopher Lindridge" userId="237e7769-5239-4eb4-a525-ce0d51e55f8d" providerId="ADAL" clId="{B943FD72-455C-489E-AD8E-A639904BCA50}" dt="2022-07-18T11:35:29.955" v="8" actId="14100"/>
        <pc:sldMkLst>
          <pc:docMk/>
          <pc:sldMk cId="357897734" sldId="365"/>
        </pc:sldMkLst>
        <pc:picChg chg="add mod modCrop">
          <ac:chgData name="Christopher Lindridge" userId="237e7769-5239-4eb4-a525-ce0d51e55f8d" providerId="ADAL" clId="{B943FD72-455C-489E-AD8E-A639904BCA50}" dt="2022-07-18T11:35:29.955" v="8" actId="14100"/>
          <ac:picMkLst>
            <pc:docMk/>
            <pc:sldMk cId="357897734" sldId="365"/>
            <ac:picMk id="3" creationId="{97BCA26B-F52A-3E6C-51F0-0217B632B75B}"/>
          </ac:picMkLst>
        </pc:picChg>
        <pc:picChg chg="del">
          <ac:chgData name="Christopher Lindridge" userId="237e7769-5239-4eb4-a525-ce0d51e55f8d" providerId="ADAL" clId="{B943FD72-455C-489E-AD8E-A639904BCA50}" dt="2022-07-18T11:34:50.843" v="0" actId="478"/>
          <ac:picMkLst>
            <pc:docMk/>
            <pc:sldMk cId="357897734" sldId="365"/>
            <ac:picMk id="2050" creationId="{4885A1EC-7E12-4220-84E0-FAF4209E8B2E}"/>
          </ac:picMkLst>
        </pc:picChg>
      </pc:sldChg>
      <pc:sldChg chg="addSp delSp modSp new mod modNotesTx">
        <pc:chgData name="Christopher Lindridge" userId="237e7769-5239-4eb4-a525-ce0d51e55f8d" providerId="ADAL" clId="{B943FD72-455C-489E-AD8E-A639904BCA50}" dt="2022-07-18T11:40:02.723" v="235" actId="1076"/>
        <pc:sldMkLst>
          <pc:docMk/>
          <pc:sldMk cId="188812773" sldId="373"/>
        </pc:sldMkLst>
        <pc:spChg chg="mod">
          <ac:chgData name="Christopher Lindridge" userId="237e7769-5239-4eb4-a525-ce0d51e55f8d" providerId="ADAL" clId="{B943FD72-455C-489E-AD8E-A639904BCA50}" dt="2022-07-18T11:36:00.092" v="25" actId="20577"/>
          <ac:spMkLst>
            <pc:docMk/>
            <pc:sldMk cId="188812773" sldId="373"/>
            <ac:spMk id="2" creationId="{E1BE8748-A744-F91D-AA9C-4F6FD8F8B35C}"/>
          </ac:spMkLst>
        </pc:spChg>
        <pc:spChg chg="mod">
          <ac:chgData name="Christopher Lindridge" userId="237e7769-5239-4eb4-a525-ce0d51e55f8d" providerId="ADAL" clId="{B943FD72-455C-489E-AD8E-A639904BCA50}" dt="2022-07-18T11:39:29.173" v="225" actId="20577"/>
          <ac:spMkLst>
            <pc:docMk/>
            <pc:sldMk cId="188812773" sldId="373"/>
            <ac:spMk id="3" creationId="{D206292B-00B2-B8CE-F848-9C0792C03775}"/>
          </ac:spMkLst>
        </pc:spChg>
        <pc:spChg chg="add del mod">
          <ac:chgData name="Christopher Lindridge" userId="237e7769-5239-4eb4-a525-ce0d51e55f8d" providerId="ADAL" clId="{B943FD72-455C-489E-AD8E-A639904BCA50}" dt="2022-07-18T11:39:40.751" v="229" actId="22"/>
          <ac:spMkLst>
            <pc:docMk/>
            <pc:sldMk cId="188812773" sldId="373"/>
            <ac:spMk id="5" creationId="{44FBAF87-DB1C-1134-3FF5-3E4723D2F89D}"/>
          </ac:spMkLst>
        </pc:spChg>
        <pc:picChg chg="add mod modCrop">
          <ac:chgData name="Christopher Lindridge" userId="237e7769-5239-4eb4-a525-ce0d51e55f8d" providerId="ADAL" clId="{B943FD72-455C-489E-AD8E-A639904BCA50}" dt="2022-07-18T11:40:02.723" v="235" actId="1076"/>
          <ac:picMkLst>
            <pc:docMk/>
            <pc:sldMk cId="188812773" sldId="373"/>
            <ac:picMk id="6" creationId="{227F48E5-E0D2-CF6E-2E83-1D9BFF9491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photo shows untreated iron ore.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92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6969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4753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6.2 Types of material and their structures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Ferrous metals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9B65B-C27A-47E6-B105-0ECBAB9CD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Impurities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05855-B010-40C3-98FB-B06081109D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73691"/>
            <a:ext cx="8229600" cy="4248000"/>
          </a:xfrm>
        </p:spPr>
        <p:txBody>
          <a:bodyPr/>
          <a:lstStyle/>
          <a:p>
            <a:r>
              <a:rPr lang="en-GB" dirty="0"/>
              <a:t>Carbon steels may also contain other substances in addition to the Iron and carbon which are typically either sulphur or phosphorus. These are regarded as</a:t>
            </a:r>
            <a:r>
              <a:rPr lang="en-GB" b="1" dirty="0"/>
              <a:t> impurities</a:t>
            </a:r>
            <a:r>
              <a:rPr lang="en-GB" dirty="0"/>
              <a:t>. </a:t>
            </a:r>
          </a:p>
          <a:p>
            <a:r>
              <a:rPr lang="en-GB" dirty="0"/>
              <a:t>These impurities have an impact on the material properties and can weaken the steel if their effect is not countered. This is often done with the addition of manganese as a </a:t>
            </a:r>
            <a:r>
              <a:rPr lang="en-GB" b="1" dirty="0"/>
              <a:t>counter-solution</a:t>
            </a:r>
            <a:r>
              <a:rPr lang="en-GB" dirty="0"/>
              <a:t>. 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2467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B1978-7346-435C-B2AA-2FD2988BF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of iron and steel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CFC8475-F279-4698-BF35-8A775D084F1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30025759"/>
              </p:ext>
            </p:extLst>
          </p:nvPr>
        </p:nvGraphicFramePr>
        <p:xfrm>
          <a:off x="457200" y="1511300"/>
          <a:ext cx="8229600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649">
                  <a:extLst>
                    <a:ext uri="{9D8B030D-6E8A-4147-A177-3AD203B41FA5}">
                      <a16:colId xmlns:a16="http://schemas.microsoft.com/office/drawing/2014/main" val="1139915150"/>
                    </a:ext>
                  </a:extLst>
                </a:gridCol>
                <a:gridCol w="2982897">
                  <a:extLst>
                    <a:ext uri="{9D8B030D-6E8A-4147-A177-3AD203B41FA5}">
                      <a16:colId xmlns:a16="http://schemas.microsoft.com/office/drawing/2014/main" val="402539548"/>
                    </a:ext>
                  </a:extLst>
                </a:gridCol>
                <a:gridCol w="3298054">
                  <a:extLst>
                    <a:ext uri="{9D8B030D-6E8A-4147-A177-3AD203B41FA5}">
                      <a16:colId xmlns:a16="http://schemas.microsoft.com/office/drawing/2014/main" val="30040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Alloy composition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ysClr val="windowText" lastClr="000000"/>
                          </a:solidFill>
                        </a:rPr>
                        <a:t>Properties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0014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Mild steel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Carbon 0.1–0.3%</a:t>
                      </a:r>
                    </a:p>
                    <a:p>
                      <a:r>
                        <a:rPr lang="en-GB" dirty="0"/>
                        <a:t>Iron 99.7–99.9%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Tough, high tensile strength, can be hardened,</a:t>
                      </a:r>
                    </a:p>
                    <a:p>
                      <a:r>
                        <a:rPr lang="en-GB" dirty="0"/>
                        <a:t>rusts easily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417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Carbon steel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Carbon 0.6–1.4%</a:t>
                      </a:r>
                    </a:p>
                    <a:p>
                      <a:r>
                        <a:rPr lang="en-GB" dirty="0"/>
                        <a:t>Iron 98.6–99.4%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Tough, can be hardened and tempered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379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Stainless steel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Iron, nickel and chromium</a:t>
                      </a:r>
                    </a:p>
                    <a:p>
                      <a:r>
                        <a:rPr lang="en-GB" dirty="0"/>
                        <a:t>(% differs by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Tough, resistant to rust,</a:t>
                      </a:r>
                    </a:p>
                    <a:p>
                      <a:r>
                        <a:rPr lang="en-GB" dirty="0"/>
                        <a:t>subject to stains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9759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Cast iron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Carbon 2–6%</a:t>
                      </a:r>
                    </a:p>
                    <a:p>
                      <a:r>
                        <a:rPr lang="en-GB" dirty="0"/>
                        <a:t>Iron 94–98%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Strong but brittle, </a:t>
                      </a:r>
                    </a:p>
                    <a:p>
                      <a:r>
                        <a:rPr lang="en-GB" dirty="0"/>
                        <a:t>high compressive strength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87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Wrought iron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100% Iron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Fibrous, tough, ductile, resistant to rusting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9697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1424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2801" y="599536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understand the structure and classification of ferrous metals.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close-up of a roller coaster&#10;&#10;Description automatically generated with low confidence">
            <a:extLst>
              <a:ext uri="{FF2B5EF4-FFF2-40B4-BE49-F238E27FC236}">
                <a16:creationId xmlns:a16="http://schemas.microsoft.com/office/drawing/2014/main" id="{85C755BF-8F37-6902-0836-5197C7EEBA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120" y="2919984"/>
            <a:ext cx="3631760" cy="242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The three groups of metals</a:t>
            </a:r>
            <a:r>
              <a:rPr lang="en-US" dirty="0"/>
              <a:t>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0025"/>
            <a:ext cx="8356862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500"/>
              </a:spcAft>
            </a:pPr>
            <a:r>
              <a:rPr lang="en-GB" altLang="en-US" dirty="0"/>
              <a:t>When metals occur naturally they are called ‘ore’ and in industry are normally mixed with other metal ores (</a:t>
            </a:r>
            <a:r>
              <a:rPr lang="en-GB" altLang="en-US" b="1" dirty="0"/>
              <a:t>alloying</a:t>
            </a:r>
            <a:r>
              <a:rPr lang="en-GB" altLang="en-US" dirty="0"/>
              <a:t>) to give the desired properties and qualities. Metals are divided into three groups.</a:t>
            </a:r>
          </a:p>
          <a:p>
            <a:pPr algn="ctr" eaLnBrk="1" hangingPunct="1"/>
            <a:r>
              <a:rPr lang="en-GB" altLang="en-US" dirty="0">
                <a:solidFill>
                  <a:srgbClr val="D60093"/>
                </a:solidFill>
              </a:rPr>
              <a:t>Ferrous	</a:t>
            </a:r>
          </a:p>
          <a:p>
            <a:pPr algn="ctr" eaLnBrk="1" hangingPunct="1"/>
            <a:r>
              <a:rPr lang="en-GB" altLang="en-US" dirty="0">
                <a:solidFill>
                  <a:srgbClr val="D60093"/>
                </a:solidFill>
              </a:rPr>
              <a:t>Non-ferrous</a:t>
            </a:r>
          </a:p>
          <a:p>
            <a:pPr algn="ctr" eaLnBrk="1" hangingPunct="1"/>
            <a:r>
              <a:rPr lang="en-GB" altLang="en-US" dirty="0">
                <a:solidFill>
                  <a:srgbClr val="D60093"/>
                </a:solidFill>
              </a:rPr>
              <a:t>Alloys</a:t>
            </a:r>
          </a:p>
          <a:p>
            <a:pPr algn="l" eaLnBrk="1" hangingPunct="1"/>
            <a:r>
              <a:rPr lang="en-GB" altLang="en-US" dirty="0"/>
              <a:t>Metals must be extracted from their ore before they can be used. This is done by mining the ore and removing rocks and other compounds. The ore then goes through a process of </a:t>
            </a:r>
            <a:r>
              <a:rPr lang="en-GB" altLang="en-US" b="1" dirty="0"/>
              <a:t>reduction</a:t>
            </a:r>
            <a:r>
              <a:rPr lang="en-GB" altLang="en-US" dirty="0"/>
              <a:t>, which removes oxygen by heating and changes the chemical bonding.</a:t>
            </a:r>
          </a:p>
          <a:p>
            <a:pPr>
              <a:spcBef>
                <a:spcPts val="0"/>
              </a:spcBef>
              <a:spcAft>
                <a:spcPts val="50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50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16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Ferrous metals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00326"/>
            <a:ext cx="8234516" cy="49297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The term </a:t>
            </a:r>
            <a:r>
              <a:rPr lang="en-GB" b="1" dirty="0">
                <a:latin typeface="Arial" panose="020B0604020202020204" pitchFamily="34" charset="0"/>
              </a:rPr>
              <a:t>ferrous</a:t>
            </a:r>
            <a:r>
              <a:rPr lang="en-GB" dirty="0">
                <a:latin typeface="Arial" panose="020B0604020202020204" pitchFamily="34" charset="0"/>
              </a:rPr>
              <a:t> relates to any material that contains iron in its composition. 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main ores of iron (Fe) are oxides and carbonates, and these ores are typically melted in blast furnaces.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Commonly used terms in iron and steel making include </a:t>
            </a:r>
            <a:r>
              <a:rPr lang="en-GB" b="1" dirty="0">
                <a:latin typeface="Arial" panose="020B0604020202020204" pitchFamily="34" charset="0"/>
              </a:rPr>
              <a:t>pig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cast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acid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basic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wrought</a:t>
            </a:r>
            <a:r>
              <a:rPr lang="en-GB" dirty="0">
                <a:latin typeface="Arial" panose="020B0604020202020204" pitchFamily="34" charset="0"/>
              </a:rPr>
              <a:t> and</a:t>
            </a:r>
            <a:r>
              <a:rPr lang="en-GB" b="1" dirty="0">
                <a:latin typeface="Arial" panose="020B0604020202020204" pitchFamily="34" charset="0"/>
              </a:rPr>
              <a:t> ingot</a:t>
            </a:r>
            <a:r>
              <a:rPr lang="en-GB" dirty="0">
                <a:latin typeface="Arial" panose="020B0604020202020204" pitchFamily="34" charset="0"/>
              </a:rPr>
              <a:t> or </a:t>
            </a:r>
            <a:r>
              <a:rPr lang="en-GB" b="1" dirty="0">
                <a:latin typeface="Arial" panose="020B0604020202020204" pitchFamily="34" charset="0"/>
              </a:rPr>
              <a:t>Swedish iron</a:t>
            </a:r>
            <a:r>
              <a:rPr lang="en-GB" dirty="0">
                <a:latin typeface="Arial" panose="020B0604020202020204" pitchFamily="34" charset="0"/>
              </a:rPr>
              <a:t>, along with </a:t>
            </a:r>
            <a:r>
              <a:rPr lang="en-GB" b="1" dirty="0">
                <a:latin typeface="Arial" panose="020B0604020202020204" pitchFamily="34" charset="0"/>
              </a:rPr>
              <a:t>steel</a:t>
            </a:r>
            <a:r>
              <a:rPr lang="en-GB" dirty="0">
                <a:latin typeface="Arial" panose="020B0604020202020204" pitchFamily="34" charset="0"/>
              </a:rPr>
              <a:t>. </a:t>
            </a:r>
          </a:p>
          <a:p>
            <a:pPr marL="3314700" lvl="6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8" name="Picture 7" descr="A picture containing sweet, rock, food, truffle&#10;&#10;Description automatically generated">
            <a:extLst>
              <a:ext uri="{FF2B5EF4-FFF2-40B4-BE49-F238E27FC236}">
                <a16:creationId xmlns:a16="http://schemas.microsoft.com/office/drawing/2014/main" id="{153AA90B-FC7F-3841-85FB-C05CF612B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01" y="4224232"/>
            <a:ext cx="2512142" cy="135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87879E-FB42-2F44-EFCF-72424ECDE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blast furnace</a:t>
            </a:r>
            <a:endParaRPr lang="en-GB" dirty="0"/>
          </a:p>
        </p:txBody>
      </p:sp>
      <p:pic>
        <p:nvPicPr>
          <p:cNvPr id="4" name="Content Placeholder 3" descr="Diagram&#10;&#10;Description automatically generated">
            <a:extLst>
              <a:ext uri="{FF2B5EF4-FFF2-40B4-BE49-F238E27FC236}">
                <a16:creationId xmlns:a16="http://schemas.microsoft.com/office/drawing/2014/main" id="{88C0919C-23BC-FCC5-AEAE-05CAD80FD0F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t="7936"/>
          <a:stretch/>
        </p:blipFill>
        <p:spPr>
          <a:xfrm>
            <a:off x="1936955" y="1535074"/>
            <a:ext cx="5466287" cy="431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22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Types of iron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260" y="1518082"/>
            <a:ext cx="4971223" cy="491202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Pig iron </a:t>
            </a:r>
            <a:r>
              <a:rPr lang="en-GB" dirty="0">
                <a:latin typeface="Arial" panose="020B0604020202020204" pitchFamily="34" charset="0"/>
              </a:rPr>
              <a:t>is the impure product of the blast furnace when cast into small ingots or ‘pigs’.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Cast iron </a:t>
            </a:r>
            <a:r>
              <a:rPr lang="en-GB" dirty="0">
                <a:latin typeface="Arial" panose="020B0604020202020204" pitchFamily="34" charset="0"/>
              </a:rPr>
              <a:t>is selected grades of pig iron re-melted in a cupola and cast into shapes using sand moulds.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Acid iron </a:t>
            </a:r>
            <a:r>
              <a:rPr lang="en-GB" dirty="0">
                <a:latin typeface="Arial" panose="020B0604020202020204" pitchFamily="34" charset="0"/>
              </a:rPr>
              <a:t>is a pig iron of low phosphorous content, which may be refined to steel by an acid process.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Basic iron </a:t>
            </a:r>
            <a:r>
              <a:rPr lang="en-GB" dirty="0">
                <a:latin typeface="Arial" panose="020B0604020202020204" pitchFamily="34" charset="0"/>
              </a:rPr>
              <a:t>is a pig iron containing up to 2% of phosphorous, and this may only be refined into steel using a basic process.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3078" name="Picture 6" descr="120mm / 4.72&quot; Square - Cast Iron - College Engineering Supply">
            <a:extLst>
              <a:ext uri="{FF2B5EF4-FFF2-40B4-BE49-F238E27FC236}">
                <a16:creationId xmlns:a16="http://schemas.microsoft.com/office/drawing/2014/main" id="{4A7346FB-6C3C-42FC-8003-0C68C2512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85" y="3248088"/>
            <a:ext cx="2621896" cy="262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picture containing food, grill, pile, rock&#10;&#10;Description automatically generated">
            <a:extLst>
              <a:ext uri="{FF2B5EF4-FFF2-40B4-BE49-F238E27FC236}">
                <a16:creationId xmlns:a16="http://schemas.microsoft.com/office/drawing/2014/main" id="{F8CEA624-45D8-F8C8-F187-01FDCB4C5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884" y="1518082"/>
            <a:ext cx="2621896" cy="175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67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2D6A2-DB74-4AB0-B7D5-9E39A3077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iron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42FFBE-9267-4E46-A682-20DF02551F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924097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Wrought iron </a:t>
            </a:r>
            <a:r>
              <a:rPr lang="en-GB" dirty="0"/>
              <a:t>is a refined iron containing a certain amount of slag.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Ingot iron </a:t>
            </a:r>
            <a:r>
              <a:rPr lang="en-GB" dirty="0"/>
              <a:t>is the purest commercial form of iron, and is made by giving iron from the blast furnace the maximum possible refining in a steel-making furnace.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Steel </a:t>
            </a:r>
            <a:r>
              <a:rPr lang="en-GB" dirty="0"/>
              <a:t>is essentially an alloy of iron and carbon, containing between 1 and 5% carbon. Steel is made by oxidising away the impurities which are present in the iron produced in the blast furnace. </a:t>
            </a:r>
          </a:p>
          <a:p>
            <a:endParaRPr lang="en-GB" dirty="0"/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053C4E3C-5229-E015-251B-8856BD0D2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3509" y="1386076"/>
            <a:ext cx="2449549" cy="20429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3AECDA6-AC54-7480-4E6C-86348252D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509" y="3635999"/>
            <a:ext cx="2449548" cy="183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04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E8748-A744-F91D-AA9C-4F6FD8F8B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Forms of supply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6292B-00B2-B8CE-F848-9C0792C037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8331693" cy="4248000"/>
          </a:xfrm>
        </p:spPr>
        <p:txBody>
          <a:bodyPr/>
          <a:lstStyle/>
          <a:p>
            <a:r>
              <a:rPr lang="en-GB" dirty="0"/>
              <a:t>Metals can be supplied in many forms depending on the application and use of the material.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Square bar		Round bar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Powdered steel	Slotted beam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Sheet steel		Steel plate</a:t>
            </a:r>
            <a:endParaRPr lang="en-GB" dirty="0"/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Round billet		I-beam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C-beam		Hollow round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Hollow square</a:t>
            </a:r>
          </a:p>
        </p:txBody>
      </p:sp>
      <p:pic>
        <p:nvPicPr>
          <p:cNvPr id="5" name="Picture 4" descr="A picture containing different, bunch, store, lined&#10;&#10;Description automatically generated">
            <a:extLst>
              <a:ext uri="{FF2B5EF4-FFF2-40B4-BE49-F238E27FC236}">
                <a16:creationId xmlns:a16="http://schemas.microsoft.com/office/drawing/2014/main" id="{78688C5E-7903-DC6A-9322-0F9A86F60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942" y="2380914"/>
            <a:ext cx="3137980" cy="209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2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BE623-2682-43C0-BCBC-E24EA711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Carbon content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DD87D-E86F-4129-9145-0E673A1B8A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When we refer to steel there is often a reference to the</a:t>
            </a:r>
            <a:r>
              <a:rPr lang="en-GB" sz="2000" b="1" dirty="0"/>
              <a:t> carbon content</a:t>
            </a:r>
            <a:r>
              <a:rPr lang="en-GB" sz="2000" dirty="0"/>
              <a:t> of the material such as: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</a:t>
            </a:r>
            <a:r>
              <a:rPr lang="en-GB" sz="2000" dirty="0"/>
              <a:t>ild steel which contains up to 0.3% carbon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medium carbon steel which contains between 0.3% and 0.6% carbon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</a:t>
            </a:r>
            <a:r>
              <a:rPr lang="en-GB" sz="2000" dirty="0"/>
              <a:t>igh c</a:t>
            </a:r>
            <a:r>
              <a:rPr lang="en-GB" dirty="0"/>
              <a:t>arbon steels or tool steels which contain more than 0.6% carbon; these steels are always used in the hardened and tempered condition. </a:t>
            </a: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The varied levels of carbon affect the properties of the metal. Technically, these are ‘alloys’ of iron and carbon.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17284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733</Words>
  <Application>Microsoft Office PowerPoint</Application>
  <PresentationFormat>On-screen Show (4:3)</PresentationFormat>
  <Paragraphs>97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Lucida Grande</vt:lpstr>
      <vt:lpstr>Times New Roman</vt:lpstr>
      <vt:lpstr>Default Design</vt:lpstr>
      <vt:lpstr>PowerPoint 3: Ferrous metals</vt:lpstr>
      <vt:lpstr>Objectives</vt:lpstr>
      <vt:lpstr>The three groups of metals </vt:lpstr>
      <vt:lpstr>Ferrous metals </vt:lpstr>
      <vt:lpstr>The blast furnace</vt:lpstr>
      <vt:lpstr>Types of iron </vt:lpstr>
      <vt:lpstr>Types of iron</vt:lpstr>
      <vt:lpstr>Forms of supply </vt:lpstr>
      <vt:lpstr>Carbon content </vt:lpstr>
      <vt:lpstr>Impurities</vt:lpstr>
      <vt:lpstr>Properties of iron and steel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202</cp:revision>
  <cp:lastPrinted>2022-03-03T10:53:25Z</cp:lastPrinted>
  <dcterms:created xsi:type="dcterms:W3CDTF">2013-05-28T00:38:54Z</dcterms:created>
  <dcterms:modified xsi:type="dcterms:W3CDTF">2022-09-15T09:23:24Z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