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342" r:id="rId5"/>
    <p:sldId id="354" r:id="rId6"/>
    <p:sldId id="356" r:id="rId7"/>
    <p:sldId id="357" r:id="rId8"/>
    <p:sldId id="355" r:id="rId9"/>
    <p:sldId id="358" r:id="rId10"/>
    <p:sldId id="360" r:id="rId11"/>
    <p:sldId id="359" r:id="rId12"/>
    <p:sldId id="361" r:id="rId13"/>
    <p:sldId id="363" r:id="rId14"/>
    <p:sldId id="364" r:id="rId15"/>
    <p:sldId id="335" r:id="rId16"/>
  </p:sldIdLst>
  <p:sldSz cx="9144000" cy="6858000" type="screen4x3"/>
  <p:notesSz cx="6797675" cy="9926638"/>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41CDA9-49EB-4788-BA13-A979DCE18525}" v="19" dt="2022-09-07T13:36:00.7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2418" autoAdjust="0"/>
  </p:normalViewPr>
  <p:slideViewPr>
    <p:cSldViewPr snapToGrid="0">
      <p:cViewPr varScale="1">
        <p:scale>
          <a:sx n="62" d="100"/>
          <a:sy n="62" d="100"/>
        </p:scale>
        <p:origin x="1400" y="3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615CC6E8-3F7E-449B-9FCA-7C8B5CE4C001}"/>
    <pc:docChg chg="modSld">
      <pc:chgData name="Christopher Lindridge" userId="237e7769-5239-4eb4-a525-ce0d51e55f8d" providerId="ADAL" clId="{615CC6E8-3F7E-449B-9FCA-7C8B5CE4C001}" dt="2022-07-11T15:50:19.413" v="0"/>
      <pc:docMkLst>
        <pc:docMk/>
      </pc:docMkLst>
      <pc:sldChg chg="modSp mod">
        <pc:chgData name="Christopher Lindridge" userId="237e7769-5239-4eb4-a525-ce0d51e55f8d" providerId="ADAL" clId="{615CC6E8-3F7E-449B-9FCA-7C8B5CE4C001}" dt="2022-07-11T15:50:19.413" v="0"/>
        <pc:sldMkLst>
          <pc:docMk/>
          <pc:sldMk cId="670929600" sldId="342"/>
        </pc:sldMkLst>
        <pc:spChg chg="mod">
          <ac:chgData name="Christopher Lindridge" userId="237e7769-5239-4eb4-a525-ce0d51e55f8d" providerId="ADAL" clId="{615CC6E8-3F7E-449B-9FCA-7C8B5CE4C001}" dt="2022-07-11T15:50:19.413" v="0"/>
          <ac:spMkLst>
            <pc:docMk/>
            <pc:sldMk cId="670929600" sldId="342"/>
            <ac:spMk id="2054" creationId="{00000000-0000-0000-0000-000000000000}"/>
          </ac:spMkLst>
        </pc:spChg>
      </pc:sldChg>
    </pc:docChg>
  </pc:docChgLst>
  <pc:docChgLst>
    <pc:chgData name="Caroline Prodger" userId="e4ef2e75-b60b-401b-8ebe-291bdcf405f4" providerId="ADAL" clId="{8E41CDA9-49EB-4788-BA13-A979DCE18525}"/>
    <pc:docChg chg="undo custSel addSld delSld modSld">
      <pc:chgData name="Caroline Prodger" userId="e4ef2e75-b60b-401b-8ebe-291bdcf405f4" providerId="ADAL" clId="{8E41CDA9-49EB-4788-BA13-A979DCE18525}" dt="2022-09-14T15:50:29.221" v="260" actId="20577"/>
      <pc:docMkLst>
        <pc:docMk/>
      </pc:docMkLst>
      <pc:sldChg chg="addSp delSp modSp mod modNotesTx">
        <pc:chgData name="Caroline Prodger" userId="e4ef2e75-b60b-401b-8ebe-291bdcf405f4" providerId="ADAL" clId="{8E41CDA9-49EB-4788-BA13-A979DCE18525}" dt="2022-09-07T13:36:05.685" v="259" actId="14100"/>
        <pc:sldMkLst>
          <pc:docMk/>
          <pc:sldMk cId="246462870" sldId="354"/>
        </pc:sldMkLst>
        <pc:picChg chg="add mod">
          <ac:chgData name="Caroline Prodger" userId="e4ef2e75-b60b-401b-8ebe-291bdcf405f4" providerId="ADAL" clId="{8E41CDA9-49EB-4788-BA13-A979DCE18525}" dt="2022-09-07T13:35:53.724" v="254" actId="1076"/>
          <ac:picMkLst>
            <pc:docMk/>
            <pc:sldMk cId="246462870" sldId="354"/>
            <ac:picMk id="3" creationId="{8D758B5C-8F60-2E76-CDA7-8F0DF2D3928B}"/>
          </ac:picMkLst>
        </pc:picChg>
        <pc:picChg chg="add mod">
          <ac:chgData name="Caroline Prodger" userId="e4ef2e75-b60b-401b-8ebe-291bdcf405f4" providerId="ADAL" clId="{8E41CDA9-49EB-4788-BA13-A979DCE18525}" dt="2022-09-07T13:36:05.685" v="259" actId="14100"/>
          <ac:picMkLst>
            <pc:docMk/>
            <pc:sldMk cId="246462870" sldId="354"/>
            <ac:picMk id="5" creationId="{4862EFAB-EC29-1940-C63D-43AC948E4FF2}"/>
          </ac:picMkLst>
        </pc:picChg>
        <pc:picChg chg="del">
          <ac:chgData name="Caroline Prodger" userId="e4ef2e75-b60b-401b-8ebe-291bdcf405f4" providerId="ADAL" clId="{8E41CDA9-49EB-4788-BA13-A979DCE18525}" dt="2022-09-07T13:34:37.208" v="248" actId="478"/>
          <ac:picMkLst>
            <pc:docMk/>
            <pc:sldMk cId="246462870" sldId="354"/>
            <ac:picMk id="1026" creationId="{991EEAD2-26C2-4770-9538-CB8E8575B4CB}"/>
          </ac:picMkLst>
        </pc:picChg>
      </pc:sldChg>
      <pc:sldChg chg="addSp delSp modSp mod modNotesTx">
        <pc:chgData name="Caroline Prodger" userId="e4ef2e75-b60b-401b-8ebe-291bdcf405f4" providerId="ADAL" clId="{8E41CDA9-49EB-4788-BA13-A979DCE18525}" dt="2022-09-07T13:30:19.891" v="247" actId="20577"/>
        <pc:sldMkLst>
          <pc:docMk/>
          <pc:sldMk cId="4215435788" sldId="356"/>
        </pc:sldMkLst>
        <pc:picChg chg="mod">
          <ac:chgData name="Caroline Prodger" userId="e4ef2e75-b60b-401b-8ebe-291bdcf405f4" providerId="ADAL" clId="{8E41CDA9-49EB-4788-BA13-A979DCE18525}" dt="2022-09-07T12:31:21.682" v="11" actId="1076"/>
          <ac:picMkLst>
            <pc:docMk/>
            <pc:sldMk cId="4215435788" sldId="356"/>
            <ac:picMk id="4" creationId="{DF725DA9-EC78-A13A-3065-EF5848FAA356}"/>
          </ac:picMkLst>
        </pc:picChg>
        <pc:picChg chg="add mod modCrop">
          <ac:chgData name="Caroline Prodger" userId="e4ef2e75-b60b-401b-8ebe-291bdcf405f4" providerId="ADAL" clId="{8E41CDA9-49EB-4788-BA13-A979DCE18525}" dt="2022-09-07T12:31:01.975" v="10" actId="14100"/>
          <ac:picMkLst>
            <pc:docMk/>
            <pc:sldMk cId="4215435788" sldId="356"/>
            <ac:picMk id="6" creationId="{4343CD74-90EB-3A8A-6280-B1D890268D2B}"/>
          </ac:picMkLst>
        </pc:picChg>
        <pc:picChg chg="del">
          <ac:chgData name="Caroline Prodger" userId="e4ef2e75-b60b-401b-8ebe-291bdcf405f4" providerId="ADAL" clId="{8E41CDA9-49EB-4788-BA13-A979DCE18525}" dt="2022-09-07T12:30:19.088" v="1" actId="478"/>
          <ac:picMkLst>
            <pc:docMk/>
            <pc:sldMk cId="4215435788" sldId="356"/>
            <ac:picMk id="6148" creationId="{C1C50C4D-AF4A-BD92-C538-FD58DD756715}"/>
          </ac:picMkLst>
        </pc:picChg>
        <pc:picChg chg="mod">
          <ac:chgData name="Caroline Prodger" userId="e4ef2e75-b60b-401b-8ebe-291bdcf405f4" providerId="ADAL" clId="{8E41CDA9-49EB-4788-BA13-A979DCE18525}" dt="2022-09-07T12:31:24.432" v="12" actId="1076"/>
          <ac:picMkLst>
            <pc:docMk/>
            <pc:sldMk cId="4215435788" sldId="356"/>
            <ac:picMk id="6150" creationId="{C6BF88FD-13BE-9957-DD48-46DB759B6C05}"/>
          </ac:picMkLst>
        </pc:picChg>
      </pc:sldChg>
      <pc:sldChg chg="addSp delSp modSp mod modNotesTx">
        <pc:chgData name="Caroline Prodger" userId="e4ef2e75-b60b-401b-8ebe-291bdcf405f4" providerId="ADAL" clId="{8E41CDA9-49EB-4788-BA13-A979DCE18525}" dt="2022-09-07T12:36:43.916" v="161" actId="1076"/>
        <pc:sldMkLst>
          <pc:docMk/>
          <pc:sldMk cId="3192741067" sldId="357"/>
        </pc:sldMkLst>
        <pc:picChg chg="add mod">
          <ac:chgData name="Caroline Prodger" userId="e4ef2e75-b60b-401b-8ebe-291bdcf405f4" providerId="ADAL" clId="{8E41CDA9-49EB-4788-BA13-A979DCE18525}" dt="2022-09-07T12:36:43.916" v="161" actId="1076"/>
          <ac:picMkLst>
            <pc:docMk/>
            <pc:sldMk cId="3192741067" sldId="357"/>
            <ac:picMk id="5" creationId="{2963145D-FC54-1F85-76F9-D66F4899EE50}"/>
          </ac:picMkLst>
        </pc:picChg>
        <pc:picChg chg="add mod">
          <ac:chgData name="Caroline Prodger" userId="e4ef2e75-b60b-401b-8ebe-291bdcf405f4" providerId="ADAL" clId="{8E41CDA9-49EB-4788-BA13-A979DCE18525}" dt="2022-09-07T12:36:36.538" v="160" actId="1076"/>
          <ac:picMkLst>
            <pc:docMk/>
            <pc:sldMk cId="3192741067" sldId="357"/>
            <ac:picMk id="7" creationId="{CF580A6C-D359-12C0-603C-46FDED053230}"/>
          </ac:picMkLst>
        </pc:picChg>
        <pc:picChg chg="del">
          <ac:chgData name="Caroline Prodger" userId="e4ef2e75-b60b-401b-8ebe-291bdcf405f4" providerId="ADAL" clId="{8E41CDA9-49EB-4788-BA13-A979DCE18525}" dt="2022-09-07T12:33:00.252" v="13" actId="478"/>
          <ac:picMkLst>
            <pc:docMk/>
            <pc:sldMk cId="3192741067" sldId="357"/>
            <ac:picMk id="7170" creationId="{7F0108E3-C441-605E-E94B-BEC4D88DF637}"/>
          </ac:picMkLst>
        </pc:picChg>
        <pc:picChg chg="del">
          <ac:chgData name="Caroline Prodger" userId="e4ef2e75-b60b-401b-8ebe-291bdcf405f4" providerId="ADAL" clId="{8E41CDA9-49EB-4788-BA13-A979DCE18525}" dt="2022-09-07T12:36:18.877" v="154" actId="478"/>
          <ac:picMkLst>
            <pc:docMk/>
            <pc:sldMk cId="3192741067" sldId="357"/>
            <ac:picMk id="7172" creationId="{3E50F9AB-C616-63B8-9AF3-826F7F8FF5BE}"/>
          </ac:picMkLst>
        </pc:picChg>
      </pc:sldChg>
      <pc:sldChg chg="modSp modNotesTx">
        <pc:chgData name="Caroline Prodger" userId="e4ef2e75-b60b-401b-8ebe-291bdcf405f4" providerId="ADAL" clId="{8E41CDA9-49EB-4788-BA13-A979DCE18525}" dt="2022-09-07T12:38:52.879" v="164" actId="20577"/>
        <pc:sldMkLst>
          <pc:docMk/>
          <pc:sldMk cId="3424738244" sldId="358"/>
        </pc:sldMkLst>
        <pc:picChg chg="mod">
          <ac:chgData name="Caroline Prodger" userId="e4ef2e75-b60b-401b-8ebe-291bdcf405f4" providerId="ADAL" clId="{8E41CDA9-49EB-4788-BA13-A979DCE18525}" dt="2022-09-07T12:37:49.096" v="162" actId="1076"/>
          <ac:picMkLst>
            <pc:docMk/>
            <pc:sldMk cId="3424738244" sldId="358"/>
            <ac:picMk id="8194" creationId="{C0E94661-5911-E491-95AE-9862C903EB5D}"/>
          </ac:picMkLst>
        </pc:picChg>
      </pc:sldChg>
      <pc:sldChg chg="modNotesTx">
        <pc:chgData name="Caroline Prodger" userId="e4ef2e75-b60b-401b-8ebe-291bdcf405f4" providerId="ADAL" clId="{8E41CDA9-49EB-4788-BA13-A979DCE18525}" dt="2022-09-07T12:40:21.050" v="166" actId="20577"/>
        <pc:sldMkLst>
          <pc:docMk/>
          <pc:sldMk cId="643497735" sldId="359"/>
        </pc:sldMkLst>
      </pc:sldChg>
      <pc:sldChg chg="modNotesTx">
        <pc:chgData name="Caroline Prodger" userId="e4ef2e75-b60b-401b-8ebe-291bdcf405f4" providerId="ADAL" clId="{8E41CDA9-49EB-4788-BA13-A979DCE18525}" dt="2022-09-07T12:39:07.987" v="165" actId="20577"/>
        <pc:sldMkLst>
          <pc:docMk/>
          <pc:sldMk cId="3362161051" sldId="360"/>
        </pc:sldMkLst>
      </pc:sldChg>
      <pc:sldChg chg="addSp delSp modSp mod modNotesTx">
        <pc:chgData name="Caroline Prodger" userId="e4ef2e75-b60b-401b-8ebe-291bdcf405f4" providerId="ADAL" clId="{8E41CDA9-49EB-4788-BA13-A979DCE18525}" dt="2022-09-14T15:50:29.221" v="260" actId="20577"/>
        <pc:sldMkLst>
          <pc:docMk/>
          <pc:sldMk cId="2597939136" sldId="361"/>
        </pc:sldMkLst>
        <pc:picChg chg="add mod">
          <ac:chgData name="Caroline Prodger" userId="e4ef2e75-b60b-401b-8ebe-291bdcf405f4" providerId="ADAL" clId="{8E41CDA9-49EB-4788-BA13-A979DCE18525}" dt="2022-09-07T12:45:11.131" v="235" actId="14100"/>
          <ac:picMkLst>
            <pc:docMk/>
            <pc:sldMk cId="2597939136" sldId="361"/>
            <ac:picMk id="5" creationId="{D632A0F4-9BD1-47B6-6559-DBED40D8B2C4}"/>
          </ac:picMkLst>
        </pc:picChg>
        <pc:picChg chg="del mod">
          <ac:chgData name="Caroline Prodger" userId="e4ef2e75-b60b-401b-8ebe-291bdcf405f4" providerId="ADAL" clId="{8E41CDA9-49EB-4788-BA13-A979DCE18525}" dt="2022-09-07T12:42:56.397" v="168" actId="478"/>
          <ac:picMkLst>
            <pc:docMk/>
            <pc:sldMk cId="2597939136" sldId="361"/>
            <ac:picMk id="10242" creationId="{604F27E5-846A-3E84-BD5F-B824738F373C}"/>
          </ac:picMkLst>
        </pc:picChg>
        <pc:picChg chg="del">
          <ac:chgData name="Caroline Prodger" userId="e4ef2e75-b60b-401b-8ebe-291bdcf405f4" providerId="ADAL" clId="{8E41CDA9-49EB-4788-BA13-A979DCE18525}" dt="2022-09-07T12:44:50.075" v="211" actId="478"/>
          <ac:picMkLst>
            <pc:docMk/>
            <pc:sldMk cId="2597939136" sldId="361"/>
            <ac:picMk id="10244" creationId="{F13AFB5E-1A2B-C73B-1A96-17E91B35CC1C}"/>
          </ac:picMkLst>
        </pc:picChg>
      </pc:sldChg>
      <pc:sldChg chg="delSp mod modNotesTx">
        <pc:chgData name="Caroline Prodger" userId="e4ef2e75-b60b-401b-8ebe-291bdcf405f4" providerId="ADAL" clId="{8E41CDA9-49EB-4788-BA13-A979DCE18525}" dt="2022-09-07T13:27:41.064" v="237" actId="20577"/>
        <pc:sldMkLst>
          <pc:docMk/>
          <pc:sldMk cId="3750333791" sldId="363"/>
        </pc:sldMkLst>
        <pc:picChg chg="del">
          <ac:chgData name="Caroline Prodger" userId="e4ef2e75-b60b-401b-8ebe-291bdcf405f4" providerId="ADAL" clId="{8E41CDA9-49EB-4788-BA13-A979DCE18525}" dt="2022-09-07T13:27:37.240" v="236" actId="478"/>
          <ac:picMkLst>
            <pc:docMk/>
            <pc:sldMk cId="3750333791" sldId="363"/>
            <ac:picMk id="4" creationId="{6059DC23-3417-C04C-C49F-4F088E269300}"/>
          </ac:picMkLst>
        </pc:picChg>
      </pc:sldChg>
      <pc:sldChg chg="addSp delSp modSp mod modNotesTx">
        <pc:chgData name="Caroline Prodger" userId="e4ef2e75-b60b-401b-8ebe-291bdcf405f4" providerId="ADAL" clId="{8E41CDA9-49EB-4788-BA13-A979DCE18525}" dt="2022-09-07T13:30:07.111" v="246" actId="20577"/>
        <pc:sldMkLst>
          <pc:docMk/>
          <pc:sldMk cId="1448251843" sldId="364"/>
        </pc:sldMkLst>
        <pc:picChg chg="add mod modCrop">
          <ac:chgData name="Caroline Prodger" userId="e4ef2e75-b60b-401b-8ebe-291bdcf405f4" providerId="ADAL" clId="{8E41CDA9-49EB-4788-BA13-A979DCE18525}" dt="2022-09-07T13:29:59.851" v="245" actId="1076"/>
          <ac:picMkLst>
            <pc:docMk/>
            <pc:sldMk cId="1448251843" sldId="364"/>
            <ac:picMk id="5" creationId="{0F28438E-82EF-92A9-C5DA-DDC2CBC1F945}"/>
          </ac:picMkLst>
        </pc:picChg>
        <pc:picChg chg="del">
          <ac:chgData name="Caroline Prodger" userId="e4ef2e75-b60b-401b-8ebe-291bdcf405f4" providerId="ADAL" clId="{8E41CDA9-49EB-4788-BA13-A979DCE18525}" dt="2022-09-07T13:29:35.171" v="238" actId="478"/>
          <ac:picMkLst>
            <pc:docMk/>
            <pc:sldMk cId="1448251843" sldId="364"/>
            <ac:picMk id="11266" creationId="{4D597E50-737E-B800-2B73-6A739EAB30E3}"/>
          </ac:picMkLst>
        </pc:picChg>
      </pc:sldChg>
      <pc:sldChg chg="new del">
        <pc:chgData name="Caroline Prodger" userId="e4ef2e75-b60b-401b-8ebe-291bdcf405f4" providerId="ADAL" clId="{8E41CDA9-49EB-4788-BA13-A979DCE18525}" dt="2022-09-07T12:43:54.643" v="170" actId="680"/>
        <pc:sldMkLst>
          <pc:docMk/>
          <pc:sldMk cId="2541276718" sldId="365"/>
        </pc:sldMkLst>
      </pc:sldChg>
    </pc:docChg>
  </pc:docChgLst>
  <pc:docChgLst>
    <pc:chgData name="Christopher Lindridge" userId="237e7769-5239-4eb4-a525-ce0d51e55f8d" providerId="ADAL" clId="{2FDB64A2-8EAB-44CD-A1C1-B7DE93B2C349}"/>
    <pc:docChg chg="custSel modSld">
      <pc:chgData name="Christopher Lindridge" userId="237e7769-5239-4eb4-a525-ce0d51e55f8d" providerId="ADAL" clId="{2FDB64A2-8EAB-44CD-A1C1-B7DE93B2C349}" dt="2022-08-15T09:53:09.658" v="12" actId="478"/>
      <pc:docMkLst>
        <pc:docMk/>
      </pc:docMkLst>
      <pc:sldChg chg="modSp mod">
        <pc:chgData name="Christopher Lindridge" userId="237e7769-5239-4eb4-a525-ce0d51e55f8d" providerId="ADAL" clId="{2FDB64A2-8EAB-44CD-A1C1-B7DE93B2C349}" dt="2022-08-15T09:52:39.038" v="3" actId="20577"/>
        <pc:sldMkLst>
          <pc:docMk/>
          <pc:sldMk cId="670929600" sldId="342"/>
        </pc:sldMkLst>
        <pc:spChg chg="mod">
          <ac:chgData name="Christopher Lindridge" userId="237e7769-5239-4eb4-a525-ce0d51e55f8d" providerId="ADAL" clId="{2FDB64A2-8EAB-44CD-A1C1-B7DE93B2C349}" dt="2022-08-15T09:52:39.038" v="3" actId="20577"/>
          <ac:spMkLst>
            <pc:docMk/>
            <pc:sldMk cId="670929600" sldId="342"/>
            <ac:spMk id="2053" creationId="{00000000-0000-0000-0000-000000000000}"/>
          </ac:spMkLst>
        </pc:spChg>
      </pc:sldChg>
      <pc:sldChg chg="modSp mod">
        <pc:chgData name="Christopher Lindridge" userId="237e7769-5239-4eb4-a525-ce0d51e55f8d" providerId="ADAL" clId="{2FDB64A2-8EAB-44CD-A1C1-B7DE93B2C349}" dt="2022-08-15T09:52:45.990" v="7" actId="20577"/>
        <pc:sldMkLst>
          <pc:docMk/>
          <pc:sldMk cId="3424738244" sldId="358"/>
        </pc:sldMkLst>
        <pc:spChg chg="mod">
          <ac:chgData name="Christopher Lindridge" userId="237e7769-5239-4eb4-a525-ce0d51e55f8d" providerId="ADAL" clId="{2FDB64A2-8EAB-44CD-A1C1-B7DE93B2C349}" dt="2022-08-15T09:52:45.990" v="7" actId="20577"/>
          <ac:spMkLst>
            <pc:docMk/>
            <pc:sldMk cId="3424738244" sldId="358"/>
            <ac:spMk id="2" creationId="{753B89BB-153C-035C-059D-F699B1F120A1}"/>
          </ac:spMkLst>
        </pc:spChg>
      </pc:sldChg>
      <pc:sldChg chg="delSp mod">
        <pc:chgData name="Christopher Lindridge" userId="237e7769-5239-4eb4-a525-ce0d51e55f8d" providerId="ADAL" clId="{2FDB64A2-8EAB-44CD-A1C1-B7DE93B2C349}" dt="2022-08-15T09:53:09.658" v="12" actId="478"/>
        <pc:sldMkLst>
          <pc:docMk/>
          <pc:sldMk cId="643497735" sldId="359"/>
        </pc:sldMkLst>
        <pc:spChg chg="del">
          <ac:chgData name="Christopher Lindridge" userId="237e7769-5239-4eb4-a525-ce0d51e55f8d" providerId="ADAL" clId="{2FDB64A2-8EAB-44CD-A1C1-B7DE93B2C349}" dt="2022-08-15T09:53:09.658" v="12" actId="478"/>
          <ac:spMkLst>
            <pc:docMk/>
            <pc:sldMk cId="643497735" sldId="359"/>
            <ac:spMk id="2" creationId="{D971D079-F336-EE32-A3EA-E0EBC2ECFEB6}"/>
          </ac:spMkLst>
        </pc:spChg>
      </pc:sldChg>
      <pc:sldChg chg="modSp mod">
        <pc:chgData name="Christopher Lindridge" userId="237e7769-5239-4eb4-a525-ce0d51e55f8d" providerId="ADAL" clId="{2FDB64A2-8EAB-44CD-A1C1-B7DE93B2C349}" dt="2022-08-15T09:52:54.971" v="11" actId="20577"/>
        <pc:sldMkLst>
          <pc:docMk/>
          <pc:sldMk cId="3362161051" sldId="360"/>
        </pc:sldMkLst>
        <pc:spChg chg="mod">
          <ac:chgData name="Christopher Lindridge" userId="237e7769-5239-4eb4-a525-ce0d51e55f8d" providerId="ADAL" clId="{2FDB64A2-8EAB-44CD-A1C1-B7DE93B2C349}" dt="2022-08-15T09:52:54.971" v="11" actId="20577"/>
          <ac:spMkLst>
            <pc:docMk/>
            <pc:sldMk cId="3362161051" sldId="360"/>
            <ac:spMk id="2" creationId="{F45B6A31-F360-900F-A561-DCBA64A014F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D36687-2460-430A-92B2-6B0C6596884B}" type="doc">
      <dgm:prSet loTypeId="urn:microsoft.com/office/officeart/2008/layout/HalfCircleOrganizationChart" loCatId="hierarchy" qsTypeId="urn:microsoft.com/office/officeart/2005/8/quickstyle/simple1" qsCatId="simple" csTypeId="urn:microsoft.com/office/officeart/2005/8/colors/accent0_1" csCatId="mainScheme" phldr="1"/>
      <dgm:spPr/>
      <dgm:t>
        <a:bodyPr/>
        <a:lstStyle/>
        <a:p>
          <a:endParaRPr lang="en-GB"/>
        </a:p>
      </dgm:t>
    </dgm:pt>
    <dgm:pt modelId="{2CEEC8BC-9884-4F64-B6E3-85472AB1ECF8}">
      <dgm:prSet phldrT="[Text]" custT="1"/>
      <dgm:spPr/>
      <dgm:t>
        <a:bodyPr/>
        <a:lstStyle/>
        <a:p>
          <a:r>
            <a:rPr lang="en-US" sz="2400" dirty="0"/>
            <a:t>Ceramic materials </a:t>
          </a:r>
          <a:endParaRPr lang="en-GB" sz="2400" dirty="0"/>
        </a:p>
      </dgm:t>
    </dgm:pt>
    <dgm:pt modelId="{0D15F6E9-385C-484F-BDCB-959EC928F33E}" type="parTrans" cxnId="{7C8D867A-5E6C-42CD-9ABF-CB57433FC518}">
      <dgm:prSet/>
      <dgm:spPr/>
      <dgm:t>
        <a:bodyPr/>
        <a:lstStyle/>
        <a:p>
          <a:endParaRPr lang="en-GB"/>
        </a:p>
      </dgm:t>
    </dgm:pt>
    <dgm:pt modelId="{3AB9B4F9-B53B-4FCB-B6AE-C664F1CC75F6}" type="sibTrans" cxnId="{7C8D867A-5E6C-42CD-9ABF-CB57433FC518}">
      <dgm:prSet/>
      <dgm:spPr/>
      <dgm:t>
        <a:bodyPr/>
        <a:lstStyle/>
        <a:p>
          <a:endParaRPr lang="en-GB"/>
        </a:p>
      </dgm:t>
    </dgm:pt>
    <dgm:pt modelId="{8E791EB2-9962-4AC3-B84E-1FB9FEE4D0AF}">
      <dgm:prSet phldrT="[Text]"/>
      <dgm:spPr/>
      <dgm:t>
        <a:bodyPr/>
        <a:lstStyle/>
        <a:p>
          <a:r>
            <a:rPr lang="en-US" dirty="0"/>
            <a:t>Glasses</a:t>
          </a:r>
          <a:endParaRPr lang="en-GB" dirty="0"/>
        </a:p>
      </dgm:t>
    </dgm:pt>
    <dgm:pt modelId="{1B74EA30-4E6A-49A2-86CE-7779D6B489EB}" type="parTrans" cxnId="{8EF78A6D-3387-46C4-9D7B-EE9B72B015D5}">
      <dgm:prSet/>
      <dgm:spPr/>
      <dgm:t>
        <a:bodyPr/>
        <a:lstStyle/>
        <a:p>
          <a:endParaRPr lang="en-GB"/>
        </a:p>
      </dgm:t>
    </dgm:pt>
    <dgm:pt modelId="{58FCF3EA-AF3F-43CC-96AC-F8BA1CBF455F}" type="sibTrans" cxnId="{8EF78A6D-3387-46C4-9D7B-EE9B72B015D5}">
      <dgm:prSet/>
      <dgm:spPr/>
      <dgm:t>
        <a:bodyPr/>
        <a:lstStyle/>
        <a:p>
          <a:endParaRPr lang="en-GB"/>
        </a:p>
      </dgm:t>
    </dgm:pt>
    <dgm:pt modelId="{BC58D108-61F2-41B2-B7E6-1452FD8D3F7D}">
      <dgm:prSet phldrT="[Text]"/>
      <dgm:spPr/>
      <dgm:t>
        <a:bodyPr/>
        <a:lstStyle/>
        <a:p>
          <a:r>
            <a:rPr lang="en-US" dirty="0"/>
            <a:t>Clay products</a:t>
          </a:r>
          <a:endParaRPr lang="en-GB" dirty="0"/>
        </a:p>
      </dgm:t>
    </dgm:pt>
    <dgm:pt modelId="{F58236C5-1E57-421F-9689-994DE4842023}" type="parTrans" cxnId="{6D8D3A44-06E2-4952-A15F-1C977FB772DF}">
      <dgm:prSet/>
      <dgm:spPr/>
      <dgm:t>
        <a:bodyPr/>
        <a:lstStyle/>
        <a:p>
          <a:endParaRPr lang="en-GB"/>
        </a:p>
      </dgm:t>
    </dgm:pt>
    <dgm:pt modelId="{F7343A3B-15EB-455A-BCE2-3B9F9A691164}" type="sibTrans" cxnId="{6D8D3A44-06E2-4952-A15F-1C977FB772DF}">
      <dgm:prSet/>
      <dgm:spPr/>
      <dgm:t>
        <a:bodyPr/>
        <a:lstStyle/>
        <a:p>
          <a:endParaRPr lang="en-GB"/>
        </a:p>
      </dgm:t>
    </dgm:pt>
    <dgm:pt modelId="{3202670A-C4F2-4D62-9FC9-459D5645CBDA}">
      <dgm:prSet phldrT="[Text]"/>
      <dgm:spPr/>
      <dgm:t>
        <a:bodyPr/>
        <a:lstStyle/>
        <a:p>
          <a:r>
            <a:rPr lang="en-US" dirty="0"/>
            <a:t>Refractories</a:t>
          </a:r>
          <a:endParaRPr lang="en-GB" dirty="0"/>
        </a:p>
      </dgm:t>
    </dgm:pt>
    <dgm:pt modelId="{C103B7AF-D9F1-4B16-9904-1269F306D43B}" type="parTrans" cxnId="{15810BDC-ABB8-4C5B-9A04-D822EF01C70C}">
      <dgm:prSet/>
      <dgm:spPr/>
      <dgm:t>
        <a:bodyPr/>
        <a:lstStyle/>
        <a:p>
          <a:endParaRPr lang="en-GB"/>
        </a:p>
      </dgm:t>
    </dgm:pt>
    <dgm:pt modelId="{3C84C301-64E0-438D-837D-D984DCF3AC81}" type="sibTrans" cxnId="{15810BDC-ABB8-4C5B-9A04-D822EF01C70C}">
      <dgm:prSet/>
      <dgm:spPr/>
      <dgm:t>
        <a:bodyPr/>
        <a:lstStyle/>
        <a:p>
          <a:endParaRPr lang="en-GB"/>
        </a:p>
      </dgm:t>
    </dgm:pt>
    <dgm:pt modelId="{799934F0-9A69-4530-914F-18A128847296}">
      <dgm:prSet/>
      <dgm:spPr/>
      <dgm:t>
        <a:bodyPr/>
        <a:lstStyle/>
        <a:p>
          <a:r>
            <a:rPr lang="en-US" dirty="0"/>
            <a:t>Abrasives</a:t>
          </a:r>
          <a:endParaRPr lang="en-GB" dirty="0"/>
        </a:p>
      </dgm:t>
    </dgm:pt>
    <dgm:pt modelId="{CC5B0E42-21FB-4207-9814-A0FEE8590F94}" type="parTrans" cxnId="{53ECAE14-EF90-48BD-86E3-B6651B1C6AED}">
      <dgm:prSet/>
      <dgm:spPr/>
      <dgm:t>
        <a:bodyPr/>
        <a:lstStyle/>
        <a:p>
          <a:endParaRPr lang="en-GB"/>
        </a:p>
      </dgm:t>
    </dgm:pt>
    <dgm:pt modelId="{5736DEB5-7DF6-4242-8749-61CF9444E24B}" type="sibTrans" cxnId="{53ECAE14-EF90-48BD-86E3-B6651B1C6AED}">
      <dgm:prSet/>
      <dgm:spPr/>
      <dgm:t>
        <a:bodyPr/>
        <a:lstStyle/>
        <a:p>
          <a:endParaRPr lang="en-GB"/>
        </a:p>
      </dgm:t>
    </dgm:pt>
    <dgm:pt modelId="{78B25F5C-CA1F-4122-AE42-5C3C4C6E49F0}">
      <dgm:prSet/>
      <dgm:spPr/>
      <dgm:t>
        <a:bodyPr/>
        <a:lstStyle/>
        <a:p>
          <a:r>
            <a:rPr lang="en-US" dirty="0"/>
            <a:t>Cements </a:t>
          </a:r>
          <a:endParaRPr lang="en-GB" dirty="0"/>
        </a:p>
      </dgm:t>
    </dgm:pt>
    <dgm:pt modelId="{12BA002C-BF60-4972-86AE-4A4A4CF89C9A}" type="parTrans" cxnId="{24592CB6-42EE-4EB8-B8AC-7ADEEFF096D1}">
      <dgm:prSet/>
      <dgm:spPr/>
      <dgm:t>
        <a:bodyPr/>
        <a:lstStyle/>
        <a:p>
          <a:endParaRPr lang="en-GB"/>
        </a:p>
      </dgm:t>
    </dgm:pt>
    <dgm:pt modelId="{7C324C10-EAEC-45B5-8E99-A0F7E5185BC2}" type="sibTrans" cxnId="{24592CB6-42EE-4EB8-B8AC-7ADEEFF096D1}">
      <dgm:prSet/>
      <dgm:spPr/>
      <dgm:t>
        <a:bodyPr/>
        <a:lstStyle/>
        <a:p>
          <a:endParaRPr lang="en-GB"/>
        </a:p>
      </dgm:t>
    </dgm:pt>
    <dgm:pt modelId="{4E295734-6CE0-41EC-A952-7C9988F0D129}">
      <dgm:prSet/>
      <dgm:spPr/>
      <dgm:t>
        <a:bodyPr/>
        <a:lstStyle/>
        <a:p>
          <a:r>
            <a:rPr lang="en-US" dirty="0"/>
            <a:t>Advanced</a:t>
          </a:r>
          <a:endParaRPr lang="en-GB" dirty="0"/>
        </a:p>
      </dgm:t>
    </dgm:pt>
    <dgm:pt modelId="{01100776-5579-43CD-8813-E024F3C616F0}" type="parTrans" cxnId="{BA38137C-2386-4B2C-A6F3-604515276D44}">
      <dgm:prSet/>
      <dgm:spPr/>
      <dgm:t>
        <a:bodyPr/>
        <a:lstStyle/>
        <a:p>
          <a:endParaRPr lang="en-GB"/>
        </a:p>
      </dgm:t>
    </dgm:pt>
    <dgm:pt modelId="{884FA984-7A58-4765-83B5-DAAE8825F3EB}" type="sibTrans" cxnId="{BA38137C-2386-4B2C-A6F3-604515276D44}">
      <dgm:prSet/>
      <dgm:spPr/>
      <dgm:t>
        <a:bodyPr/>
        <a:lstStyle/>
        <a:p>
          <a:endParaRPr lang="en-GB"/>
        </a:p>
      </dgm:t>
    </dgm:pt>
    <dgm:pt modelId="{360AA377-CB57-4009-9098-A27FEB33A8CE}">
      <dgm:prSet/>
      <dgm:spPr/>
      <dgm:t>
        <a:bodyPr/>
        <a:lstStyle/>
        <a:p>
          <a:r>
            <a:rPr lang="en-US" dirty="0"/>
            <a:t>Optical </a:t>
          </a:r>
          <a:endParaRPr lang="en-GB" dirty="0"/>
        </a:p>
      </dgm:t>
    </dgm:pt>
    <dgm:pt modelId="{A61DE538-C560-47E3-BCF2-61292A173A5E}" type="parTrans" cxnId="{5AC1A559-FA59-4202-89DA-BDA25260BA9B}">
      <dgm:prSet/>
      <dgm:spPr/>
      <dgm:t>
        <a:bodyPr/>
        <a:lstStyle/>
        <a:p>
          <a:endParaRPr lang="en-GB"/>
        </a:p>
      </dgm:t>
    </dgm:pt>
    <dgm:pt modelId="{32102DE8-14C1-4483-9049-CDF77209219C}" type="sibTrans" cxnId="{5AC1A559-FA59-4202-89DA-BDA25260BA9B}">
      <dgm:prSet/>
      <dgm:spPr/>
      <dgm:t>
        <a:bodyPr/>
        <a:lstStyle/>
        <a:p>
          <a:endParaRPr lang="en-GB"/>
        </a:p>
      </dgm:t>
    </dgm:pt>
    <dgm:pt modelId="{EF80735F-3F0F-4AC5-81B6-8CC49C99941A}">
      <dgm:prSet/>
      <dgm:spPr/>
      <dgm:t>
        <a:bodyPr/>
        <a:lstStyle/>
        <a:p>
          <a:r>
            <a:rPr lang="en-US" dirty="0"/>
            <a:t>Whiteware</a:t>
          </a:r>
          <a:endParaRPr lang="en-GB" dirty="0"/>
        </a:p>
      </dgm:t>
    </dgm:pt>
    <dgm:pt modelId="{4155C25E-9471-42BC-8963-473593DED3DF}" type="parTrans" cxnId="{E5630161-1A35-40CE-83BB-FAD224A0B017}">
      <dgm:prSet/>
      <dgm:spPr/>
      <dgm:t>
        <a:bodyPr/>
        <a:lstStyle/>
        <a:p>
          <a:endParaRPr lang="en-GB"/>
        </a:p>
      </dgm:t>
    </dgm:pt>
    <dgm:pt modelId="{BD099B9C-3032-432D-A4A7-6ACE65A5B6B4}" type="sibTrans" cxnId="{E5630161-1A35-40CE-83BB-FAD224A0B017}">
      <dgm:prSet/>
      <dgm:spPr/>
      <dgm:t>
        <a:bodyPr/>
        <a:lstStyle/>
        <a:p>
          <a:endParaRPr lang="en-GB"/>
        </a:p>
      </dgm:t>
    </dgm:pt>
    <dgm:pt modelId="{4A7E947A-56ED-438F-94FF-DED6197E983E}">
      <dgm:prSet/>
      <dgm:spPr/>
      <dgm:t>
        <a:bodyPr/>
        <a:lstStyle/>
        <a:p>
          <a:r>
            <a:rPr lang="en-US" dirty="0"/>
            <a:t>Composite</a:t>
          </a:r>
          <a:endParaRPr lang="en-GB" dirty="0"/>
        </a:p>
      </dgm:t>
    </dgm:pt>
    <dgm:pt modelId="{11537BF1-827E-41DA-BF46-1E1EA76B2D75}" type="parTrans" cxnId="{EF5076A2-8D16-4CE3-92AB-08665604A33B}">
      <dgm:prSet/>
      <dgm:spPr/>
      <dgm:t>
        <a:bodyPr/>
        <a:lstStyle/>
        <a:p>
          <a:endParaRPr lang="en-GB"/>
        </a:p>
      </dgm:t>
    </dgm:pt>
    <dgm:pt modelId="{F62E0B19-A6EE-4BA9-B22A-17EDCF07AE02}" type="sibTrans" cxnId="{EF5076A2-8D16-4CE3-92AB-08665604A33B}">
      <dgm:prSet/>
      <dgm:spPr/>
      <dgm:t>
        <a:bodyPr/>
        <a:lstStyle/>
        <a:p>
          <a:endParaRPr lang="en-GB"/>
        </a:p>
      </dgm:t>
    </dgm:pt>
    <dgm:pt modelId="{785B4CDB-3BD8-4858-BB30-27E2136E4831}">
      <dgm:prSet/>
      <dgm:spPr/>
      <dgm:t>
        <a:bodyPr/>
        <a:lstStyle/>
        <a:p>
          <a:r>
            <a:rPr lang="en-US" dirty="0"/>
            <a:t>Structural </a:t>
          </a:r>
          <a:endParaRPr lang="en-GB" dirty="0"/>
        </a:p>
      </dgm:t>
    </dgm:pt>
    <dgm:pt modelId="{21090276-9802-4F92-8EB0-598305733627}" type="parTrans" cxnId="{C1C4C90A-71A1-43DE-A12C-C06CA6BE0E49}">
      <dgm:prSet/>
      <dgm:spPr/>
      <dgm:t>
        <a:bodyPr/>
        <a:lstStyle/>
        <a:p>
          <a:endParaRPr lang="en-GB"/>
        </a:p>
      </dgm:t>
    </dgm:pt>
    <dgm:pt modelId="{A7A137AE-5588-41DB-B9DA-8BAA5E32B172}" type="sibTrans" cxnId="{C1C4C90A-71A1-43DE-A12C-C06CA6BE0E49}">
      <dgm:prSet/>
      <dgm:spPr/>
      <dgm:t>
        <a:bodyPr/>
        <a:lstStyle/>
        <a:p>
          <a:endParaRPr lang="en-GB"/>
        </a:p>
      </dgm:t>
    </dgm:pt>
    <dgm:pt modelId="{EA3A1F81-851D-4C0F-A351-3F5307794AAD}">
      <dgm:prSet/>
      <dgm:spPr/>
      <dgm:t>
        <a:bodyPr/>
        <a:lstStyle/>
        <a:p>
          <a:r>
            <a:rPr lang="en-US" dirty="0"/>
            <a:t>Bricks</a:t>
          </a:r>
          <a:endParaRPr lang="en-GB" dirty="0"/>
        </a:p>
      </dgm:t>
    </dgm:pt>
    <dgm:pt modelId="{6E7A638E-314B-4A0F-93CC-720CB466E13F}" type="parTrans" cxnId="{8F6E2AB7-23ED-4871-84D9-82B471E60473}">
      <dgm:prSet/>
      <dgm:spPr/>
      <dgm:t>
        <a:bodyPr/>
        <a:lstStyle/>
        <a:p>
          <a:endParaRPr lang="en-GB"/>
        </a:p>
      </dgm:t>
    </dgm:pt>
    <dgm:pt modelId="{5182AC4C-2B17-4656-8585-DEAC05100DD8}" type="sibTrans" cxnId="{8F6E2AB7-23ED-4871-84D9-82B471E60473}">
      <dgm:prSet/>
      <dgm:spPr/>
      <dgm:t>
        <a:bodyPr/>
        <a:lstStyle/>
        <a:p>
          <a:endParaRPr lang="en-GB"/>
        </a:p>
      </dgm:t>
    </dgm:pt>
    <dgm:pt modelId="{38A80915-B7AA-41A2-8545-70288173C390}">
      <dgm:prSet/>
      <dgm:spPr/>
      <dgm:t>
        <a:bodyPr/>
        <a:lstStyle/>
        <a:p>
          <a:r>
            <a:rPr lang="en-US" dirty="0"/>
            <a:t>Sandpaper</a:t>
          </a:r>
          <a:endParaRPr lang="en-GB" dirty="0"/>
        </a:p>
      </dgm:t>
    </dgm:pt>
    <dgm:pt modelId="{E22E5D4D-B1E7-4A1C-8859-C209354BD235}" type="parTrans" cxnId="{EF14A16A-F2C1-4764-B528-7E2B09999B22}">
      <dgm:prSet/>
      <dgm:spPr/>
      <dgm:t>
        <a:bodyPr/>
        <a:lstStyle/>
        <a:p>
          <a:endParaRPr lang="en-GB"/>
        </a:p>
      </dgm:t>
    </dgm:pt>
    <dgm:pt modelId="{98A760AA-540F-441D-A90B-4780ACD693D8}" type="sibTrans" cxnId="{EF14A16A-F2C1-4764-B528-7E2B09999B22}">
      <dgm:prSet/>
      <dgm:spPr/>
      <dgm:t>
        <a:bodyPr/>
        <a:lstStyle/>
        <a:p>
          <a:endParaRPr lang="en-GB"/>
        </a:p>
      </dgm:t>
    </dgm:pt>
    <dgm:pt modelId="{C36E71AC-11C9-4A9D-8E6C-CAF8B23FAA26}">
      <dgm:prSet/>
      <dgm:spPr/>
      <dgm:t>
        <a:bodyPr/>
        <a:lstStyle/>
        <a:p>
          <a:r>
            <a:rPr lang="en-US" dirty="0"/>
            <a:t>Cutting </a:t>
          </a:r>
          <a:endParaRPr lang="en-GB" dirty="0"/>
        </a:p>
      </dgm:t>
    </dgm:pt>
    <dgm:pt modelId="{9B1F1177-461C-427C-B915-AFE84E1A2E30}" type="parTrans" cxnId="{09381CA1-E717-4441-B96A-AEC77447BCF2}">
      <dgm:prSet/>
      <dgm:spPr/>
      <dgm:t>
        <a:bodyPr/>
        <a:lstStyle/>
        <a:p>
          <a:endParaRPr lang="en-GB"/>
        </a:p>
      </dgm:t>
    </dgm:pt>
    <dgm:pt modelId="{3C0C4FA8-9F1A-42D1-A146-26210E125121}" type="sibTrans" cxnId="{09381CA1-E717-4441-B96A-AEC77447BCF2}">
      <dgm:prSet/>
      <dgm:spPr/>
      <dgm:t>
        <a:bodyPr/>
        <a:lstStyle/>
        <a:p>
          <a:endParaRPr lang="en-GB"/>
        </a:p>
      </dgm:t>
    </dgm:pt>
    <dgm:pt modelId="{978C69EE-021D-4387-AA4C-EB632EFDAD82}">
      <dgm:prSet/>
      <dgm:spPr/>
      <dgm:t>
        <a:bodyPr/>
        <a:lstStyle/>
        <a:p>
          <a:r>
            <a:rPr lang="en-US" dirty="0"/>
            <a:t>Polishing</a:t>
          </a:r>
          <a:endParaRPr lang="en-GB" dirty="0"/>
        </a:p>
      </dgm:t>
    </dgm:pt>
    <dgm:pt modelId="{E533F7B5-52F6-4240-9C67-721FC30BBEEE}" type="parTrans" cxnId="{9EC14B83-F38B-4943-917B-1DD41E7F8962}">
      <dgm:prSet/>
      <dgm:spPr/>
      <dgm:t>
        <a:bodyPr/>
        <a:lstStyle/>
        <a:p>
          <a:endParaRPr lang="en-GB"/>
        </a:p>
      </dgm:t>
    </dgm:pt>
    <dgm:pt modelId="{2D9F6F65-83E4-4C38-89D5-743234E8045C}" type="sibTrans" cxnId="{9EC14B83-F38B-4943-917B-1DD41E7F8962}">
      <dgm:prSet/>
      <dgm:spPr/>
      <dgm:t>
        <a:bodyPr/>
        <a:lstStyle/>
        <a:p>
          <a:endParaRPr lang="en-GB"/>
        </a:p>
      </dgm:t>
    </dgm:pt>
    <dgm:pt modelId="{5A2547D7-B635-46B6-A357-A73D3CDBBD21}">
      <dgm:prSet/>
      <dgm:spPr/>
      <dgm:t>
        <a:bodyPr/>
        <a:lstStyle/>
        <a:p>
          <a:r>
            <a:rPr lang="en-US" dirty="0"/>
            <a:t>Composites</a:t>
          </a:r>
          <a:endParaRPr lang="en-GB" dirty="0"/>
        </a:p>
      </dgm:t>
    </dgm:pt>
    <dgm:pt modelId="{03D90759-4868-4F54-B748-A0B7CC80F3C7}" type="parTrans" cxnId="{978328DB-0A40-481A-8EE2-688C871ACC09}">
      <dgm:prSet/>
      <dgm:spPr/>
      <dgm:t>
        <a:bodyPr/>
        <a:lstStyle/>
        <a:p>
          <a:endParaRPr lang="en-GB"/>
        </a:p>
      </dgm:t>
    </dgm:pt>
    <dgm:pt modelId="{123D8A6A-062E-4168-99F0-53606E196671}" type="sibTrans" cxnId="{978328DB-0A40-481A-8EE2-688C871ACC09}">
      <dgm:prSet/>
      <dgm:spPr/>
      <dgm:t>
        <a:bodyPr/>
        <a:lstStyle/>
        <a:p>
          <a:endParaRPr lang="en-GB"/>
        </a:p>
      </dgm:t>
    </dgm:pt>
    <dgm:pt modelId="{9ED82525-2957-4575-B9FA-B934831CDD84}">
      <dgm:prSet/>
      <dgm:spPr/>
      <dgm:t>
        <a:bodyPr/>
        <a:lstStyle/>
        <a:p>
          <a:r>
            <a:rPr lang="en-US" dirty="0"/>
            <a:t>Structural </a:t>
          </a:r>
          <a:endParaRPr lang="en-GB" dirty="0"/>
        </a:p>
      </dgm:t>
    </dgm:pt>
    <dgm:pt modelId="{AB96FAC8-FD95-415E-8DCE-AAAC89A28588}" type="parTrans" cxnId="{5840EB6D-882C-4075-A490-D3A06C8D6225}">
      <dgm:prSet/>
      <dgm:spPr/>
      <dgm:t>
        <a:bodyPr/>
        <a:lstStyle/>
        <a:p>
          <a:endParaRPr lang="en-GB"/>
        </a:p>
      </dgm:t>
    </dgm:pt>
    <dgm:pt modelId="{162189D7-DA56-43AC-ABC8-1DA9F1E8A92D}" type="sibTrans" cxnId="{5840EB6D-882C-4075-A490-D3A06C8D6225}">
      <dgm:prSet/>
      <dgm:spPr/>
      <dgm:t>
        <a:bodyPr/>
        <a:lstStyle/>
        <a:p>
          <a:endParaRPr lang="en-GB"/>
        </a:p>
      </dgm:t>
    </dgm:pt>
    <dgm:pt modelId="{DE994BE1-32E2-468D-A68D-AA12A02F5778}">
      <dgm:prSet/>
      <dgm:spPr/>
      <dgm:t>
        <a:bodyPr/>
        <a:lstStyle/>
        <a:p>
          <a:r>
            <a:rPr lang="en-US" dirty="0"/>
            <a:t>Engine rotors</a:t>
          </a:r>
          <a:endParaRPr lang="en-GB" dirty="0"/>
        </a:p>
      </dgm:t>
    </dgm:pt>
    <dgm:pt modelId="{E429AA85-4F1C-4909-B403-E0C2D01F7F87}" type="parTrans" cxnId="{4F5F711F-6E8B-4683-970A-DEF315C2C8E4}">
      <dgm:prSet/>
      <dgm:spPr/>
      <dgm:t>
        <a:bodyPr/>
        <a:lstStyle/>
        <a:p>
          <a:endParaRPr lang="en-GB"/>
        </a:p>
      </dgm:t>
    </dgm:pt>
    <dgm:pt modelId="{CDEEE1A2-ED08-4A9F-9151-5BFD3BDE67E6}" type="sibTrans" cxnId="{4F5F711F-6E8B-4683-970A-DEF315C2C8E4}">
      <dgm:prSet/>
      <dgm:spPr/>
      <dgm:t>
        <a:bodyPr/>
        <a:lstStyle/>
        <a:p>
          <a:endParaRPr lang="en-GB"/>
        </a:p>
      </dgm:t>
    </dgm:pt>
    <dgm:pt modelId="{F7A4F46E-25CF-4066-9C09-58C37A117A85}">
      <dgm:prSet/>
      <dgm:spPr/>
      <dgm:t>
        <a:bodyPr/>
        <a:lstStyle/>
        <a:p>
          <a:r>
            <a:rPr lang="en-US" dirty="0"/>
            <a:t>Bearings</a:t>
          </a:r>
          <a:endParaRPr lang="en-GB" dirty="0"/>
        </a:p>
      </dgm:t>
    </dgm:pt>
    <dgm:pt modelId="{5F76155B-796C-44CD-B9C0-60F6404F18AE}" type="parTrans" cxnId="{9BE2DACF-2C62-4410-9A8B-B08A3F795403}">
      <dgm:prSet/>
      <dgm:spPr/>
      <dgm:t>
        <a:bodyPr/>
        <a:lstStyle/>
        <a:p>
          <a:endParaRPr lang="en-GB"/>
        </a:p>
      </dgm:t>
    </dgm:pt>
    <dgm:pt modelId="{5FF592AA-416E-4C2A-BEB8-3F5B33D71DDA}" type="sibTrans" cxnId="{9BE2DACF-2C62-4410-9A8B-B08A3F795403}">
      <dgm:prSet/>
      <dgm:spPr/>
      <dgm:t>
        <a:bodyPr/>
        <a:lstStyle/>
        <a:p>
          <a:endParaRPr lang="en-GB"/>
        </a:p>
      </dgm:t>
    </dgm:pt>
    <dgm:pt modelId="{E55FDB1D-7984-4526-BDF4-E07A5E044A0A}">
      <dgm:prSet/>
      <dgm:spPr/>
      <dgm:t>
        <a:bodyPr/>
        <a:lstStyle/>
        <a:p>
          <a:r>
            <a:rPr lang="en-US" dirty="0"/>
            <a:t>Sensors</a:t>
          </a:r>
          <a:endParaRPr lang="en-GB" dirty="0"/>
        </a:p>
      </dgm:t>
    </dgm:pt>
    <dgm:pt modelId="{7C86E4B9-5741-4A08-8590-3552A93B15D1}" type="parTrans" cxnId="{B661F604-7EF5-4258-B4BF-B5254E1C52BF}">
      <dgm:prSet/>
      <dgm:spPr/>
      <dgm:t>
        <a:bodyPr/>
        <a:lstStyle/>
        <a:p>
          <a:endParaRPr lang="en-GB"/>
        </a:p>
      </dgm:t>
    </dgm:pt>
    <dgm:pt modelId="{B6EB642B-0440-4EE8-82F2-FB916994D2F2}" type="sibTrans" cxnId="{B661F604-7EF5-4258-B4BF-B5254E1C52BF}">
      <dgm:prSet/>
      <dgm:spPr/>
      <dgm:t>
        <a:bodyPr/>
        <a:lstStyle/>
        <a:p>
          <a:endParaRPr lang="en-GB"/>
        </a:p>
      </dgm:t>
    </dgm:pt>
    <dgm:pt modelId="{3E5AF2D4-6AD7-4C1F-BACF-31AED5DB5B1B}" type="pres">
      <dgm:prSet presAssocID="{D6D36687-2460-430A-92B2-6B0C6596884B}" presName="Name0" presStyleCnt="0">
        <dgm:presLayoutVars>
          <dgm:orgChart val="1"/>
          <dgm:chPref val="1"/>
          <dgm:dir/>
          <dgm:animOne val="branch"/>
          <dgm:animLvl val="lvl"/>
          <dgm:resizeHandles/>
        </dgm:presLayoutVars>
      </dgm:prSet>
      <dgm:spPr/>
    </dgm:pt>
    <dgm:pt modelId="{E028D68D-1B70-46B2-AE04-45A8C9341A9A}" type="pres">
      <dgm:prSet presAssocID="{2CEEC8BC-9884-4F64-B6E3-85472AB1ECF8}" presName="hierRoot1" presStyleCnt="0">
        <dgm:presLayoutVars>
          <dgm:hierBranch val="init"/>
        </dgm:presLayoutVars>
      </dgm:prSet>
      <dgm:spPr/>
    </dgm:pt>
    <dgm:pt modelId="{13F3C80D-D500-4C3D-8775-A51432E824FB}" type="pres">
      <dgm:prSet presAssocID="{2CEEC8BC-9884-4F64-B6E3-85472AB1ECF8}" presName="rootComposite1" presStyleCnt="0"/>
      <dgm:spPr/>
    </dgm:pt>
    <dgm:pt modelId="{84D23417-09F4-4A71-94B7-4A84F6AD0394}" type="pres">
      <dgm:prSet presAssocID="{2CEEC8BC-9884-4F64-B6E3-85472AB1ECF8}" presName="rootText1" presStyleLbl="alignAcc1" presStyleIdx="0" presStyleCnt="0" custScaleX="280503" custScaleY="208707">
        <dgm:presLayoutVars>
          <dgm:chPref val="3"/>
        </dgm:presLayoutVars>
      </dgm:prSet>
      <dgm:spPr/>
    </dgm:pt>
    <dgm:pt modelId="{BD113A8C-DDD5-4AE0-912E-F8B747D02138}" type="pres">
      <dgm:prSet presAssocID="{2CEEC8BC-9884-4F64-B6E3-85472AB1ECF8}" presName="topArc1" presStyleLbl="parChTrans1D1" presStyleIdx="0" presStyleCnt="40"/>
      <dgm:spPr/>
    </dgm:pt>
    <dgm:pt modelId="{A55951F6-1339-4118-973D-D9F1BB7DFB26}" type="pres">
      <dgm:prSet presAssocID="{2CEEC8BC-9884-4F64-B6E3-85472AB1ECF8}" presName="bottomArc1" presStyleLbl="parChTrans1D1" presStyleIdx="1" presStyleCnt="40"/>
      <dgm:spPr/>
    </dgm:pt>
    <dgm:pt modelId="{29007C1D-396F-4FDA-B64E-AC30412F3BAF}" type="pres">
      <dgm:prSet presAssocID="{2CEEC8BC-9884-4F64-B6E3-85472AB1ECF8}" presName="topConnNode1" presStyleLbl="node1" presStyleIdx="0" presStyleCnt="0"/>
      <dgm:spPr/>
    </dgm:pt>
    <dgm:pt modelId="{23E7F431-5A42-483A-A0D8-0FB462063BB6}" type="pres">
      <dgm:prSet presAssocID="{2CEEC8BC-9884-4F64-B6E3-85472AB1ECF8}" presName="hierChild2" presStyleCnt="0"/>
      <dgm:spPr/>
    </dgm:pt>
    <dgm:pt modelId="{2D9BDE63-EDF2-4F6B-8DF5-770EDB18FC21}" type="pres">
      <dgm:prSet presAssocID="{1B74EA30-4E6A-49A2-86CE-7779D6B489EB}" presName="Name28" presStyleLbl="parChTrans1D2" presStyleIdx="0" presStyleCnt="6"/>
      <dgm:spPr/>
    </dgm:pt>
    <dgm:pt modelId="{97E52001-4E5A-41EA-9B83-A486E3C187ED}" type="pres">
      <dgm:prSet presAssocID="{8E791EB2-9962-4AC3-B84E-1FB9FEE4D0AF}" presName="hierRoot2" presStyleCnt="0">
        <dgm:presLayoutVars>
          <dgm:hierBranch val="init"/>
        </dgm:presLayoutVars>
      </dgm:prSet>
      <dgm:spPr/>
    </dgm:pt>
    <dgm:pt modelId="{E1434692-9138-4E4B-86F6-093F6C42D789}" type="pres">
      <dgm:prSet presAssocID="{8E791EB2-9962-4AC3-B84E-1FB9FEE4D0AF}" presName="rootComposite2" presStyleCnt="0"/>
      <dgm:spPr/>
    </dgm:pt>
    <dgm:pt modelId="{49ABF174-B727-44C0-97D6-198606CAEB21}" type="pres">
      <dgm:prSet presAssocID="{8E791EB2-9962-4AC3-B84E-1FB9FEE4D0AF}" presName="rootText2" presStyleLbl="alignAcc1" presStyleIdx="0" presStyleCnt="0">
        <dgm:presLayoutVars>
          <dgm:chPref val="3"/>
        </dgm:presLayoutVars>
      </dgm:prSet>
      <dgm:spPr/>
    </dgm:pt>
    <dgm:pt modelId="{42596F58-8567-4001-8C80-D2533B8580CE}" type="pres">
      <dgm:prSet presAssocID="{8E791EB2-9962-4AC3-B84E-1FB9FEE4D0AF}" presName="topArc2" presStyleLbl="parChTrans1D1" presStyleIdx="2" presStyleCnt="40"/>
      <dgm:spPr/>
    </dgm:pt>
    <dgm:pt modelId="{1DFBA920-9A01-432A-AFC2-2F635E340C1C}" type="pres">
      <dgm:prSet presAssocID="{8E791EB2-9962-4AC3-B84E-1FB9FEE4D0AF}" presName="bottomArc2" presStyleLbl="parChTrans1D1" presStyleIdx="3" presStyleCnt="40"/>
      <dgm:spPr/>
    </dgm:pt>
    <dgm:pt modelId="{1D3C762A-9F3A-484C-AFA6-3C56F185B7DB}" type="pres">
      <dgm:prSet presAssocID="{8E791EB2-9962-4AC3-B84E-1FB9FEE4D0AF}" presName="topConnNode2" presStyleLbl="node2" presStyleIdx="0" presStyleCnt="0"/>
      <dgm:spPr/>
    </dgm:pt>
    <dgm:pt modelId="{C794BB7A-DD5B-48A1-A844-E917D69F536C}" type="pres">
      <dgm:prSet presAssocID="{8E791EB2-9962-4AC3-B84E-1FB9FEE4D0AF}" presName="hierChild4" presStyleCnt="0"/>
      <dgm:spPr/>
    </dgm:pt>
    <dgm:pt modelId="{FABAFA3E-C548-473D-80A9-C7EAA664CCFE}" type="pres">
      <dgm:prSet presAssocID="{A61DE538-C560-47E3-BCF2-61292A173A5E}" presName="Name28" presStyleLbl="parChTrans1D3" presStyleIdx="0" presStyleCnt="13"/>
      <dgm:spPr/>
    </dgm:pt>
    <dgm:pt modelId="{D494B2F4-359E-4E07-9F49-33FBF82D4382}" type="pres">
      <dgm:prSet presAssocID="{360AA377-CB57-4009-9098-A27FEB33A8CE}" presName="hierRoot2" presStyleCnt="0">
        <dgm:presLayoutVars>
          <dgm:hierBranch val="init"/>
        </dgm:presLayoutVars>
      </dgm:prSet>
      <dgm:spPr/>
    </dgm:pt>
    <dgm:pt modelId="{19338855-9A06-4433-AB8E-065E5760ACB0}" type="pres">
      <dgm:prSet presAssocID="{360AA377-CB57-4009-9098-A27FEB33A8CE}" presName="rootComposite2" presStyleCnt="0"/>
      <dgm:spPr/>
    </dgm:pt>
    <dgm:pt modelId="{080B485D-B126-489E-AB50-FAD1035CBE52}" type="pres">
      <dgm:prSet presAssocID="{360AA377-CB57-4009-9098-A27FEB33A8CE}" presName="rootText2" presStyleLbl="alignAcc1" presStyleIdx="0" presStyleCnt="0">
        <dgm:presLayoutVars>
          <dgm:chPref val="3"/>
        </dgm:presLayoutVars>
      </dgm:prSet>
      <dgm:spPr/>
    </dgm:pt>
    <dgm:pt modelId="{3F029300-32C5-4C1A-A480-4AE8FE5E9D9B}" type="pres">
      <dgm:prSet presAssocID="{360AA377-CB57-4009-9098-A27FEB33A8CE}" presName="topArc2" presStyleLbl="parChTrans1D1" presStyleIdx="4" presStyleCnt="40"/>
      <dgm:spPr/>
    </dgm:pt>
    <dgm:pt modelId="{13E9F9FF-C6FE-4029-91B0-F46BEBC6FA05}" type="pres">
      <dgm:prSet presAssocID="{360AA377-CB57-4009-9098-A27FEB33A8CE}" presName="bottomArc2" presStyleLbl="parChTrans1D1" presStyleIdx="5" presStyleCnt="40"/>
      <dgm:spPr/>
    </dgm:pt>
    <dgm:pt modelId="{1CB4A2D3-67D1-43A6-ACA7-99E45BA6A348}" type="pres">
      <dgm:prSet presAssocID="{360AA377-CB57-4009-9098-A27FEB33A8CE}" presName="topConnNode2" presStyleLbl="node3" presStyleIdx="0" presStyleCnt="0"/>
      <dgm:spPr/>
    </dgm:pt>
    <dgm:pt modelId="{21122DDB-EC48-4654-B5BE-A5FC8CDD7EF6}" type="pres">
      <dgm:prSet presAssocID="{360AA377-CB57-4009-9098-A27FEB33A8CE}" presName="hierChild4" presStyleCnt="0"/>
      <dgm:spPr/>
    </dgm:pt>
    <dgm:pt modelId="{4B084398-01AB-40D1-BF7F-5F4C1E96AECD}" type="pres">
      <dgm:prSet presAssocID="{360AA377-CB57-4009-9098-A27FEB33A8CE}" presName="hierChild5" presStyleCnt="0"/>
      <dgm:spPr/>
    </dgm:pt>
    <dgm:pt modelId="{DC5C4EDA-6065-49B3-A24B-3F9EFF945445}" type="pres">
      <dgm:prSet presAssocID="{11537BF1-827E-41DA-BF46-1E1EA76B2D75}" presName="Name28" presStyleLbl="parChTrans1D3" presStyleIdx="1" presStyleCnt="13"/>
      <dgm:spPr/>
    </dgm:pt>
    <dgm:pt modelId="{BA39395D-4621-45BE-86BE-786E985131EA}" type="pres">
      <dgm:prSet presAssocID="{4A7E947A-56ED-438F-94FF-DED6197E983E}" presName="hierRoot2" presStyleCnt="0">
        <dgm:presLayoutVars>
          <dgm:hierBranch val="init"/>
        </dgm:presLayoutVars>
      </dgm:prSet>
      <dgm:spPr/>
    </dgm:pt>
    <dgm:pt modelId="{7AD9ED3B-1FB4-46A2-ADFE-893C4693C32B}" type="pres">
      <dgm:prSet presAssocID="{4A7E947A-56ED-438F-94FF-DED6197E983E}" presName="rootComposite2" presStyleCnt="0"/>
      <dgm:spPr/>
    </dgm:pt>
    <dgm:pt modelId="{5536ED6F-5164-4E66-8125-B889BDB2B4F7}" type="pres">
      <dgm:prSet presAssocID="{4A7E947A-56ED-438F-94FF-DED6197E983E}" presName="rootText2" presStyleLbl="alignAcc1" presStyleIdx="0" presStyleCnt="0">
        <dgm:presLayoutVars>
          <dgm:chPref val="3"/>
        </dgm:presLayoutVars>
      </dgm:prSet>
      <dgm:spPr/>
    </dgm:pt>
    <dgm:pt modelId="{EDA424A4-F18A-4003-8BF4-BEB61341A27C}" type="pres">
      <dgm:prSet presAssocID="{4A7E947A-56ED-438F-94FF-DED6197E983E}" presName="topArc2" presStyleLbl="parChTrans1D1" presStyleIdx="6" presStyleCnt="40"/>
      <dgm:spPr/>
    </dgm:pt>
    <dgm:pt modelId="{94E260B9-2431-4BCB-888B-C73E3DB8D8A6}" type="pres">
      <dgm:prSet presAssocID="{4A7E947A-56ED-438F-94FF-DED6197E983E}" presName="bottomArc2" presStyleLbl="parChTrans1D1" presStyleIdx="7" presStyleCnt="40"/>
      <dgm:spPr/>
    </dgm:pt>
    <dgm:pt modelId="{D18F1C56-6C33-4A2C-AAB8-9A039AC8D581}" type="pres">
      <dgm:prSet presAssocID="{4A7E947A-56ED-438F-94FF-DED6197E983E}" presName="topConnNode2" presStyleLbl="node3" presStyleIdx="0" presStyleCnt="0"/>
      <dgm:spPr/>
    </dgm:pt>
    <dgm:pt modelId="{9DB97CB1-CC92-43F3-8075-6A9EB1AF64CB}" type="pres">
      <dgm:prSet presAssocID="{4A7E947A-56ED-438F-94FF-DED6197E983E}" presName="hierChild4" presStyleCnt="0"/>
      <dgm:spPr/>
    </dgm:pt>
    <dgm:pt modelId="{75A74D11-DAE4-416A-8853-E827B855B3B5}" type="pres">
      <dgm:prSet presAssocID="{4A7E947A-56ED-438F-94FF-DED6197E983E}" presName="hierChild5" presStyleCnt="0"/>
      <dgm:spPr/>
    </dgm:pt>
    <dgm:pt modelId="{3F07B81D-4701-462F-AADD-79AC7603CB68}" type="pres">
      <dgm:prSet presAssocID="{8E791EB2-9962-4AC3-B84E-1FB9FEE4D0AF}" presName="hierChild5" presStyleCnt="0"/>
      <dgm:spPr/>
    </dgm:pt>
    <dgm:pt modelId="{58CBF2F0-F0A6-4BC0-8BFD-A18107F27D60}" type="pres">
      <dgm:prSet presAssocID="{F58236C5-1E57-421F-9689-994DE4842023}" presName="Name28" presStyleLbl="parChTrans1D2" presStyleIdx="1" presStyleCnt="6"/>
      <dgm:spPr/>
    </dgm:pt>
    <dgm:pt modelId="{FCD2EF3E-07BB-4EC8-B82B-F7A1C8BEB5D7}" type="pres">
      <dgm:prSet presAssocID="{BC58D108-61F2-41B2-B7E6-1452FD8D3F7D}" presName="hierRoot2" presStyleCnt="0">
        <dgm:presLayoutVars>
          <dgm:hierBranch val="init"/>
        </dgm:presLayoutVars>
      </dgm:prSet>
      <dgm:spPr/>
    </dgm:pt>
    <dgm:pt modelId="{14F5767F-8508-48C6-B559-814203D3B001}" type="pres">
      <dgm:prSet presAssocID="{BC58D108-61F2-41B2-B7E6-1452FD8D3F7D}" presName="rootComposite2" presStyleCnt="0"/>
      <dgm:spPr/>
    </dgm:pt>
    <dgm:pt modelId="{70259AF3-99E1-47F5-A138-674C0F59C2F9}" type="pres">
      <dgm:prSet presAssocID="{BC58D108-61F2-41B2-B7E6-1452FD8D3F7D}" presName="rootText2" presStyleLbl="alignAcc1" presStyleIdx="0" presStyleCnt="0">
        <dgm:presLayoutVars>
          <dgm:chPref val="3"/>
        </dgm:presLayoutVars>
      </dgm:prSet>
      <dgm:spPr/>
    </dgm:pt>
    <dgm:pt modelId="{0011561E-7B3E-4447-8213-9948862BB279}" type="pres">
      <dgm:prSet presAssocID="{BC58D108-61F2-41B2-B7E6-1452FD8D3F7D}" presName="topArc2" presStyleLbl="parChTrans1D1" presStyleIdx="8" presStyleCnt="40"/>
      <dgm:spPr/>
    </dgm:pt>
    <dgm:pt modelId="{34358A3E-CD53-4775-99B1-A547CD2FB1A6}" type="pres">
      <dgm:prSet presAssocID="{BC58D108-61F2-41B2-B7E6-1452FD8D3F7D}" presName="bottomArc2" presStyleLbl="parChTrans1D1" presStyleIdx="9" presStyleCnt="40"/>
      <dgm:spPr/>
    </dgm:pt>
    <dgm:pt modelId="{57605537-871F-406D-B7EC-D92FBEB4AEE4}" type="pres">
      <dgm:prSet presAssocID="{BC58D108-61F2-41B2-B7E6-1452FD8D3F7D}" presName="topConnNode2" presStyleLbl="node2" presStyleIdx="0" presStyleCnt="0"/>
      <dgm:spPr/>
    </dgm:pt>
    <dgm:pt modelId="{524E8005-E021-4983-B23C-283F9E5F9C8E}" type="pres">
      <dgm:prSet presAssocID="{BC58D108-61F2-41B2-B7E6-1452FD8D3F7D}" presName="hierChild4" presStyleCnt="0"/>
      <dgm:spPr/>
    </dgm:pt>
    <dgm:pt modelId="{3AD7695A-3118-494D-BC60-47CEAE6F6151}" type="pres">
      <dgm:prSet presAssocID="{4155C25E-9471-42BC-8963-473593DED3DF}" presName="Name28" presStyleLbl="parChTrans1D3" presStyleIdx="2" presStyleCnt="13"/>
      <dgm:spPr/>
    </dgm:pt>
    <dgm:pt modelId="{4FAF5596-8338-4FFD-A7A9-A66E13BB87B8}" type="pres">
      <dgm:prSet presAssocID="{EF80735F-3F0F-4AC5-81B6-8CC49C99941A}" presName="hierRoot2" presStyleCnt="0">
        <dgm:presLayoutVars>
          <dgm:hierBranch val="init"/>
        </dgm:presLayoutVars>
      </dgm:prSet>
      <dgm:spPr/>
    </dgm:pt>
    <dgm:pt modelId="{976306C6-0F11-41FD-8AC7-FB5B276301E0}" type="pres">
      <dgm:prSet presAssocID="{EF80735F-3F0F-4AC5-81B6-8CC49C99941A}" presName="rootComposite2" presStyleCnt="0"/>
      <dgm:spPr/>
    </dgm:pt>
    <dgm:pt modelId="{E5F9791C-A05D-4F87-9F22-7471242FD612}" type="pres">
      <dgm:prSet presAssocID="{EF80735F-3F0F-4AC5-81B6-8CC49C99941A}" presName="rootText2" presStyleLbl="alignAcc1" presStyleIdx="0" presStyleCnt="0">
        <dgm:presLayoutVars>
          <dgm:chPref val="3"/>
        </dgm:presLayoutVars>
      </dgm:prSet>
      <dgm:spPr/>
    </dgm:pt>
    <dgm:pt modelId="{5A435044-4B77-4366-A7E2-BBCE9904F314}" type="pres">
      <dgm:prSet presAssocID="{EF80735F-3F0F-4AC5-81B6-8CC49C99941A}" presName="topArc2" presStyleLbl="parChTrans1D1" presStyleIdx="10" presStyleCnt="40"/>
      <dgm:spPr/>
    </dgm:pt>
    <dgm:pt modelId="{A7D81C55-F1D8-4EEB-94C0-22ABDAA5B10F}" type="pres">
      <dgm:prSet presAssocID="{EF80735F-3F0F-4AC5-81B6-8CC49C99941A}" presName="bottomArc2" presStyleLbl="parChTrans1D1" presStyleIdx="11" presStyleCnt="40"/>
      <dgm:spPr/>
    </dgm:pt>
    <dgm:pt modelId="{6E8ECE95-9322-4DD7-B41F-D787C445D8C4}" type="pres">
      <dgm:prSet presAssocID="{EF80735F-3F0F-4AC5-81B6-8CC49C99941A}" presName="topConnNode2" presStyleLbl="node3" presStyleIdx="0" presStyleCnt="0"/>
      <dgm:spPr/>
    </dgm:pt>
    <dgm:pt modelId="{A5B935EE-8EED-4E57-BFF1-D69BD44576DA}" type="pres">
      <dgm:prSet presAssocID="{EF80735F-3F0F-4AC5-81B6-8CC49C99941A}" presName="hierChild4" presStyleCnt="0"/>
      <dgm:spPr/>
    </dgm:pt>
    <dgm:pt modelId="{FB465DCC-FD49-4C92-B9D7-9286B942FC5A}" type="pres">
      <dgm:prSet presAssocID="{EF80735F-3F0F-4AC5-81B6-8CC49C99941A}" presName="hierChild5" presStyleCnt="0"/>
      <dgm:spPr/>
    </dgm:pt>
    <dgm:pt modelId="{A21F3098-1F5A-4BDD-9005-D59421F055F3}" type="pres">
      <dgm:prSet presAssocID="{21090276-9802-4F92-8EB0-598305733627}" presName="Name28" presStyleLbl="parChTrans1D3" presStyleIdx="3" presStyleCnt="13"/>
      <dgm:spPr/>
    </dgm:pt>
    <dgm:pt modelId="{A501C2C0-5023-4F32-A9E7-7564D75AABE4}" type="pres">
      <dgm:prSet presAssocID="{785B4CDB-3BD8-4858-BB30-27E2136E4831}" presName="hierRoot2" presStyleCnt="0">
        <dgm:presLayoutVars>
          <dgm:hierBranch val="init"/>
        </dgm:presLayoutVars>
      </dgm:prSet>
      <dgm:spPr/>
    </dgm:pt>
    <dgm:pt modelId="{5ED26EBD-DD94-49BD-974F-2FBD45ECCA39}" type="pres">
      <dgm:prSet presAssocID="{785B4CDB-3BD8-4858-BB30-27E2136E4831}" presName="rootComposite2" presStyleCnt="0"/>
      <dgm:spPr/>
    </dgm:pt>
    <dgm:pt modelId="{45E046B1-26DC-4895-A2E9-77AA83A120CB}" type="pres">
      <dgm:prSet presAssocID="{785B4CDB-3BD8-4858-BB30-27E2136E4831}" presName="rootText2" presStyleLbl="alignAcc1" presStyleIdx="0" presStyleCnt="0">
        <dgm:presLayoutVars>
          <dgm:chPref val="3"/>
        </dgm:presLayoutVars>
      </dgm:prSet>
      <dgm:spPr/>
    </dgm:pt>
    <dgm:pt modelId="{C4E69DB2-2C89-43DE-A820-09F9E8E46C9A}" type="pres">
      <dgm:prSet presAssocID="{785B4CDB-3BD8-4858-BB30-27E2136E4831}" presName="topArc2" presStyleLbl="parChTrans1D1" presStyleIdx="12" presStyleCnt="40"/>
      <dgm:spPr/>
    </dgm:pt>
    <dgm:pt modelId="{8B4DFF30-6C3A-484C-9A05-2799C2882A8D}" type="pres">
      <dgm:prSet presAssocID="{785B4CDB-3BD8-4858-BB30-27E2136E4831}" presName="bottomArc2" presStyleLbl="parChTrans1D1" presStyleIdx="13" presStyleCnt="40"/>
      <dgm:spPr/>
    </dgm:pt>
    <dgm:pt modelId="{7B5AD73D-B8FF-4B03-BA73-04F5320F2E68}" type="pres">
      <dgm:prSet presAssocID="{785B4CDB-3BD8-4858-BB30-27E2136E4831}" presName="topConnNode2" presStyleLbl="node3" presStyleIdx="0" presStyleCnt="0"/>
      <dgm:spPr/>
    </dgm:pt>
    <dgm:pt modelId="{B4D54ED6-7223-415D-966B-EC47BA821739}" type="pres">
      <dgm:prSet presAssocID="{785B4CDB-3BD8-4858-BB30-27E2136E4831}" presName="hierChild4" presStyleCnt="0"/>
      <dgm:spPr/>
    </dgm:pt>
    <dgm:pt modelId="{636D6A13-6BD4-463B-B061-57A283F78C4D}" type="pres">
      <dgm:prSet presAssocID="{785B4CDB-3BD8-4858-BB30-27E2136E4831}" presName="hierChild5" presStyleCnt="0"/>
      <dgm:spPr/>
    </dgm:pt>
    <dgm:pt modelId="{2C71F6EF-D47A-40A4-A7AE-C1F024D0B5DB}" type="pres">
      <dgm:prSet presAssocID="{BC58D108-61F2-41B2-B7E6-1452FD8D3F7D}" presName="hierChild5" presStyleCnt="0"/>
      <dgm:spPr/>
    </dgm:pt>
    <dgm:pt modelId="{CC80E5BF-1E5F-43EA-843B-786F69455C0C}" type="pres">
      <dgm:prSet presAssocID="{C103B7AF-D9F1-4B16-9904-1269F306D43B}" presName="Name28" presStyleLbl="parChTrans1D2" presStyleIdx="2" presStyleCnt="6"/>
      <dgm:spPr/>
    </dgm:pt>
    <dgm:pt modelId="{C7F1E77B-B05D-49E6-9199-952A515A0F97}" type="pres">
      <dgm:prSet presAssocID="{3202670A-C4F2-4D62-9FC9-459D5645CBDA}" presName="hierRoot2" presStyleCnt="0">
        <dgm:presLayoutVars>
          <dgm:hierBranch val="init"/>
        </dgm:presLayoutVars>
      </dgm:prSet>
      <dgm:spPr/>
    </dgm:pt>
    <dgm:pt modelId="{09390E6D-EC59-4068-BBEB-070E13E9D7E6}" type="pres">
      <dgm:prSet presAssocID="{3202670A-C4F2-4D62-9FC9-459D5645CBDA}" presName="rootComposite2" presStyleCnt="0"/>
      <dgm:spPr/>
    </dgm:pt>
    <dgm:pt modelId="{2AABBAC2-2C44-4454-9AA7-F9F4E98F6954}" type="pres">
      <dgm:prSet presAssocID="{3202670A-C4F2-4D62-9FC9-459D5645CBDA}" presName="rootText2" presStyleLbl="alignAcc1" presStyleIdx="0" presStyleCnt="0">
        <dgm:presLayoutVars>
          <dgm:chPref val="3"/>
        </dgm:presLayoutVars>
      </dgm:prSet>
      <dgm:spPr/>
    </dgm:pt>
    <dgm:pt modelId="{84F2F6C9-0650-4D54-AE90-14CEF5E89B73}" type="pres">
      <dgm:prSet presAssocID="{3202670A-C4F2-4D62-9FC9-459D5645CBDA}" presName="topArc2" presStyleLbl="parChTrans1D1" presStyleIdx="14" presStyleCnt="40"/>
      <dgm:spPr/>
    </dgm:pt>
    <dgm:pt modelId="{3C62EBD9-E804-4C87-A65A-B8B3D34BEA51}" type="pres">
      <dgm:prSet presAssocID="{3202670A-C4F2-4D62-9FC9-459D5645CBDA}" presName="bottomArc2" presStyleLbl="parChTrans1D1" presStyleIdx="15" presStyleCnt="40"/>
      <dgm:spPr/>
    </dgm:pt>
    <dgm:pt modelId="{5A7C3F0D-344C-4ACF-AB68-617489ECEF2C}" type="pres">
      <dgm:prSet presAssocID="{3202670A-C4F2-4D62-9FC9-459D5645CBDA}" presName="topConnNode2" presStyleLbl="node2" presStyleIdx="0" presStyleCnt="0"/>
      <dgm:spPr/>
    </dgm:pt>
    <dgm:pt modelId="{FC77ABE0-D738-4FBA-8D98-69FB3FCB7871}" type="pres">
      <dgm:prSet presAssocID="{3202670A-C4F2-4D62-9FC9-459D5645CBDA}" presName="hierChild4" presStyleCnt="0"/>
      <dgm:spPr/>
    </dgm:pt>
    <dgm:pt modelId="{3D0E4460-42DA-425A-BE4D-4FC15F536372}" type="pres">
      <dgm:prSet presAssocID="{6E7A638E-314B-4A0F-93CC-720CB466E13F}" presName="Name28" presStyleLbl="parChTrans1D3" presStyleIdx="4" presStyleCnt="13"/>
      <dgm:spPr/>
    </dgm:pt>
    <dgm:pt modelId="{9FC1B85D-A5B4-4C7D-927F-509CEC64881E}" type="pres">
      <dgm:prSet presAssocID="{EA3A1F81-851D-4C0F-A351-3F5307794AAD}" presName="hierRoot2" presStyleCnt="0">
        <dgm:presLayoutVars>
          <dgm:hierBranch val="init"/>
        </dgm:presLayoutVars>
      </dgm:prSet>
      <dgm:spPr/>
    </dgm:pt>
    <dgm:pt modelId="{973007DE-B699-4148-963F-2519C0B9A9D1}" type="pres">
      <dgm:prSet presAssocID="{EA3A1F81-851D-4C0F-A351-3F5307794AAD}" presName="rootComposite2" presStyleCnt="0"/>
      <dgm:spPr/>
    </dgm:pt>
    <dgm:pt modelId="{D04C25E6-C950-4C8C-A5DE-D119FB3B2464}" type="pres">
      <dgm:prSet presAssocID="{EA3A1F81-851D-4C0F-A351-3F5307794AAD}" presName="rootText2" presStyleLbl="alignAcc1" presStyleIdx="0" presStyleCnt="0">
        <dgm:presLayoutVars>
          <dgm:chPref val="3"/>
        </dgm:presLayoutVars>
      </dgm:prSet>
      <dgm:spPr/>
    </dgm:pt>
    <dgm:pt modelId="{B82D091C-ACE8-42B5-BDC2-3B24F30CA961}" type="pres">
      <dgm:prSet presAssocID="{EA3A1F81-851D-4C0F-A351-3F5307794AAD}" presName="topArc2" presStyleLbl="parChTrans1D1" presStyleIdx="16" presStyleCnt="40"/>
      <dgm:spPr/>
    </dgm:pt>
    <dgm:pt modelId="{ED19EF93-994D-4E35-A26D-6363FA0B7CD6}" type="pres">
      <dgm:prSet presAssocID="{EA3A1F81-851D-4C0F-A351-3F5307794AAD}" presName="bottomArc2" presStyleLbl="parChTrans1D1" presStyleIdx="17" presStyleCnt="40"/>
      <dgm:spPr/>
    </dgm:pt>
    <dgm:pt modelId="{C4CD9D61-0DD8-43CF-AF13-F8A311733E39}" type="pres">
      <dgm:prSet presAssocID="{EA3A1F81-851D-4C0F-A351-3F5307794AAD}" presName="topConnNode2" presStyleLbl="node3" presStyleIdx="0" presStyleCnt="0"/>
      <dgm:spPr/>
    </dgm:pt>
    <dgm:pt modelId="{ECC796D6-75AF-4A7E-8D82-D91F5BB3764D}" type="pres">
      <dgm:prSet presAssocID="{EA3A1F81-851D-4C0F-A351-3F5307794AAD}" presName="hierChild4" presStyleCnt="0"/>
      <dgm:spPr/>
    </dgm:pt>
    <dgm:pt modelId="{46FF0291-205C-420E-A165-1E81A3080755}" type="pres">
      <dgm:prSet presAssocID="{EA3A1F81-851D-4C0F-A351-3F5307794AAD}" presName="hierChild5" presStyleCnt="0"/>
      <dgm:spPr/>
    </dgm:pt>
    <dgm:pt modelId="{58936B84-EF06-4F5D-86B9-AAA3BA323AD3}" type="pres">
      <dgm:prSet presAssocID="{3202670A-C4F2-4D62-9FC9-459D5645CBDA}" presName="hierChild5" presStyleCnt="0"/>
      <dgm:spPr/>
    </dgm:pt>
    <dgm:pt modelId="{D9427404-F377-4DC1-9BB8-2DCF4F499598}" type="pres">
      <dgm:prSet presAssocID="{CC5B0E42-21FB-4207-9814-A0FEE8590F94}" presName="Name28" presStyleLbl="parChTrans1D2" presStyleIdx="3" presStyleCnt="6"/>
      <dgm:spPr/>
    </dgm:pt>
    <dgm:pt modelId="{7F282DF2-F455-4807-9139-06D920C376BC}" type="pres">
      <dgm:prSet presAssocID="{799934F0-9A69-4530-914F-18A128847296}" presName="hierRoot2" presStyleCnt="0">
        <dgm:presLayoutVars>
          <dgm:hierBranch val="init"/>
        </dgm:presLayoutVars>
      </dgm:prSet>
      <dgm:spPr/>
    </dgm:pt>
    <dgm:pt modelId="{364B68A8-64D9-4F64-B06A-471A5383363A}" type="pres">
      <dgm:prSet presAssocID="{799934F0-9A69-4530-914F-18A128847296}" presName="rootComposite2" presStyleCnt="0"/>
      <dgm:spPr/>
    </dgm:pt>
    <dgm:pt modelId="{335FB310-C388-4FCE-8EDC-F090C74D9A3D}" type="pres">
      <dgm:prSet presAssocID="{799934F0-9A69-4530-914F-18A128847296}" presName="rootText2" presStyleLbl="alignAcc1" presStyleIdx="0" presStyleCnt="0">
        <dgm:presLayoutVars>
          <dgm:chPref val="3"/>
        </dgm:presLayoutVars>
      </dgm:prSet>
      <dgm:spPr/>
    </dgm:pt>
    <dgm:pt modelId="{8A3A6FD6-4921-4DA6-B990-9DBCB8802F6D}" type="pres">
      <dgm:prSet presAssocID="{799934F0-9A69-4530-914F-18A128847296}" presName="topArc2" presStyleLbl="parChTrans1D1" presStyleIdx="18" presStyleCnt="40"/>
      <dgm:spPr/>
    </dgm:pt>
    <dgm:pt modelId="{3BB91D8F-86F8-46A8-BB04-1E8561997366}" type="pres">
      <dgm:prSet presAssocID="{799934F0-9A69-4530-914F-18A128847296}" presName="bottomArc2" presStyleLbl="parChTrans1D1" presStyleIdx="19" presStyleCnt="40"/>
      <dgm:spPr/>
    </dgm:pt>
    <dgm:pt modelId="{E8BE7FBB-C9F4-40F9-8F7A-14872537B0A7}" type="pres">
      <dgm:prSet presAssocID="{799934F0-9A69-4530-914F-18A128847296}" presName="topConnNode2" presStyleLbl="node2" presStyleIdx="0" presStyleCnt="0"/>
      <dgm:spPr/>
    </dgm:pt>
    <dgm:pt modelId="{E3AAD1E2-BF26-4B06-A18F-AE105CB971C3}" type="pres">
      <dgm:prSet presAssocID="{799934F0-9A69-4530-914F-18A128847296}" presName="hierChild4" presStyleCnt="0"/>
      <dgm:spPr/>
    </dgm:pt>
    <dgm:pt modelId="{45AB521E-AF9E-4C38-A8A7-037A75E348B6}" type="pres">
      <dgm:prSet presAssocID="{E22E5D4D-B1E7-4A1C-8859-C209354BD235}" presName="Name28" presStyleLbl="parChTrans1D3" presStyleIdx="5" presStyleCnt="13"/>
      <dgm:spPr/>
    </dgm:pt>
    <dgm:pt modelId="{33D9A069-22EE-4A7D-B8E9-D55918178F30}" type="pres">
      <dgm:prSet presAssocID="{38A80915-B7AA-41A2-8545-70288173C390}" presName="hierRoot2" presStyleCnt="0">
        <dgm:presLayoutVars>
          <dgm:hierBranch val="init"/>
        </dgm:presLayoutVars>
      </dgm:prSet>
      <dgm:spPr/>
    </dgm:pt>
    <dgm:pt modelId="{FF0DE3BE-777C-4C7A-A9CD-01F80AD7CD61}" type="pres">
      <dgm:prSet presAssocID="{38A80915-B7AA-41A2-8545-70288173C390}" presName="rootComposite2" presStyleCnt="0"/>
      <dgm:spPr/>
    </dgm:pt>
    <dgm:pt modelId="{5B16A1D5-9D8D-4263-ADD8-DB57E0C87DC2}" type="pres">
      <dgm:prSet presAssocID="{38A80915-B7AA-41A2-8545-70288173C390}" presName="rootText2" presStyleLbl="alignAcc1" presStyleIdx="0" presStyleCnt="0">
        <dgm:presLayoutVars>
          <dgm:chPref val="3"/>
        </dgm:presLayoutVars>
      </dgm:prSet>
      <dgm:spPr/>
    </dgm:pt>
    <dgm:pt modelId="{09E71B05-5FC1-4EF3-9380-3178E967484B}" type="pres">
      <dgm:prSet presAssocID="{38A80915-B7AA-41A2-8545-70288173C390}" presName="topArc2" presStyleLbl="parChTrans1D1" presStyleIdx="20" presStyleCnt="40"/>
      <dgm:spPr/>
    </dgm:pt>
    <dgm:pt modelId="{9BE4221F-E2CB-4956-9919-DCB4653B4EDC}" type="pres">
      <dgm:prSet presAssocID="{38A80915-B7AA-41A2-8545-70288173C390}" presName="bottomArc2" presStyleLbl="parChTrans1D1" presStyleIdx="21" presStyleCnt="40"/>
      <dgm:spPr/>
    </dgm:pt>
    <dgm:pt modelId="{0F2BB167-0A98-4C73-9F89-A75E524D98F1}" type="pres">
      <dgm:prSet presAssocID="{38A80915-B7AA-41A2-8545-70288173C390}" presName="topConnNode2" presStyleLbl="node3" presStyleIdx="0" presStyleCnt="0"/>
      <dgm:spPr/>
    </dgm:pt>
    <dgm:pt modelId="{F19461CE-B799-4888-BCA3-791ADEC8B543}" type="pres">
      <dgm:prSet presAssocID="{38A80915-B7AA-41A2-8545-70288173C390}" presName="hierChild4" presStyleCnt="0"/>
      <dgm:spPr/>
    </dgm:pt>
    <dgm:pt modelId="{B0CDA557-8923-49C7-B659-2F3E1F79A828}" type="pres">
      <dgm:prSet presAssocID="{38A80915-B7AA-41A2-8545-70288173C390}" presName="hierChild5" presStyleCnt="0"/>
      <dgm:spPr/>
    </dgm:pt>
    <dgm:pt modelId="{35158E73-7E97-4E0F-9C64-C3E04F890CD3}" type="pres">
      <dgm:prSet presAssocID="{9B1F1177-461C-427C-B915-AFE84E1A2E30}" presName="Name28" presStyleLbl="parChTrans1D3" presStyleIdx="6" presStyleCnt="13"/>
      <dgm:spPr/>
    </dgm:pt>
    <dgm:pt modelId="{B8A225CA-D759-4997-ABD1-F7D93D83F64D}" type="pres">
      <dgm:prSet presAssocID="{C36E71AC-11C9-4A9D-8E6C-CAF8B23FAA26}" presName="hierRoot2" presStyleCnt="0">
        <dgm:presLayoutVars>
          <dgm:hierBranch val="init"/>
        </dgm:presLayoutVars>
      </dgm:prSet>
      <dgm:spPr/>
    </dgm:pt>
    <dgm:pt modelId="{6CF63CFF-7B0E-4B74-AE28-0EE656905A30}" type="pres">
      <dgm:prSet presAssocID="{C36E71AC-11C9-4A9D-8E6C-CAF8B23FAA26}" presName="rootComposite2" presStyleCnt="0"/>
      <dgm:spPr/>
    </dgm:pt>
    <dgm:pt modelId="{9EEB8D3E-C5F4-419E-9DCE-FC3A77F2B045}" type="pres">
      <dgm:prSet presAssocID="{C36E71AC-11C9-4A9D-8E6C-CAF8B23FAA26}" presName="rootText2" presStyleLbl="alignAcc1" presStyleIdx="0" presStyleCnt="0">
        <dgm:presLayoutVars>
          <dgm:chPref val="3"/>
        </dgm:presLayoutVars>
      </dgm:prSet>
      <dgm:spPr/>
    </dgm:pt>
    <dgm:pt modelId="{D8337682-DA6C-45AC-9664-1BDE43E21B58}" type="pres">
      <dgm:prSet presAssocID="{C36E71AC-11C9-4A9D-8E6C-CAF8B23FAA26}" presName="topArc2" presStyleLbl="parChTrans1D1" presStyleIdx="22" presStyleCnt="40"/>
      <dgm:spPr/>
    </dgm:pt>
    <dgm:pt modelId="{EADC93AC-AE26-4F6D-8FC9-5A31F04E11B0}" type="pres">
      <dgm:prSet presAssocID="{C36E71AC-11C9-4A9D-8E6C-CAF8B23FAA26}" presName="bottomArc2" presStyleLbl="parChTrans1D1" presStyleIdx="23" presStyleCnt="40"/>
      <dgm:spPr/>
    </dgm:pt>
    <dgm:pt modelId="{5D64AA65-34DA-44F4-8C6A-6F46B09EB878}" type="pres">
      <dgm:prSet presAssocID="{C36E71AC-11C9-4A9D-8E6C-CAF8B23FAA26}" presName="topConnNode2" presStyleLbl="node3" presStyleIdx="0" presStyleCnt="0"/>
      <dgm:spPr/>
    </dgm:pt>
    <dgm:pt modelId="{13B4891E-19FD-4585-8D81-CC3EA89DB4A7}" type="pres">
      <dgm:prSet presAssocID="{C36E71AC-11C9-4A9D-8E6C-CAF8B23FAA26}" presName="hierChild4" presStyleCnt="0"/>
      <dgm:spPr/>
    </dgm:pt>
    <dgm:pt modelId="{E818C641-B808-4A0B-AC43-D5B32FA30D4A}" type="pres">
      <dgm:prSet presAssocID="{C36E71AC-11C9-4A9D-8E6C-CAF8B23FAA26}" presName="hierChild5" presStyleCnt="0"/>
      <dgm:spPr/>
    </dgm:pt>
    <dgm:pt modelId="{9DA9548B-8E54-4588-B59A-B3D0FB0241F0}" type="pres">
      <dgm:prSet presAssocID="{E533F7B5-52F6-4240-9C67-721FC30BBEEE}" presName="Name28" presStyleLbl="parChTrans1D3" presStyleIdx="7" presStyleCnt="13"/>
      <dgm:spPr/>
    </dgm:pt>
    <dgm:pt modelId="{AE0A284D-EF3D-4D28-9B49-A5191F79A28C}" type="pres">
      <dgm:prSet presAssocID="{978C69EE-021D-4387-AA4C-EB632EFDAD82}" presName="hierRoot2" presStyleCnt="0">
        <dgm:presLayoutVars>
          <dgm:hierBranch val="init"/>
        </dgm:presLayoutVars>
      </dgm:prSet>
      <dgm:spPr/>
    </dgm:pt>
    <dgm:pt modelId="{BB1BE32E-E6E0-4C1B-9E04-FE7F9B17EC09}" type="pres">
      <dgm:prSet presAssocID="{978C69EE-021D-4387-AA4C-EB632EFDAD82}" presName="rootComposite2" presStyleCnt="0"/>
      <dgm:spPr/>
    </dgm:pt>
    <dgm:pt modelId="{1B9E5758-BD18-4496-A9D0-9B9ACD9B2C8B}" type="pres">
      <dgm:prSet presAssocID="{978C69EE-021D-4387-AA4C-EB632EFDAD82}" presName="rootText2" presStyleLbl="alignAcc1" presStyleIdx="0" presStyleCnt="0">
        <dgm:presLayoutVars>
          <dgm:chPref val="3"/>
        </dgm:presLayoutVars>
      </dgm:prSet>
      <dgm:spPr/>
    </dgm:pt>
    <dgm:pt modelId="{534CDD4C-F995-4B6F-91F7-84A3FE2D535A}" type="pres">
      <dgm:prSet presAssocID="{978C69EE-021D-4387-AA4C-EB632EFDAD82}" presName="topArc2" presStyleLbl="parChTrans1D1" presStyleIdx="24" presStyleCnt="40"/>
      <dgm:spPr/>
    </dgm:pt>
    <dgm:pt modelId="{A86F9639-9ED8-4968-87C6-77B76526CA52}" type="pres">
      <dgm:prSet presAssocID="{978C69EE-021D-4387-AA4C-EB632EFDAD82}" presName="bottomArc2" presStyleLbl="parChTrans1D1" presStyleIdx="25" presStyleCnt="40"/>
      <dgm:spPr/>
    </dgm:pt>
    <dgm:pt modelId="{7DDB4460-0536-4DC8-BEDB-4B3D38B9EBA5}" type="pres">
      <dgm:prSet presAssocID="{978C69EE-021D-4387-AA4C-EB632EFDAD82}" presName="topConnNode2" presStyleLbl="node3" presStyleIdx="0" presStyleCnt="0"/>
      <dgm:spPr/>
    </dgm:pt>
    <dgm:pt modelId="{3D3ED461-5DE3-4EAD-950E-AA9ADE75D936}" type="pres">
      <dgm:prSet presAssocID="{978C69EE-021D-4387-AA4C-EB632EFDAD82}" presName="hierChild4" presStyleCnt="0"/>
      <dgm:spPr/>
    </dgm:pt>
    <dgm:pt modelId="{1D784A6C-B8F8-4530-AE98-2958BDB878DA}" type="pres">
      <dgm:prSet presAssocID="{978C69EE-021D-4387-AA4C-EB632EFDAD82}" presName="hierChild5" presStyleCnt="0"/>
      <dgm:spPr/>
    </dgm:pt>
    <dgm:pt modelId="{24940133-0FA7-47A3-BD79-130093DB4057}" type="pres">
      <dgm:prSet presAssocID="{799934F0-9A69-4530-914F-18A128847296}" presName="hierChild5" presStyleCnt="0"/>
      <dgm:spPr/>
    </dgm:pt>
    <dgm:pt modelId="{F26BD3C1-3181-4D9A-855E-1EFC9F435C92}" type="pres">
      <dgm:prSet presAssocID="{12BA002C-BF60-4972-86AE-4A4A4CF89C9A}" presName="Name28" presStyleLbl="parChTrans1D2" presStyleIdx="4" presStyleCnt="6"/>
      <dgm:spPr/>
    </dgm:pt>
    <dgm:pt modelId="{DFADCDD2-9536-47E2-9965-F2572E9D6DB7}" type="pres">
      <dgm:prSet presAssocID="{78B25F5C-CA1F-4122-AE42-5C3C4C6E49F0}" presName="hierRoot2" presStyleCnt="0">
        <dgm:presLayoutVars>
          <dgm:hierBranch val="init"/>
        </dgm:presLayoutVars>
      </dgm:prSet>
      <dgm:spPr/>
    </dgm:pt>
    <dgm:pt modelId="{81A76AB9-3BC2-475E-A6AA-1840F84338FD}" type="pres">
      <dgm:prSet presAssocID="{78B25F5C-CA1F-4122-AE42-5C3C4C6E49F0}" presName="rootComposite2" presStyleCnt="0"/>
      <dgm:spPr/>
    </dgm:pt>
    <dgm:pt modelId="{DF09DD4E-F7A0-4A7B-ACF7-3E3EA4C2CBD0}" type="pres">
      <dgm:prSet presAssocID="{78B25F5C-CA1F-4122-AE42-5C3C4C6E49F0}" presName="rootText2" presStyleLbl="alignAcc1" presStyleIdx="0" presStyleCnt="0">
        <dgm:presLayoutVars>
          <dgm:chPref val="3"/>
        </dgm:presLayoutVars>
      </dgm:prSet>
      <dgm:spPr/>
    </dgm:pt>
    <dgm:pt modelId="{7BCC47C9-3CC9-49FD-8EDA-951BFFD6E461}" type="pres">
      <dgm:prSet presAssocID="{78B25F5C-CA1F-4122-AE42-5C3C4C6E49F0}" presName="topArc2" presStyleLbl="parChTrans1D1" presStyleIdx="26" presStyleCnt="40"/>
      <dgm:spPr/>
    </dgm:pt>
    <dgm:pt modelId="{7349678F-C319-4179-A6C3-2FBF631E2786}" type="pres">
      <dgm:prSet presAssocID="{78B25F5C-CA1F-4122-AE42-5C3C4C6E49F0}" presName="bottomArc2" presStyleLbl="parChTrans1D1" presStyleIdx="27" presStyleCnt="40"/>
      <dgm:spPr/>
    </dgm:pt>
    <dgm:pt modelId="{2BF859D4-51C0-4A2D-849C-5A83E5541FFC}" type="pres">
      <dgm:prSet presAssocID="{78B25F5C-CA1F-4122-AE42-5C3C4C6E49F0}" presName="topConnNode2" presStyleLbl="node2" presStyleIdx="0" presStyleCnt="0"/>
      <dgm:spPr/>
    </dgm:pt>
    <dgm:pt modelId="{6E12A9F3-C58A-4366-BEB6-C4CAD4DAFF36}" type="pres">
      <dgm:prSet presAssocID="{78B25F5C-CA1F-4122-AE42-5C3C4C6E49F0}" presName="hierChild4" presStyleCnt="0"/>
      <dgm:spPr/>
    </dgm:pt>
    <dgm:pt modelId="{E2270582-227E-4B11-A6B4-7210632CE4F7}" type="pres">
      <dgm:prSet presAssocID="{03D90759-4868-4F54-B748-A0B7CC80F3C7}" presName="Name28" presStyleLbl="parChTrans1D3" presStyleIdx="8" presStyleCnt="13"/>
      <dgm:spPr/>
    </dgm:pt>
    <dgm:pt modelId="{76C623D9-7C2D-47E6-80A1-41CF93A3167D}" type="pres">
      <dgm:prSet presAssocID="{5A2547D7-B635-46B6-A357-A73D3CDBBD21}" presName="hierRoot2" presStyleCnt="0">
        <dgm:presLayoutVars>
          <dgm:hierBranch val="init"/>
        </dgm:presLayoutVars>
      </dgm:prSet>
      <dgm:spPr/>
    </dgm:pt>
    <dgm:pt modelId="{099C5C5E-D14D-4AA1-AD13-F4D0780A69F4}" type="pres">
      <dgm:prSet presAssocID="{5A2547D7-B635-46B6-A357-A73D3CDBBD21}" presName="rootComposite2" presStyleCnt="0"/>
      <dgm:spPr/>
    </dgm:pt>
    <dgm:pt modelId="{A97EB7C1-6B31-4EE2-A8F7-B84EE456AA9F}" type="pres">
      <dgm:prSet presAssocID="{5A2547D7-B635-46B6-A357-A73D3CDBBD21}" presName="rootText2" presStyleLbl="alignAcc1" presStyleIdx="0" presStyleCnt="0">
        <dgm:presLayoutVars>
          <dgm:chPref val="3"/>
        </dgm:presLayoutVars>
      </dgm:prSet>
      <dgm:spPr/>
    </dgm:pt>
    <dgm:pt modelId="{4F96F1C7-30CE-45AE-B21E-53AEEC59AA37}" type="pres">
      <dgm:prSet presAssocID="{5A2547D7-B635-46B6-A357-A73D3CDBBD21}" presName="topArc2" presStyleLbl="parChTrans1D1" presStyleIdx="28" presStyleCnt="40"/>
      <dgm:spPr/>
    </dgm:pt>
    <dgm:pt modelId="{DC408D6D-FEA6-474D-87A9-56CBB39189E6}" type="pres">
      <dgm:prSet presAssocID="{5A2547D7-B635-46B6-A357-A73D3CDBBD21}" presName="bottomArc2" presStyleLbl="parChTrans1D1" presStyleIdx="29" presStyleCnt="40"/>
      <dgm:spPr/>
    </dgm:pt>
    <dgm:pt modelId="{403B0A9F-8CF7-4D8B-86F3-9872D57C6D1C}" type="pres">
      <dgm:prSet presAssocID="{5A2547D7-B635-46B6-A357-A73D3CDBBD21}" presName="topConnNode2" presStyleLbl="node3" presStyleIdx="0" presStyleCnt="0"/>
      <dgm:spPr/>
    </dgm:pt>
    <dgm:pt modelId="{CDDF8DB5-C665-45F6-8706-78058E672146}" type="pres">
      <dgm:prSet presAssocID="{5A2547D7-B635-46B6-A357-A73D3CDBBD21}" presName="hierChild4" presStyleCnt="0"/>
      <dgm:spPr/>
    </dgm:pt>
    <dgm:pt modelId="{537C92C3-69BE-40FD-B503-7B5E88887BF7}" type="pres">
      <dgm:prSet presAssocID="{5A2547D7-B635-46B6-A357-A73D3CDBBD21}" presName="hierChild5" presStyleCnt="0"/>
      <dgm:spPr/>
    </dgm:pt>
    <dgm:pt modelId="{09541F0C-DE55-458C-976B-73B3C492B52C}" type="pres">
      <dgm:prSet presAssocID="{AB96FAC8-FD95-415E-8DCE-AAAC89A28588}" presName="Name28" presStyleLbl="parChTrans1D3" presStyleIdx="9" presStyleCnt="13"/>
      <dgm:spPr/>
    </dgm:pt>
    <dgm:pt modelId="{A54983DF-DA31-4001-8215-805D354FBBFF}" type="pres">
      <dgm:prSet presAssocID="{9ED82525-2957-4575-B9FA-B934831CDD84}" presName="hierRoot2" presStyleCnt="0">
        <dgm:presLayoutVars>
          <dgm:hierBranch val="init"/>
        </dgm:presLayoutVars>
      </dgm:prSet>
      <dgm:spPr/>
    </dgm:pt>
    <dgm:pt modelId="{A4B1EDF5-6601-4504-BACB-FBBA2844F74F}" type="pres">
      <dgm:prSet presAssocID="{9ED82525-2957-4575-B9FA-B934831CDD84}" presName="rootComposite2" presStyleCnt="0"/>
      <dgm:spPr/>
    </dgm:pt>
    <dgm:pt modelId="{A96C9C95-D6E3-4B47-B8E2-07FC90CB0A6D}" type="pres">
      <dgm:prSet presAssocID="{9ED82525-2957-4575-B9FA-B934831CDD84}" presName="rootText2" presStyleLbl="alignAcc1" presStyleIdx="0" presStyleCnt="0">
        <dgm:presLayoutVars>
          <dgm:chPref val="3"/>
        </dgm:presLayoutVars>
      </dgm:prSet>
      <dgm:spPr/>
    </dgm:pt>
    <dgm:pt modelId="{16276E1B-F0F4-43CA-A5BA-301A52BCAA7E}" type="pres">
      <dgm:prSet presAssocID="{9ED82525-2957-4575-B9FA-B934831CDD84}" presName="topArc2" presStyleLbl="parChTrans1D1" presStyleIdx="30" presStyleCnt="40"/>
      <dgm:spPr/>
    </dgm:pt>
    <dgm:pt modelId="{BEBFD5D7-8DE2-4324-88E3-145049E9086E}" type="pres">
      <dgm:prSet presAssocID="{9ED82525-2957-4575-B9FA-B934831CDD84}" presName="bottomArc2" presStyleLbl="parChTrans1D1" presStyleIdx="31" presStyleCnt="40"/>
      <dgm:spPr/>
    </dgm:pt>
    <dgm:pt modelId="{716F84CB-459D-439C-B2FE-4D129720FC7F}" type="pres">
      <dgm:prSet presAssocID="{9ED82525-2957-4575-B9FA-B934831CDD84}" presName="topConnNode2" presStyleLbl="node3" presStyleIdx="0" presStyleCnt="0"/>
      <dgm:spPr/>
    </dgm:pt>
    <dgm:pt modelId="{A028C685-2583-4387-90F8-AD9C9396AE96}" type="pres">
      <dgm:prSet presAssocID="{9ED82525-2957-4575-B9FA-B934831CDD84}" presName="hierChild4" presStyleCnt="0"/>
      <dgm:spPr/>
    </dgm:pt>
    <dgm:pt modelId="{28514772-13BF-437D-A202-77AC7D9DE1A9}" type="pres">
      <dgm:prSet presAssocID="{9ED82525-2957-4575-B9FA-B934831CDD84}" presName="hierChild5" presStyleCnt="0"/>
      <dgm:spPr/>
    </dgm:pt>
    <dgm:pt modelId="{9A40B7CF-26A2-49C5-BB9A-82465AC45F3B}" type="pres">
      <dgm:prSet presAssocID="{78B25F5C-CA1F-4122-AE42-5C3C4C6E49F0}" presName="hierChild5" presStyleCnt="0"/>
      <dgm:spPr/>
    </dgm:pt>
    <dgm:pt modelId="{963A2B0A-5180-456A-B6EF-D5B49675F761}" type="pres">
      <dgm:prSet presAssocID="{01100776-5579-43CD-8813-E024F3C616F0}" presName="Name28" presStyleLbl="parChTrans1D2" presStyleIdx="5" presStyleCnt="6"/>
      <dgm:spPr/>
    </dgm:pt>
    <dgm:pt modelId="{7E28540E-37B3-45CB-88AE-24BF554A5E77}" type="pres">
      <dgm:prSet presAssocID="{4E295734-6CE0-41EC-A952-7C9988F0D129}" presName="hierRoot2" presStyleCnt="0">
        <dgm:presLayoutVars>
          <dgm:hierBranch val="init"/>
        </dgm:presLayoutVars>
      </dgm:prSet>
      <dgm:spPr/>
    </dgm:pt>
    <dgm:pt modelId="{2834D1E1-FEDD-45E4-84A4-F5763DB0064A}" type="pres">
      <dgm:prSet presAssocID="{4E295734-6CE0-41EC-A952-7C9988F0D129}" presName="rootComposite2" presStyleCnt="0"/>
      <dgm:spPr/>
    </dgm:pt>
    <dgm:pt modelId="{C38609F9-9B51-42EC-AA39-6057A61BAE16}" type="pres">
      <dgm:prSet presAssocID="{4E295734-6CE0-41EC-A952-7C9988F0D129}" presName="rootText2" presStyleLbl="alignAcc1" presStyleIdx="0" presStyleCnt="0">
        <dgm:presLayoutVars>
          <dgm:chPref val="3"/>
        </dgm:presLayoutVars>
      </dgm:prSet>
      <dgm:spPr/>
    </dgm:pt>
    <dgm:pt modelId="{E40F955F-1027-4C5F-BC02-B7A5ABBF0001}" type="pres">
      <dgm:prSet presAssocID="{4E295734-6CE0-41EC-A952-7C9988F0D129}" presName="topArc2" presStyleLbl="parChTrans1D1" presStyleIdx="32" presStyleCnt="40"/>
      <dgm:spPr/>
    </dgm:pt>
    <dgm:pt modelId="{14C19A43-5A05-4B4A-943F-1AB97FB53CD9}" type="pres">
      <dgm:prSet presAssocID="{4E295734-6CE0-41EC-A952-7C9988F0D129}" presName="bottomArc2" presStyleLbl="parChTrans1D1" presStyleIdx="33" presStyleCnt="40"/>
      <dgm:spPr/>
    </dgm:pt>
    <dgm:pt modelId="{33AF0B5B-9128-44D1-A247-C37EE4423153}" type="pres">
      <dgm:prSet presAssocID="{4E295734-6CE0-41EC-A952-7C9988F0D129}" presName="topConnNode2" presStyleLbl="node2" presStyleIdx="0" presStyleCnt="0"/>
      <dgm:spPr/>
    </dgm:pt>
    <dgm:pt modelId="{23D73115-6901-42A9-B9D4-4E7415767A6B}" type="pres">
      <dgm:prSet presAssocID="{4E295734-6CE0-41EC-A952-7C9988F0D129}" presName="hierChild4" presStyleCnt="0"/>
      <dgm:spPr/>
    </dgm:pt>
    <dgm:pt modelId="{702015EF-156F-4DEB-8111-6ED96FD4036A}" type="pres">
      <dgm:prSet presAssocID="{E429AA85-4F1C-4909-B403-E0C2D01F7F87}" presName="Name28" presStyleLbl="parChTrans1D3" presStyleIdx="10" presStyleCnt="13"/>
      <dgm:spPr/>
    </dgm:pt>
    <dgm:pt modelId="{EFC40801-39C6-415F-9A89-60CA360E54CA}" type="pres">
      <dgm:prSet presAssocID="{DE994BE1-32E2-468D-A68D-AA12A02F5778}" presName="hierRoot2" presStyleCnt="0">
        <dgm:presLayoutVars>
          <dgm:hierBranch val="init"/>
        </dgm:presLayoutVars>
      </dgm:prSet>
      <dgm:spPr/>
    </dgm:pt>
    <dgm:pt modelId="{CC6F364C-89AF-49ED-883F-A783E3AFC97B}" type="pres">
      <dgm:prSet presAssocID="{DE994BE1-32E2-468D-A68D-AA12A02F5778}" presName="rootComposite2" presStyleCnt="0"/>
      <dgm:spPr/>
    </dgm:pt>
    <dgm:pt modelId="{3173AE3A-FD05-4590-A603-053495709DF4}" type="pres">
      <dgm:prSet presAssocID="{DE994BE1-32E2-468D-A68D-AA12A02F5778}" presName="rootText2" presStyleLbl="alignAcc1" presStyleIdx="0" presStyleCnt="0">
        <dgm:presLayoutVars>
          <dgm:chPref val="3"/>
        </dgm:presLayoutVars>
      </dgm:prSet>
      <dgm:spPr/>
    </dgm:pt>
    <dgm:pt modelId="{3660D5C9-2E32-4A56-BDBE-DD80DF8443B2}" type="pres">
      <dgm:prSet presAssocID="{DE994BE1-32E2-468D-A68D-AA12A02F5778}" presName="topArc2" presStyleLbl="parChTrans1D1" presStyleIdx="34" presStyleCnt="40"/>
      <dgm:spPr/>
    </dgm:pt>
    <dgm:pt modelId="{B914922C-47DF-4028-B57C-C7A02A606672}" type="pres">
      <dgm:prSet presAssocID="{DE994BE1-32E2-468D-A68D-AA12A02F5778}" presName="bottomArc2" presStyleLbl="parChTrans1D1" presStyleIdx="35" presStyleCnt="40"/>
      <dgm:spPr/>
    </dgm:pt>
    <dgm:pt modelId="{503C6D35-A5AE-4972-AB99-B113921BB748}" type="pres">
      <dgm:prSet presAssocID="{DE994BE1-32E2-468D-A68D-AA12A02F5778}" presName="topConnNode2" presStyleLbl="node3" presStyleIdx="0" presStyleCnt="0"/>
      <dgm:spPr/>
    </dgm:pt>
    <dgm:pt modelId="{7A56ABDF-5E61-46B4-A5F0-3D57F93364C5}" type="pres">
      <dgm:prSet presAssocID="{DE994BE1-32E2-468D-A68D-AA12A02F5778}" presName="hierChild4" presStyleCnt="0"/>
      <dgm:spPr/>
    </dgm:pt>
    <dgm:pt modelId="{BF36BF21-7C53-47C6-B8E0-D4C4A9F6F8C0}" type="pres">
      <dgm:prSet presAssocID="{DE994BE1-32E2-468D-A68D-AA12A02F5778}" presName="hierChild5" presStyleCnt="0"/>
      <dgm:spPr/>
    </dgm:pt>
    <dgm:pt modelId="{4EB0DB76-D570-4971-9E6A-7C30A918C12C}" type="pres">
      <dgm:prSet presAssocID="{5F76155B-796C-44CD-B9C0-60F6404F18AE}" presName="Name28" presStyleLbl="parChTrans1D3" presStyleIdx="11" presStyleCnt="13"/>
      <dgm:spPr/>
    </dgm:pt>
    <dgm:pt modelId="{2B48B7D4-BD60-41C2-A7F3-7E3E5D96E54B}" type="pres">
      <dgm:prSet presAssocID="{F7A4F46E-25CF-4066-9C09-58C37A117A85}" presName="hierRoot2" presStyleCnt="0">
        <dgm:presLayoutVars>
          <dgm:hierBranch val="init"/>
        </dgm:presLayoutVars>
      </dgm:prSet>
      <dgm:spPr/>
    </dgm:pt>
    <dgm:pt modelId="{85712496-4EFA-4CE4-B395-160D9DFEC634}" type="pres">
      <dgm:prSet presAssocID="{F7A4F46E-25CF-4066-9C09-58C37A117A85}" presName="rootComposite2" presStyleCnt="0"/>
      <dgm:spPr/>
    </dgm:pt>
    <dgm:pt modelId="{D0CB5CE7-F70F-47CD-925E-49F7CF665982}" type="pres">
      <dgm:prSet presAssocID="{F7A4F46E-25CF-4066-9C09-58C37A117A85}" presName="rootText2" presStyleLbl="alignAcc1" presStyleIdx="0" presStyleCnt="0">
        <dgm:presLayoutVars>
          <dgm:chPref val="3"/>
        </dgm:presLayoutVars>
      </dgm:prSet>
      <dgm:spPr/>
    </dgm:pt>
    <dgm:pt modelId="{7CC949CC-F2D7-4CE2-91DA-025874FAA0EF}" type="pres">
      <dgm:prSet presAssocID="{F7A4F46E-25CF-4066-9C09-58C37A117A85}" presName="topArc2" presStyleLbl="parChTrans1D1" presStyleIdx="36" presStyleCnt="40"/>
      <dgm:spPr/>
    </dgm:pt>
    <dgm:pt modelId="{998A2731-DC4D-49F2-BECA-587FA9AC76C6}" type="pres">
      <dgm:prSet presAssocID="{F7A4F46E-25CF-4066-9C09-58C37A117A85}" presName="bottomArc2" presStyleLbl="parChTrans1D1" presStyleIdx="37" presStyleCnt="40"/>
      <dgm:spPr/>
    </dgm:pt>
    <dgm:pt modelId="{B454B2D9-B702-4041-A026-F63259F48557}" type="pres">
      <dgm:prSet presAssocID="{F7A4F46E-25CF-4066-9C09-58C37A117A85}" presName="topConnNode2" presStyleLbl="node3" presStyleIdx="0" presStyleCnt="0"/>
      <dgm:spPr/>
    </dgm:pt>
    <dgm:pt modelId="{4B800CF4-D4C1-47E6-B52C-062FEF4BA389}" type="pres">
      <dgm:prSet presAssocID="{F7A4F46E-25CF-4066-9C09-58C37A117A85}" presName="hierChild4" presStyleCnt="0"/>
      <dgm:spPr/>
    </dgm:pt>
    <dgm:pt modelId="{B9D901BE-AD65-4317-BF5D-1C460F5BF4AF}" type="pres">
      <dgm:prSet presAssocID="{F7A4F46E-25CF-4066-9C09-58C37A117A85}" presName="hierChild5" presStyleCnt="0"/>
      <dgm:spPr/>
    </dgm:pt>
    <dgm:pt modelId="{22024A6B-6378-43C1-8177-DB058AE23CBB}" type="pres">
      <dgm:prSet presAssocID="{7C86E4B9-5741-4A08-8590-3552A93B15D1}" presName="Name28" presStyleLbl="parChTrans1D3" presStyleIdx="12" presStyleCnt="13"/>
      <dgm:spPr/>
    </dgm:pt>
    <dgm:pt modelId="{CD54C779-6E69-4015-843D-40AC5A459561}" type="pres">
      <dgm:prSet presAssocID="{E55FDB1D-7984-4526-BDF4-E07A5E044A0A}" presName="hierRoot2" presStyleCnt="0">
        <dgm:presLayoutVars>
          <dgm:hierBranch val="init"/>
        </dgm:presLayoutVars>
      </dgm:prSet>
      <dgm:spPr/>
    </dgm:pt>
    <dgm:pt modelId="{A64F8F5B-B8D6-4E9A-B5A1-F46FCF8FD878}" type="pres">
      <dgm:prSet presAssocID="{E55FDB1D-7984-4526-BDF4-E07A5E044A0A}" presName="rootComposite2" presStyleCnt="0"/>
      <dgm:spPr/>
    </dgm:pt>
    <dgm:pt modelId="{324B000E-71E6-4EB7-B718-E66E3B122F38}" type="pres">
      <dgm:prSet presAssocID="{E55FDB1D-7984-4526-BDF4-E07A5E044A0A}" presName="rootText2" presStyleLbl="alignAcc1" presStyleIdx="0" presStyleCnt="0">
        <dgm:presLayoutVars>
          <dgm:chPref val="3"/>
        </dgm:presLayoutVars>
      </dgm:prSet>
      <dgm:spPr/>
    </dgm:pt>
    <dgm:pt modelId="{9DEBE0EE-C17E-49E8-9041-1B11E749F1A7}" type="pres">
      <dgm:prSet presAssocID="{E55FDB1D-7984-4526-BDF4-E07A5E044A0A}" presName="topArc2" presStyleLbl="parChTrans1D1" presStyleIdx="38" presStyleCnt="40"/>
      <dgm:spPr/>
    </dgm:pt>
    <dgm:pt modelId="{E6CFAA82-DB29-4221-8D82-4CB332D50EEB}" type="pres">
      <dgm:prSet presAssocID="{E55FDB1D-7984-4526-BDF4-E07A5E044A0A}" presName="bottomArc2" presStyleLbl="parChTrans1D1" presStyleIdx="39" presStyleCnt="40"/>
      <dgm:spPr/>
    </dgm:pt>
    <dgm:pt modelId="{356EC8AE-AD9B-4509-A7F8-2C68C991262F}" type="pres">
      <dgm:prSet presAssocID="{E55FDB1D-7984-4526-BDF4-E07A5E044A0A}" presName="topConnNode2" presStyleLbl="node3" presStyleIdx="0" presStyleCnt="0"/>
      <dgm:spPr/>
    </dgm:pt>
    <dgm:pt modelId="{910C445F-439B-4500-A7EA-318E6DFD06EA}" type="pres">
      <dgm:prSet presAssocID="{E55FDB1D-7984-4526-BDF4-E07A5E044A0A}" presName="hierChild4" presStyleCnt="0"/>
      <dgm:spPr/>
    </dgm:pt>
    <dgm:pt modelId="{1F4B0A79-8948-4B9A-A680-EA697F87B404}" type="pres">
      <dgm:prSet presAssocID="{E55FDB1D-7984-4526-BDF4-E07A5E044A0A}" presName="hierChild5" presStyleCnt="0"/>
      <dgm:spPr/>
    </dgm:pt>
    <dgm:pt modelId="{8F52095E-599C-4272-8D1F-DAEF95672461}" type="pres">
      <dgm:prSet presAssocID="{4E295734-6CE0-41EC-A952-7C9988F0D129}" presName="hierChild5" presStyleCnt="0"/>
      <dgm:spPr/>
    </dgm:pt>
    <dgm:pt modelId="{1FAA2C78-F7FA-4D0E-A252-68AFA4272479}" type="pres">
      <dgm:prSet presAssocID="{2CEEC8BC-9884-4F64-B6E3-85472AB1ECF8}" presName="hierChild3" presStyleCnt="0"/>
      <dgm:spPr/>
    </dgm:pt>
  </dgm:ptLst>
  <dgm:cxnLst>
    <dgm:cxn modelId="{F20BEB02-3E59-4BB5-BCB3-C152F75A3B7B}" type="presOf" srcId="{21090276-9802-4F92-8EB0-598305733627}" destId="{A21F3098-1F5A-4BDD-9005-D59421F055F3}" srcOrd="0" destOrd="0" presId="urn:microsoft.com/office/officeart/2008/layout/HalfCircleOrganizationChart"/>
    <dgm:cxn modelId="{454D7603-61C3-400C-8568-FDE416F4850E}" type="presOf" srcId="{8E791EB2-9962-4AC3-B84E-1FB9FEE4D0AF}" destId="{49ABF174-B727-44C0-97D6-198606CAEB21}" srcOrd="0" destOrd="0" presId="urn:microsoft.com/office/officeart/2008/layout/HalfCircleOrganizationChart"/>
    <dgm:cxn modelId="{B661F604-7EF5-4258-B4BF-B5254E1C52BF}" srcId="{4E295734-6CE0-41EC-A952-7C9988F0D129}" destId="{E55FDB1D-7984-4526-BDF4-E07A5E044A0A}" srcOrd="2" destOrd="0" parTransId="{7C86E4B9-5741-4A08-8590-3552A93B15D1}" sibTransId="{B6EB642B-0440-4EE8-82F2-FB916994D2F2}"/>
    <dgm:cxn modelId="{0D82CE07-D582-4C7F-B6D6-E410FBFF290E}" type="presOf" srcId="{978C69EE-021D-4387-AA4C-EB632EFDAD82}" destId="{7DDB4460-0536-4DC8-BEDB-4B3D38B9EBA5}" srcOrd="1" destOrd="0" presId="urn:microsoft.com/office/officeart/2008/layout/HalfCircleOrganizationChart"/>
    <dgm:cxn modelId="{5949D708-F36B-4F96-80AE-58FA806F1C7B}" type="presOf" srcId="{4E295734-6CE0-41EC-A952-7C9988F0D129}" destId="{C38609F9-9B51-42EC-AA39-6057A61BAE16}" srcOrd="0" destOrd="0" presId="urn:microsoft.com/office/officeart/2008/layout/HalfCircleOrganizationChart"/>
    <dgm:cxn modelId="{C1C4C90A-71A1-43DE-A12C-C06CA6BE0E49}" srcId="{BC58D108-61F2-41B2-B7E6-1452FD8D3F7D}" destId="{785B4CDB-3BD8-4858-BB30-27E2136E4831}" srcOrd="1" destOrd="0" parTransId="{21090276-9802-4F92-8EB0-598305733627}" sibTransId="{A7A137AE-5588-41DB-B9DA-8BAA5E32B172}"/>
    <dgm:cxn modelId="{F72E040C-8596-433C-B5AE-05AFBE772CAC}" type="presOf" srcId="{6E7A638E-314B-4A0F-93CC-720CB466E13F}" destId="{3D0E4460-42DA-425A-BE4D-4FC15F536372}" srcOrd="0" destOrd="0" presId="urn:microsoft.com/office/officeart/2008/layout/HalfCircleOrganizationChart"/>
    <dgm:cxn modelId="{16347510-4F80-4CC8-A044-D7921B40F3D1}" type="presOf" srcId="{785B4CDB-3BD8-4858-BB30-27E2136E4831}" destId="{7B5AD73D-B8FF-4B03-BA73-04F5320F2E68}" srcOrd="1" destOrd="0" presId="urn:microsoft.com/office/officeart/2008/layout/HalfCircleOrganizationChart"/>
    <dgm:cxn modelId="{23776112-4A4E-4570-BC45-69EB256813D4}" type="presOf" srcId="{4E295734-6CE0-41EC-A952-7C9988F0D129}" destId="{33AF0B5B-9128-44D1-A247-C37EE4423153}" srcOrd="1" destOrd="0" presId="urn:microsoft.com/office/officeart/2008/layout/HalfCircleOrganizationChart"/>
    <dgm:cxn modelId="{7CC75812-129E-4742-97C6-F528273EFB06}" type="presOf" srcId="{F58236C5-1E57-421F-9689-994DE4842023}" destId="{58CBF2F0-F0A6-4BC0-8BFD-A18107F27D60}" srcOrd="0" destOrd="0" presId="urn:microsoft.com/office/officeart/2008/layout/HalfCircleOrganizationChart"/>
    <dgm:cxn modelId="{93178E12-6417-4C88-A603-7C9914D3E85E}" type="presOf" srcId="{EF80735F-3F0F-4AC5-81B6-8CC49C99941A}" destId="{E5F9791C-A05D-4F87-9F22-7471242FD612}" srcOrd="0" destOrd="0" presId="urn:microsoft.com/office/officeart/2008/layout/HalfCircleOrganizationChart"/>
    <dgm:cxn modelId="{53ECAE14-EF90-48BD-86E3-B6651B1C6AED}" srcId="{2CEEC8BC-9884-4F64-B6E3-85472AB1ECF8}" destId="{799934F0-9A69-4530-914F-18A128847296}" srcOrd="3" destOrd="0" parTransId="{CC5B0E42-21FB-4207-9814-A0FEE8590F94}" sibTransId="{5736DEB5-7DF6-4242-8749-61CF9444E24B}"/>
    <dgm:cxn modelId="{CF22251B-A8E1-4D27-9828-F75D36104715}" type="presOf" srcId="{C36E71AC-11C9-4A9D-8E6C-CAF8B23FAA26}" destId="{5D64AA65-34DA-44F4-8C6A-6F46B09EB878}" srcOrd="1" destOrd="0" presId="urn:microsoft.com/office/officeart/2008/layout/HalfCircleOrganizationChart"/>
    <dgm:cxn modelId="{00D3221F-E148-4D65-A538-A886A3941218}" type="presOf" srcId="{E55FDB1D-7984-4526-BDF4-E07A5E044A0A}" destId="{324B000E-71E6-4EB7-B718-E66E3B122F38}" srcOrd="0" destOrd="0" presId="urn:microsoft.com/office/officeart/2008/layout/HalfCircleOrganizationChart"/>
    <dgm:cxn modelId="{4F5F711F-6E8B-4683-970A-DEF315C2C8E4}" srcId="{4E295734-6CE0-41EC-A952-7C9988F0D129}" destId="{DE994BE1-32E2-468D-A68D-AA12A02F5778}" srcOrd="0" destOrd="0" parTransId="{E429AA85-4F1C-4909-B403-E0C2D01F7F87}" sibTransId="{CDEEE1A2-ED08-4A9F-9151-5BFD3BDE67E6}"/>
    <dgm:cxn modelId="{EB2EB925-66F9-4484-8EE7-595F9E6AAB1D}" type="presOf" srcId="{EA3A1F81-851D-4C0F-A351-3F5307794AAD}" destId="{D04C25E6-C950-4C8C-A5DE-D119FB3B2464}" srcOrd="0" destOrd="0" presId="urn:microsoft.com/office/officeart/2008/layout/HalfCircleOrganizationChart"/>
    <dgm:cxn modelId="{5486102F-E900-4333-8313-4190F3C6B615}" type="presOf" srcId="{01100776-5579-43CD-8813-E024F3C616F0}" destId="{963A2B0A-5180-456A-B6EF-D5B49675F761}" srcOrd="0" destOrd="0" presId="urn:microsoft.com/office/officeart/2008/layout/HalfCircleOrganizationChart"/>
    <dgm:cxn modelId="{F48E582F-3EDB-42DB-BFB2-B68097B802BA}" type="presOf" srcId="{2CEEC8BC-9884-4F64-B6E3-85472AB1ECF8}" destId="{29007C1D-396F-4FDA-B64E-AC30412F3BAF}" srcOrd="1" destOrd="0" presId="urn:microsoft.com/office/officeart/2008/layout/HalfCircleOrganizationChart"/>
    <dgm:cxn modelId="{66B21230-26FC-4693-9018-E4D6B7C80E5A}" type="presOf" srcId="{8E791EB2-9962-4AC3-B84E-1FB9FEE4D0AF}" destId="{1D3C762A-9F3A-484C-AFA6-3C56F185B7DB}" srcOrd="1" destOrd="0" presId="urn:microsoft.com/office/officeart/2008/layout/HalfCircleOrganizationChart"/>
    <dgm:cxn modelId="{04E81136-3CB2-41F0-A677-0BFC1F829CBC}" type="presOf" srcId="{9ED82525-2957-4575-B9FA-B934831CDD84}" destId="{A96C9C95-D6E3-4B47-B8E2-07FC90CB0A6D}" srcOrd="0" destOrd="0" presId="urn:microsoft.com/office/officeart/2008/layout/HalfCircleOrganizationChart"/>
    <dgm:cxn modelId="{BC90363D-DB70-4F02-B369-B7EC6FEF9E2C}" type="presOf" srcId="{360AA377-CB57-4009-9098-A27FEB33A8CE}" destId="{080B485D-B126-489E-AB50-FAD1035CBE52}" srcOrd="0" destOrd="0" presId="urn:microsoft.com/office/officeart/2008/layout/HalfCircleOrganizationChart"/>
    <dgm:cxn modelId="{63499F40-A7A4-463D-AB1C-1E4957D26264}" type="presOf" srcId="{4A7E947A-56ED-438F-94FF-DED6197E983E}" destId="{D18F1C56-6C33-4A2C-AAB8-9A039AC8D581}" srcOrd="1" destOrd="0" presId="urn:microsoft.com/office/officeart/2008/layout/HalfCircleOrganizationChart"/>
    <dgm:cxn modelId="{4899F660-CF1B-4AA8-9232-CF5DB8B43C35}" type="presOf" srcId="{2CEEC8BC-9884-4F64-B6E3-85472AB1ECF8}" destId="{84D23417-09F4-4A71-94B7-4A84F6AD0394}" srcOrd="0" destOrd="0" presId="urn:microsoft.com/office/officeart/2008/layout/HalfCircleOrganizationChart"/>
    <dgm:cxn modelId="{E5630161-1A35-40CE-83BB-FAD224A0B017}" srcId="{BC58D108-61F2-41B2-B7E6-1452FD8D3F7D}" destId="{EF80735F-3F0F-4AC5-81B6-8CC49C99941A}" srcOrd="0" destOrd="0" parTransId="{4155C25E-9471-42BC-8963-473593DED3DF}" sibTransId="{BD099B9C-3032-432D-A4A7-6ACE65A5B6B4}"/>
    <dgm:cxn modelId="{B0932042-0F93-4BAE-BAED-C78C07A3A68F}" type="presOf" srcId="{EF80735F-3F0F-4AC5-81B6-8CC49C99941A}" destId="{6E8ECE95-9322-4DD7-B41F-D787C445D8C4}" srcOrd="1" destOrd="0" presId="urn:microsoft.com/office/officeart/2008/layout/HalfCircleOrganizationChart"/>
    <dgm:cxn modelId="{05AB7843-E586-4221-9E77-D9B54071CCCF}" type="presOf" srcId="{E533F7B5-52F6-4240-9C67-721FC30BBEEE}" destId="{9DA9548B-8E54-4588-B59A-B3D0FB0241F0}" srcOrd="0" destOrd="0" presId="urn:microsoft.com/office/officeart/2008/layout/HalfCircleOrganizationChart"/>
    <dgm:cxn modelId="{6D8D3A44-06E2-4952-A15F-1C977FB772DF}" srcId="{2CEEC8BC-9884-4F64-B6E3-85472AB1ECF8}" destId="{BC58D108-61F2-41B2-B7E6-1452FD8D3F7D}" srcOrd="1" destOrd="0" parTransId="{F58236C5-1E57-421F-9689-994DE4842023}" sibTransId="{F7343A3B-15EB-455A-BCE2-3B9F9A691164}"/>
    <dgm:cxn modelId="{533A6444-01E2-41E4-BD12-33014B29E2CA}" type="presOf" srcId="{5F76155B-796C-44CD-B9C0-60F6404F18AE}" destId="{4EB0DB76-D570-4971-9E6A-7C30A918C12C}" srcOrd="0" destOrd="0" presId="urn:microsoft.com/office/officeart/2008/layout/HalfCircleOrganizationChart"/>
    <dgm:cxn modelId="{26326945-8C1D-497B-A5B1-74330A9AE2F9}" type="presOf" srcId="{1B74EA30-4E6A-49A2-86CE-7779D6B489EB}" destId="{2D9BDE63-EDF2-4F6B-8DF5-770EDB18FC21}" srcOrd="0" destOrd="0" presId="urn:microsoft.com/office/officeart/2008/layout/HalfCircleOrganizationChart"/>
    <dgm:cxn modelId="{C8ECB448-F1AA-4C70-ACEC-D29120980D56}" type="presOf" srcId="{5A2547D7-B635-46B6-A357-A73D3CDBBD21}" destId="{403B0A9F-8CF7-4D8B-86F3-9872D57C6D1C}" srcOrd="1" destOrd="0" presId="urn:microsoft.com/office/officeart/2008/layout/HalfCircleOrganizationChart"/>
    <dgm:cxn modelId="{EF14A16A-F2C1-4764-B528-7E2B09999B22}" srcId="{799934F0-9A69-4530-914F-18A128847296}" destId="{38A80915-B7AA-41A2-8545-70288173C390}" srcOrd="0" destOrd="0" parTransId="{E22E5D4D-B1E7-4A1C-8859-C209354BD235}" sibTransId="{98A760AA-540F-441D-A90B-4780ACD693D8}"/>
    <dgm:cxn modelId="{8EF78A6D-3387-46C4-9D7B-EE9B72B015D5}" srcId="{2CEEC8BC-9884-4F64-B6E3-85472AB1ECF8}" destId="{8E791EB2-9962-4AC3-B84E-1FB9FEE4D0AF}" srcOrd="0" destOrd="0" parTransId="{1B74EA30-4E6A-49A2-86CE-7779D6B489EB}" sibTransId="{58FCF3EA-AF3F-43CC-96AC-F8BA1CBF455F}"/>
    <dgm:cxn modelId="{5840EB6D-882C-4075-A490-D3A06C8D6225}" srcId="{78B25F5C-CA1F-4122-AE42-5C3C4C6E49F0}" destId="{9ED82525-2957-4575-B9FA-B934831CDD84}" srcOrd="1" destOrd="0" parTransId="{AB96FAC8-FD95-415E-8DCE-AAAC89A28588}" sibTransId="{162189D7-DA56-43AC-ABC8-1DA9F1E8A92D}"/>
    <dgm:cxn modelId="{B8D5D770-84B1-4D2B-B507-B6F24CAB0B95}" type="presOf" srcId="{38A80915-B7AA-41A2-8545-70288173C390}" destId="{5B16A1D5-9D8D-4263-ADD8-DB57E0C87DC2}" srcOrd="0" destOrd="0" presId="urn:microsoft.com/office/officeart/2008/layout/HalfCircleOrganizationChart"/>
    <dgm:cxn modelId="{C3A54051-CE33-4291-9FD0-4EB71E5D4E6B}" type="presOf" srcId="{9ED82525-2957-4575-B9FA-B934831CDD84}" destId="{716F84CB-459D-439C-B2FE-4D129720FC7F}" srcOrd="1" destOrd="0" presId="urn:microsoft.com/office/officeart/2008/layout/HalfCircleOrganizationChart"/>
    <dgm:cxn modelId="{02732453-AC81-446C-A0FA-D3817CDB76EC}" type="presOf" srcId="{78B25F5C-CA1F-4122-AE42-5C3C4C6E49F0}" destId="{DF09DD4E-F7A0-4A7B-ACF7-3E3EA4C2CBD0}" srcOrd="0" destOrd="0" presId="urn:microsoft.com/office/officeart/2008/layout/HalfCircleOrganizationChart"/>
    <dgm:cxn modelId="{49AB4554-E2A8-4099-B46A-13C9CC78E936}" type="presOf" srcId="{BC58D108-61F2-41B2-B7E6-1452FD8D3F7D}" destId="{57605537-871F-406D-B7EC-D92FBEB4AEE4}" srcOrd="1" destOrd="0" presId="urn:microsoft.com/office/officeart/2008/layout/HalfCircleOrganizationChart"/>
    <dgm:cxn modelId="{5AC1A559-FA59-4202-89DA-BDA25260BA9B}" srcId="{8E791EB2-9962-4AC3-B84E-1FB9FEE4D0AF}" destId="{360AA377-CB57-4009-9098-A27FEB33A8CE}" srcOrd="0" destOrd="0" parTransId="{A61DE538-C560-47E3-BCF2-61292A173A5E}" sibTransId="{32102DE8-14C1-4483-9049-CDF77209219C}"/>
    <dgm:cxn modelId="{A77FD659-E6F2-43DB-B520-34AD18F2D9C5}" type="presOf" srcId="{799934F0-9A69-4530-914F-18A128847296}" destId="{E8BE7FBB-C9F4-40F9-8F7A-14872537B0A7}" srcOrd="1" destOrd="0" presId="urn:microsoft.com/office/officeart/2008/layout/HalfCircleOrganizationChart"/>
    <dgm:cxn modelId="{9E3B5B5A-1094-4C6B-8F98-58148B7C31F8}" type="presOf" srcId="{DE994BE1-32E2-468D-A68D-AA12A02F5778}" destId="{503C6D35-A5AE-4972-AB99-B113921BB748}" srcOrd="1" destOrd="0" presId="urn:microsoft.com/office/officeart/2008/layout/HalfCircleOrganizationChart"/>
    <dgm:cxn modelId="{7C8D867A-5E6C-42CD-9ABF-CB57433FC518}" srcId="{D6D36687-2460-430A-92B2-6B0C6596884B}" destId="{2CEEC8BC-9884-4F64-B6E3-85472AB1ECF8}" srcOrd="0" destOrd="0" parTransId="{0D15F6E9-385C-484F-BDCB-959EC928F33E}" sibTransId="{3AB9B4F9-B53B-4FCB-B6AE-C664F1CC75F6}"/>
    <dgm:cxn modelId="{BA38137C-2386-4B2C-A6F3-604515276D44}" srcId="{2CEEC8BC-9884-4F64-B6E3-85472AB1ECF8}" destId="{4E295734-6CE0-41EC-A952-7C9988F0D129}" srcOrd="5" destOrd="0" parTransId="{01100776-5579-43CD-8813-E024F3C616F0}" sibTransId="{884FA984-7A58-4765-83B5-DAAE8825F3EB}"/>
    <dgm:cxn modelId="{9EC14B83-F38B-4943-917B-1DD41E7F8962}" srcId="{799934F0-9A69-4530-914F-18A128847296}" destId="{978C69EE-021D-4387-AA4C-EB632EFDAD82}" srcOrd="2" destOrd="0" parTransId="{E533F7B5-52F6-4240-9C67-721FC30BBEEE}" sibTransId="{2D9F6F65-83E4-4C38-89D5-743234E8045C}"/>
    <dgm:cxn modelId="{93624589-DD19-4913-A750-110C3EC873C7}" type="presOf" srcId="{978C69EE-021D-4387-AA4C-EB632EFDAD82}" destId="{1B9E5758-BD18-4496-A9D0-9B9ACD9B2C8B}" srcOrd="0" destOrd="0" presId="urn:microsoft.com/office/officeart/2008/layout/HalfCircleOrganizationChart"/>
    <dgm:cxn modelId="{1DCBB489-DCCB-4217-AEB7-A5AFCB0B83BF}" type="presOf" srcId="{4A7E947A-56ED-438F-94FF-DED6197E983E}" destId="{5536ED6F-5164-4E66-8125-B889BDB2B4F7}" srcOrd="0" destOrd="0" presId="urn:microsoft.com/office/officeart/2008/layout/HalfCircleOrganizationChart"/>
    <dgm:cxn modelId="{24CDE794-D6CF-447C-90BB-DDC519CE0B31}" type="presOf" srcId="{799934F0-9A69-4530-914F-18A128847296}" destId="{335FB310-C388-4FCE-8EDC-F090C74D9A3D}" srcOrd="0" destOrd="0" presId="urn:microsoft.com/office/officeart/2008/layout/HalfCircleOrganizationChart"/>
    <dgm:cxn modelId="{0E77339B-3D34-4695-8E07-6E9F863E1D37}" type="presOf" srcId="{C103B7AF-D9F1-4B16-9904-1269F306D43B}" destId="{CC80E5BF-1E5F-43EA-843B-786F69455C0C}" srcOrd="0" destOrd="0" presId="urn:microsoft.com/office/officeart/2008/layout/HalfCircleOrganizationChart"/>
    <dgm:cxn modelId="{40683D9C-685F-4591-AD45-1EC0D2AFD21C}" type="presOf" srcId="{CC5B0E42-21FB-4207-9814-A0FEE8590F94}" destId="{D9427404-F377-4DC1-9BB8-2DCF4F499598}" srcOrd="0" destOrd="0" presId="urn:microsoft.com/office/officeart/2008/layout/HalfCircleOrganizationChart"/>
    <dgm:cxn modelId="{0E2B509E-E28D-4D1F-9697-CAC10DA985E5}" type="presOf" srcId="{12BA002C-BF60-4972-86AE-4A4A4CF89C9A}" destId="{F26BD3C1-3181-4D9A-855E-1EFC9F435C92}" srcOrd="0" destOrd="0" presId="urn:microsoft.com/office/officeart/2008/layout/HalfCircleOrganizationChart"/>
    <dgm:cxn modelId="{09381CA1-E717-4441-B96A-AEC77447BCF2}" srcId="{799934F0-9A69-4530-914F-18A128847296}" destId="{C36E71AC-11C9-4A9D-8E6C-CAF8B23FAA26}" srcOrd="1" destOrd="0" parTransId="{9B1F1177-461C-427C-B915-AFE84E1A2E30}" sibTransId="{3C0C4FA8-9F1A-42D1-A146-26210E125121}"/>
    <dgm:cxn modelId="{EF5076A2-8D16-4CE3-92AB-08665604A33B}" srcId="{8E791EB2-9962-4AC3-B84E-1FB9FEE4D0AF}" destId="{4A7E947A-56ED-438F-94FF-DED6197E983E}" srcOrd="1" destOrd="0" parTransId="{11537BF1-827E-41DA-BF46-1E1EA76B2D75}" sibTransId="{F62E0B19-A6EE-4BA9-B22A-17EDCF07AE02}"/>
    <dgm:cxn modelId="{AB2617AA-5A3E-485A-984E-8C69F7BD5C0A}" type="presOf" srcId="{E55FDB1D-7984-4526-BDF4-E07A5E044A0A}" destId="{356EC8AE-AD9B-4509-A7F8-2C68C991262F}" srcOrd="1" destOrd="0" presId="urn:microsoft.com/office/officeart/2008/layout/HalfCircleOrganizationChart"/>
    <dgm:cxn modelId="{41346FAF-1708-471C-A885-42EDD2AD9964}" type="presOf" srcId="{BC58D108-61F2-41B2-B7E6-1452FD8D3F7D}" destId="{70259AF3-99E1-47F5-A138-674C0F59C2F9}" srcOrd="0" destOrd="0" presId="urn:microsoft.com/office/officeart/2008/layout/HalfCircleOrganizationChart"/>
    <dgm:cxn modelId="{50EA8DB2-8CC8-4DC9-8C32-B9F50CE0EF77}" type="presOf" srcId="{4155C25E-9471-42BC-8963-473593DED3DF}" destId="{3AD7695A-3118-494D-BC60-47CEAE6F6151}" srcOrd="0" destOrd="0" presId="urn:microsoft.com/office/officeart/2008/layout/HalfCircleOrganizationChart"/>
    <dgm:cxn modelId="{24592CB6-42EE-4EB8-B8AC-7ADEEFF096D1}" srcId="{2CEEC8BC-9884-4F64-B6E3-85472AB1ECF8}" destId="{78B25F5C-CA1F-4122-AE42-5C3C4C6E49F0}" srcOrd="4" destOrd="0" parTransId="{12BA002C-BF60-4972-86AE-4A4A4CF89C9A}" sibTransId="{7C324C10-EAEC-45B5-8E99-A0F7E5185BC2}"/>
    <dgm:cxn modelId="{8F6E2AB7-23ED-4871-84D9-82B471E60473}" srcId="{3202670A-C4F2-4D62-9FC9-459D5645CBDA}" destId="{EA3A1F81-851D-4C0F-A351-3F5307794AAD}" srcOrd="0" destOrd="0" parTransId="{6E7A638E-314B-4A0F-93CC-720CB466E13F}" sibTransId="{5182AC4C-2B17-4656-8585-DEAC05100DD8}"/>
    <dgm:cxn modelId="{88E3D3B9-9AAE-4A21-BB9E-DA4943CE8E26}" type="presOf" srcId="{3202670A-C4F2-4D62-9FC9-459D5645CBDA}" destId="{5A7C3F0D-344C-4ACF-AB68-617489ECEF2C}" srcOrd="1" destOrd="0" presId="urn:microsoft.com/office/officeart/2008/layout/HalfCircleOrganizationChart"/>
    <dgm:cxn modelId="{767200BD-9082-41F0-B3DF-546D98F1598B}" type="presOf" srcId="{9B1F1177-461C-427C-B915-AFE84E1A2E30}" destId="{35158E73-7E97-4E0F-9C64-C3E04F890CD3}" srcOrd="0" destOrd="0" presId="urn:microsoft.com/office/officeart/2008/layout/HalfCircleOrganizationChart"/>
    <dgm:cxn modelId="{9C2BFEC2-A450-4E01-8C1E-B9FF1CB0F2A3}" type="presOf" srcId="{3202670A-C4F2-4D62-9FC9-459D5645CBDA}" destId="{2AABBAC2-2C44-4454-9AA7-F9F4E98F6954}" srcOrd="0" destOrd="0" presId="urn:microsoft.com/office/officeart/2008/layout/HalfCircleOrganizationChart"/>
    <dgm:cxn modelId="{5757C1C3-899A-4849-AFD5-C478FA7A2F68}" type="presOf" srcId="{11537BF1-827E-41DA-BF46-1E1EA76B2D75}" destId="{DC5C4EDA-6065-49B3-A24B-3F9EFF945445}" srcOrd="0" destOrd="0" presId="urn:microsoft.com/office/officeart/2008/layout/HalfCircleOrganizationChart"/>
    <dgm:cxn modelId="{07CEFEC3-AF17-46BC-B36A-B3FAE8D0057C}" type="presOf" srcId="{360AA377-CB57-4009-9098-A27FEB33A8CE}" destId="{1CB4A2D3-67D1-43A6-ACA7-99E45BA6A348}" srcOrd="1" destOrd="0" presId="urn:microsoft.com/office/officeart/2008/layout/HalfCircleOrganizationChart"/>
    <dgm:cxn modelId="{25CD78C6-6D28-43A7-BDD9-E8AC8E651016}" type="presOf" srcId="{EA3A1F81-851D-4C0F-A351-3F5307794AAD}" destId="{C4CD9D61-0DD8-43CF-AF13-F8A311733E39}" srcOrd="1" destOrd="0" presId="urn:microsoft.com/office/officeart/2008/layout/HalfCircleOrganizationChart"/>
    <dgm:cxn modelId="{9BE2DACF-2C62-4410-9A8B-B08A3F795403}" srcId="{4E295734-6CE0-41EC-A952-7C9988F0D129}" destId="{F7A4F46E-25CF-4066-9C09-58C37A117A85}" srcOrd="1" destOrd="0" parTransId="{5F76155B-796C-44CD-B9C0-60F6404F18AE}" sibTransId="{5FF592AA-416E-4C2A-BEB8-3F5B33D71DDA}"/>
    <dgm:cxn modelId="{2A65F1CF-321E-497B-98D2-6FA9D6115FA0}" type="presOf" srcId="{5A2547D7-B635-46B6-A357-A73D3CDBBD21}" destId="{A97EB7C1-6B31-4EE2-A8F7-B84EE456AA9F}" srcOrd="0" destOrd="0" presId="urn:microsoft.com/office/officeart/2008/layout/HalfCircleOrganizationChart"/>
    <dgm:cxn modelId="{3EEE13D0-091B-4996-9138-7879A3D8766A}" type="presOf" srcId="{7C86E4B9-5741-4A08-8590-3552A93B15D1}" destId="{22024A6B-6378-43C1-8177-DB058AE23CBB}" srcOrd="0" destOrd="0" presId="urn:microsoft.com/office/officeart/2008/layout/HalfCircleOrganizationChart"/>
    <dgm:cxn modelId="{78F702D5-2E82-47E5-A325-8B35947464AF}" type="presOf" srcId="{E429AA85-4F1C-4909-B403-E0C2D01F7F87}" destId="{702015EF-156F-4DEB-8111-6ED96FD4036A}" srcOrd="0" destOrd="0" presId="urn:microsoft.com/office/officeart/2008/layout/HalfCircleOrganizationChart"/>
    <dgm:cxn modelId="{978328DB-0A40-481A-8EE2-688C871ACC09}" srcId="{78B25F5C-CA1F-4122-AE42-5C3C4C6E49F0}" destId="{5A2547D7-B635-46B6-A357-A73D3CDBBD21}" srcOrd="0" destOrd="0" parTransId="{03D90759-4868-4F54-B748-A0B7CC80F3C7}" sibTransId="{123D8A6A-062E-4168-99F0-53606E196671}"/>
    <dgm:cxn modelId="{5A0065DB-331D-434A-BE72-FF406E8C756B}" type="presOf" srcId="{38A80915-B7AA-41A2-8545-70288173C390}" destId="{0F2BB167-0A98-4C73-9F89-A75E524D98F1}" srcOrd="1" destOrd="0" presId="urn:microsoft.com/office/officeart/2008/layout/HalfCircleOrganizationChart"/>
    <dgm:cxn modelId="{15810BDC-ABB8-4C5B-9A04-D822EF01C70C}" srcId="{2CEEC8BC-9884-4F64-B6E3-85472AB1ECF8}" destId="{3202670A-C4F2-4D62-9FC9-459D5645CBDA}" srcOrd="2" destOrd="0" parTransId="{C103B7AF-D9F1-4B16-9904-1269F306D43B}" sibTransId="{3C84C301-64E0-438D-837D-D984DCF3AC81}"/>
    <dgm:cxn modelId="{8990BFDC-C1D7-4E97-845B-7DE33BF44E61}" type="presOf" srcId="{C36E71AC-11C9-4A9D-8E6C-CAF8B23FAA26}" destId="{9EEB8D3E-C5F4-419E-9DCE-FC3A77F2B045}" srcOrd="0" destOrd="0" presId="urn:microsoft.com/office/officeart/2008/layout/HalfCircleOrganizationChart"/>
    <dgm:cxn modelId="{C79086E3-1414-4A21-B038-2E36A4425958}" type="presOf" srcId="{DE994BE1-32E2-468D-A68D-AA12A02F5778}" destId="{3173AE3A-FD05-4590-A603-053495709DF4}" srcOrd="0" destOrd="0" presId="urn:microsoft.com/office/officeart/2008/layout/HalfCircleOrganizationChart"/>
    <dgm:cxn modelId="{2CAF6FE5-F626-49EC-B95D-9DCDF9D8545A}" type="presOf" srcId="{D6D36687-2460-430A-92B2-6B0C6596884B}" destId="{3E5AF2D4-6AD7-4C1F-BACF-31AED5DB5B1B}" srcOrd="0" destOrd="0" presId="urn:microsoft.com/office/officeart/2008/layout/HalfCircleOrganizationChart"/>
    <dgm:cxn modelId="{71A906F2-9BD2-4197-B0DD-92B22B472ED5}" type="presOf" srcId="{A61DE538-C560-47E3-BCF2-61292A173A5E}" destId="{FABAFA3E-C548-473D-80A9-C7EAA664CCFE}" srcOrd="0" destOrd="0" presId="urn:microsoft.com/office/officeart/2008/layout/HalfCircleOrganizationChart"/>
    <dgm:cxn modelId="{7A1790F2-140E-4D4F-ADBC-A32919506570}" type="presOf" srcId="{78B25F5C-CA1F-4122-AE42-5C3C4C6E49F0}" destId="{2BF859D4-51C0-4A2D-849C-5A83E5541FFC}" srcOrd="1" destOrd="0" presId="urn:microsoft.com/office/officeart/2008/layout/HalfCircleOrganizationChart"/>
    <dgm:cxn modelId="{E369BDF5-AE6E-4125-AD4E-1180DDBA2FD1}" type="presOf" srcId="{F7A4F46E-25CF-4066-9C09-58C37A117A85}" destId="{B454B2D9-B702-4041-A026-F63259F48557}" srcOrd="1" destOrd="0" presId="urn:microsoft.com/office/officeart/2008/layout/HalfCircleOrganizationChart"/>
    <dgm:cxn modelId="{817E53F6-885B-4ED1-BC23-22FF0384D688}" type="presOf" srcId="{785B4CDB-3BD8-4858-BB30-27E2136E4831}" destId="{45E046B1-26DC-4895-A2E9-77AA83A120CB}" srcOrd="0" destOrd="0" presId="urn:microsoft.com/office/officeart/2008/layout/HalfCircleOrganizationChart"/>
    <dgm:cxn modelId="{A781C8F6-B8B5-4D18-B45E-205505A917BB}" type="presOf" srcId="{03D90759-4868-4F54-B748-A0B7CC80F3C7}" destId="{E2270582-227E-4B11-A6B4-7210632CE4F7}" srcOrd="0" destOrd="0" presId="urn:microsoft.com/office/officeart/2008/layout/HalfCircleOrganizationChart"/>
    <dgm:cxn modelId="{0645FEFC-F284-4FB0-B677-E0DD8185638E}" type="presOf" srcId="{E22E5D4D-B1E7-4A1C-8859-C209354BD235}" destId="{45AB521E-AF9E-4C38-A8A7-037A75E348B6}" srcOrd="0" destOrd="0" presId="urn:microsoft.com/office/officeart/2008/layout/HalfCircleOrganizationChart"/>
    <dgm:cxn modelId="{553F43FD-6986-40FA-A87B-E4715CC7E351}" type="presOf" srcId="{AB96FAC8-FD95-415E-8DCE-AAAC89A28588}" destId="{09541F0C-DE55-458C-976B-73B3C492B52C}" srcOrd="0" destOrd="0" presId="urn:microsoft.com/office/officeart/2008/layout/HalfCircleOrganizationChart"/>
    <dgm:cxn modelId="{A5D966FF-79BA-4DE5-8F50-FBE2816AEC16}" type="presOf" srcId="{F7A4F46E-25CF-4066-9C09-58C37A117A85}" destId="{D0CB5CE7-F70F-47CD-925E-49F7CF665982}" srcOrd="0" destOrd="0" presId="urn:microsoft.com/office/officeart/2008/layout/HalfCircleOrganizationChart"/>
    <dgm:cxn modelId="{5B016562-3522-46DD-8A7D-CDBB07B315CC}" type="presParOf" srcId="{3E5AF2D4-6AD7-4C1F-BACF-31AED5DB5B1B}" destId="{E028D68D-1B70-46B2-AE04-45A8C9341A9A}" srcOrd="0" destOrd="0" presId="urn:microsoft.com/office/officeart/2008/layout/HalfCircleOrganizationChart"/>
    <dgm:cxn modelId="{3E544C29-6522-4B3C-AC6F-0773A6F026B2}" type="presParOf" srcId="{E028D68D-1B70-46B2-AE04-45A8C9341A9A}" destId="{13F3C80D-D500-4C3D-8775-A51432E824FB}" srcOrd="0" destOrd="0" presId="urn:microsoft.com/office/officeart/2008/layout/HalfCircleOrganizationChart"/>
    <dgm:cxn modelId="{243C3DC2-A11C-420C-B296-BA0906EAFE64}" type="presParOf" srcId="{13F3C80D-D500-4C3D-8775-A51432E824FB}" destId="{84D23417-09F4-4A71-94B7-4A84F6AD0394}" srcOrd="0" destOrd="0" presId="urn:microsoft.com/office/officeart/2008/layout/HalfCircleOrganizationChart"/>
    <dgm:cxn modelId="{4A0E8D81-4C7D-496A-B0AA-AEB2566D24E2}" type="presParOf" srcId="{13F3C80D-D500-4C3D-8775-A51432E824FB}" destId="{BD113A8C-DDD5-4AE0-912E-F8B747D02138}" srcOrd="1" destOrd="0" presId="urn:microsoft.com/office/officeart/2008/layout/HalfCircleOrganizationChart"/>
    <dgm:cxn modelId="{6E7BFE45-BAD4-4198-9DAB-07D1B3387F49}" type="presParOf" srcId="{13F3C80D-D500-4C3D-8775-A51432E824FB}" destId="{A55951F6-1339-4118-973D-D9F1BB7DFB26}" srcOrd="2" destOrd="0" presId="urn:microsoft.com/office/officeart/2008/layout/HalfCircleOrganizationChart"/>
    <dgm:cxn modelId="{93AB26B3-6615-4887-86B3-361CD5F8BE99}" type="presParOf" srcId="{13F3C80D-D500-4C3D-8775-A51432E824FB}" destId="{29007C1D-396F-4FDA-B64E-AC30412F3BAF}" srcOrd="3" destOrd="0" presId="urn:microsoft.com/office/officeart/2008/layout/HalfCircleOrganizationChart"/>
    <dgm:cxn modelId="{1C702EDD-3827-4EBA-9BDF-1BB3A2285B9B}" type="presParOf" srcId="{E028D68D-1B70-46B2-AE04-45A8C9341A9A}" destId="{23E7F431-5A42-483A-A0D8-0FB462063BB6}" srcOrd="1" destOrd="0" presId="urn:microsoft.com/office/officeart/2008/layout/HalfCircleOrganizationChart"/>
    <dgm:cxn modelId="{A49BF004-97AD-4A2D-A5A7-4195802B2FFD}" type="presParOf" srcId="{23E7F431-5A42-483A-A0D8-0FB462063BB6}" destId="{2D9BDE63-EDF2-4F6B-8DF5-770EDB18FC21}" srcOrd="0" destOrd="0" presId="urn:microsoft.com/office/officeart/2008/layout/HalfCircleOrganizationChart"/>
    <dgm:cxn modelId="{CFF9A1B7-8013-49ED-AD67-B0597E8F49EA}" type="presParOf" srcId="{23E7F431-5A42-483A-A0D8-0FB462063BB6}" destId="{97E52001-4E5A-41EA-9B83-A486E3C187ED}" srcOrd="1" destOrd="0" presId="urn:microsoft.com/office/officeart/2008/layout/HalfCircleOrganizationChart"/>
    <dgm:cxn modelId="{E481D68E-38A8-41E2-AA72-1EDAE9B39F5C}" type="presParOf" srcId="{97E52001-4E5A-41EA-9B83-A486E3C187ED}" destId="{E1434692-9138-4E4B-86F6-093F6C42D789}" srcOrd="0" destOrd="0" presId="urn:microsoft.com/office/officeart/2008/layout/HalfCircleOrganizationChart"/>
    <dgm:cxn modelId="{BB03EF8C-383E-4AC1-92F4-1BC728C9DB7B}" type="presParOf" srcId="{E1434692-9138-4E4B-86F6-093F6C42D789}" destId="{49ABF174-B727-44C0-97D6-198606CAEB21}" srcOrd="0" destOrd="0" presId="urn:microsoft.com/office/officeart/2008/layout/HalfCircleOrganizationChart"/>
    <dgm:cxn modelId="{6551A868-2944-44D2-935A-5788A32C3832}" type="presParOf" srcId="{E1434692-9138-4E4B-86F6-093F6C42D789}" destId="{42596F58-8567-4001-8C80-D2533B8580CE}" srcOrd="1" destOrd="0" presId="urn:microsoft.com/office/officeart/2008/layout/HalfCircleOrganizationChart"/>
    <dgm:cxn modelId="{9F365B6A-B4CA-49C5-B5C4-8FBEE5EC849F}" type="presParOf" srcId="{E1434692-9138-4E4B-86F6-093F6C42D789}" destId="{1DFBA920-9A01-432A-AFC2-2F635E340C1C}" srcOrd="2" destOrd="0" presId="urn:microsoft.com/office/officeart/2008/layout/HalfCircleOrganizationChart"/>
    <dgm:cxn modelId="{152A5D67-AABC-4A09-B6BF-4E78915A87BF}" type="presParOf" srcId="{E1434692-9138-4E4B-86F6-093F6C42D789}" destId="{1D3C762A-9F3A-484C-AFA6-3C56F185B7DB}" srcOrd="3" destOrd="0" presId="urn:microsoft.com/office/officeart/2008/layout/HalfCircleOrganizationChart"/>
    <dgm:cxn modelId="{6ECC23AE-FEBC-497C-925F-66CB53EBC81C}" type="presParOf" srcId="{97E52001-4E5A-41EA-9B83-A486E3C187ED}" destId="{C794BB7A-DD5B-48A1-A844-E917D69F536C}" srcOrd="1" destOrd="0" presId="urn:microsoft.com/office/officeart/2008/layout/HalfCircleOrganizationChart"/>
    <dgm:cxn modelId="{D71513B3-FDF2-4900-B83A-09CE102B070F}" type="presParOf" srcId="{C794BB7A-DD5B-48A1-A844-E917D69F536C}" destId="{FABAFA3E-C548-473D-80A9-C7EAA664CCFE}" srcOrd="0" destOrd="0" presId="urn:microsoft.com/office/officeart/2008/layout/HalfCircleOrganizationChart"/>
    <dgm:cxn modelId="{BB6DCC3E-DB11-42D7-A28F-2AB67EFCE96E}" type="presParOf" srcId="{C794BB7A-DD5B-48A1-A844-E917D69F536C}" destId="{D494B2F4-359E-4E07-9F49-33FBF82D4382}" srcOrd="1" destOrd="0" presId="urn:microsoft.com/office/officeart/2008/layout/HalfCircleOrganizationChart"/>
    <dgm:cxn modelId="{F8B4A058-B2BE-4FE7-88D7-2837B23038C0}" type="presParOf" srcId="{D494B2F4-359E-4E07-9F49-33FBF82D4382}" destId="{19338855-9A06-4433-AB8E-065E5760ACB0}" srcOrd="0" destOrd="0" presId="urn:microsoft.com/office/officeart/2008/layout/HalfCircleOrganizationChart"/>
    <dgm:cxn modelId="{C013CE03-0A96-4884-B30A-60EA990B172E}" type="presParOf" srcId="{19338855-9A06-4433-AB8E-065E5760ACB0}" destId="{080B485D-B126-489E-AB50-FAD1035CBE52}" srcOrd="0" destOrd="0" presId="urn:microsoft.com/office/officeart/2008/layout/HalfCircleOrganizationChart"/>
    <dgm:cxn modelId="{80745047-9C16-40CE-94B0-E7D51056A42F}" type="presParOf" srcId="{19338855-9A06-4433-AB8E-065E5760ACB0}" destId="{3F029300-32C5-4C1A-A480-4AE8FE5E9D9B}" srcOrd="1" destOrd="0" presId="urn:microsoft.com/office/officeart/2008/layout/HalfCircleOrganizationChart"/>
    <dgm:cxn modelId="{D26FAADD-BFEB-464E-90DA-A0F4918B3F2B}" type="presParOf" srcId="{19338855-9A06-4433-AB8E-065E5760ACB0}" destId="{13E9F9FF-C6FE-4029-91B0-F46BEBC6FA05}" srcOrd="2" destOrd="0" presId="urn:microsoft.com/office/officeart/2008/layout/HalfCircleOrganizationChart"/>
    <dgm:cxn modelId="{212EDB43-D3DA-4A8C-8693-CADE0CB317EF}" type="presParOf" srcId="{19338855-9A06-4433-AB8E-065E5760ACB0}" destId="{1CB4A2D3-67D1-43A6-ACA7-99E45BA6A348}" srcOrd="3" destOrd="0" presId="urn:microsoft.com/office/officeart/2008/layout/HalfCircleOrganizationChart"/>
    <dgm:cxn modelId="{349E3222-07A3-4198-9555-2DEFBCC38013}" type="presParOf" srcId="{D494B2F4-359E-4E07-9F49-33FBF82D4382}" destId="{21122DDB-EC48-4654-B5BE-A5FC8CDD7EF6}" srcOrd="1" destOrd="0" presId="urn:microsoft.com/office/officeart/2008/layout/HalfCircleOrganizationChart"/>
    <dgm:cxn modelId="{A15B9D2E-08C9-42D8-945B-0D57BF259108}" type="presParOf" srcId="{D494B2F4-359E-4E07-9F49-33FBF82D4382}" destId="{4B084398-01AB-40D1-BF7F-5F4C1E96AECD}" srcOrd="2" destOrd="0" presId="urn:microsoft.com/office/officeart/2008/layout/HalfCircleOrganizationChart"/>
    <dgm:cxn modelId="{00BD38DB-1D00-410F-8BCE-E0D50A5A1BCD}" type="presParOf" srcId="{C794BB7A-DD5B-48A1-A844-E917D69F536C}" destId="{DC5C4EDA-6065-49B3-A24B-3F9EFF945445}" srcOrd="2" destOrd="0" presId="urn:microsoft.com/office/officeart/2008/layout/HalfCircleOrganizationChart"/>
    <dgm:cxn modelId="{2FF9E102-E573-42E4-9B4F-4C34BE914ACF}" type="presParOf" srcId="{C794BB7A-DD5B-48A1-A844-E917D69F536C}" destId="{BA39395D-4621-45BE-86BE-786E985131EA}" srcOrd="3" destOrd="0" presId="urn:microsoft.com/office/officeart/2008/layout/HalfCircleOrganizationChart"/>
    <dgm:cxn modelId="{5DFE73B1-DF07-468E-8BED-3F7026FB5DF9}" type="presParOf" srcId="{BA39395D-4621-45BE-86BE-786E985131EA}" destId="{7AD9ED3B-1FB4-46A2-ADFE-893C4693C32B}" srcOrd="0" destOrd="0" presId="urn:microsoft.com/office/officeart/2008/layout/HalfCircleOrganizationChart"/>
    <dgm:cxn modelId="{751F6F26-B39C-4BF0-BAEB-1DC0938E7965}" type="presParOf" srcId="{7AD9ED3B-1FB4-46A2-ADFE-893C4693C32B}" destId="{5536ED6F-5164-4E66-8125-B889BDB2B4F7}" srcOrd="0" destOrd="0" presId="urn:microsoft.com/office/officeart/2008/layout/HalfCircleOrganizationChart"/>
    <dgm:cxn modelId="{0D55A7D4-3D99-4F72-94DB-5F95FCB59F71}" type="presParOf" srcId="{7AD9ED3B-1FB4-46A2-ADFE-893C4693C32B}" destId="{EDA424A4-F18A-4003-8BF4-BEB61341A27C}" srcOrd="1" destOrd="0" presId="urn:microsoft.com/office/officeart/2008/layout/HalfCircleOrganizationChart"/>
    <dgm:cxn modelId="{080CE9EF-1CDC-4A34-862C-FB20A46BE547}" type="presParOf" srcId="{7AD9ED3B-1FB4-46A2-ADFE-893C4693C32B}" destId="{94E260B9-2431-4BCB-888B-C73E3DB8D8A6}" srcOrd="2" destOrd="0" presId="urn:microsoft.com/office/officeart/2008/layout/HalfCircleOrganizationChart"/>
    <dgm:cxn modelId="{F440C019-2246-4F63-8B6E-886E8C11460F}" type="presParOf" srcId="{7AD9ED3B-1FB4-46A2-ADFE-893C4693C32B}" destId="{D18F1C56-6C33-4A2C-AAB8-9A039AC8D581}" srcOrd="3" destOrd="0" presId="urn:microsoft.com/office/officeart/2008/layout/HalfCircleOrganizationChart"/>
    <dgm:cxn modelId="{2781A5EE-85D3-45AF-B54F-82B2B1E08C49}" type="presParOf" srcId="{BA39395D-4621-45BE-86BE-786E985131EA}" destId="{9DB97CB1-CC92-43F3-8075-6A9EB1AF64CB}" srcOrd="1" destOrd="0" presId="urn:microsoft.com/office/officeart/2008/layout/HalfCircleOrganizationChart"/>
    <dgm:cxn modelId="{67F138EA-C0A5-4FF7-9AEB-6B6AAEAAEB84}" type="presParOf" srcId="{BA39395D-4621-45BE-86BE-786E985131EA}" destId="{75A74D11-DAE4-416A-8853-E827B855B3B5}" srcOrd="2" destOrd="0" presId="urn:microsoft.com/office/officeart/2008/layout/HalfCircleOrganizationChart"/>
    <dgm:cxn modelId="{80422B02-F135-4453-9790-ADD1B045767A}" type="presParOf" srcId="{97E52001-4E5A-41EA-9B83-A486E3C187ED}" destId="{3F07B81D-4701-462F-AADD-79AC7603CB68}" srcOrd="2" destOrd="0" presId="urn:microsoft.com/office/officeart/2008/layout/HalfCircleOrganizationChart"/>
    <dgm:cxn modelId="{E411512E-C8E0-4DA8-9B77-83F2BF2BDE15}" type="presParOf" srcId="{23E7F431-5A42-483A-A0D8-0FB462063BB6}" destId="{58CBF2F0-F0A6-4BC0-8BFD-A18107F27D60}" srcOrd="2" destOrd="0" presId="urn:microsoft.com/office/officeart/2008/layout/HalfCircleOrganizationChart"/>
    <dgm:cxn modelId="{62E884EF-EFE0-4E0C-A451-98C2884FBC08}" type="presParOf" srcId="{23E7F431-5A42-483A-A0D8-0FB462063BB6}" destId="{FCD2EF3E-07BB-4EC8-B82B-F7A1C8BEB5D7}" srcOrd="3" destOrd="0" presId="urn:microsoft.com/office/officeart/2008/layout/HalfCircleOrganizationChart"/>
    <dgm:cxn modelId="{AB772727-52DE-45EB-AEA8-B16A097738EE}" type="presParOf" srcId="{FCD2EF3E-07BB-4EC8-B82B-F7A1C8BEB5D7}" destId="{14F5767F-8508-48C6-B559-814203D3B001}" srcOrd="0" destOrd="0" presId="urn:microsoft.com/office/officeart/2008/layout/HalfCircleOrganizationChart"/>
    <dgm:cxn modelId="{5A604C48-393B-483B-A2C0-1A091CE5D039}" type="presParOf" srcId="{14F5767F-8508-48C6-B559-814203D3B001}" destId="{70259AF3-99E1-47F5-A138-674C0F59C2F9}" srcOrd="0" destOrd="0" presId="urn:microsoft.com/office/officeart/2008/layout/HalfCircleOrganizationChart"/>
    <dgm:cxn modelId="{929A746C-001B-4E51-B40A-2DCEA05AB297}" type="presParOf" srcId="{14F5767F-8508-48C6-B559-814203D3B001}" destId="{0011561E-7B3E-4447-8213-9948862BB279}" srcOrd="1" destOrd="0" presId="urn:microsoft.com/office/officeart/2008/layout/HalfCircleOrganizationChart"/>
    <dgm:cxn modelId="{93567A35-B36A-4EDC-953F-29D1412C3311}" type="presParOf" srcId="{14F5767F-8508-48C6-B559-814203D3B001}" destId="{34358A3E-CD53-4775-99B1-A547CD2FB1A6}" srcOrd="2" destOrd="0" presId="urn:microsoft.com/office/officeart/2008/layout/HalfCircleOrganizationChart"/>
    <dgm:cxn modelId="{675283E6-2D99-4BDF-A0D2-AFA1F6FEAE76}" type="presParOf" srcId="{14F5767F-8508-48C6-B559-814203D3B001}" destId="{57605537-871F-406D-B7EC-D92FBEB4AEE4}" srcOrd="3" destOrd="0" presId="urn:microsoft.com/office/officeart/2008/layout/HalfCircleOrganizationChart"/>
    <dgm:cxn modelId="{4F36EE23-04E6-4455-9620-ED73B769B5E1}" type="presParOf" srcId="{FCD2EF3E-07BB-4EC8-B82B-F7A1C8BEB5D7}" destId="{524E8005-E021-4983-B23C-283F9E5F9C8E}" srcOrd="1" destOrd="0" presId="urn:microsoft.com/office/officeart/2008/layout/HalfCircleOrganizationChart"/>
    <dgm:cxn modelId="{99695F91-58ED-47F8-B43F-D9B170284FD9}" type="presParOf" srcId="{524E8005-E021-4983-B23C-283F9E5F9C8E}" destId="{3AD7695A-3118-494D-BC60-47CEAE6F6151}" srcOrd="0" destOrd="0" presId="urn:microsoft.com/office/officeart/2008/layout/HalfCircleOrganizationChart"/>
    <dgm:cxn modelId="{281ADB8E-E86A-4A9B-8378-425B9E6CDCCF}" type="presParOf" srcId="{524E8005-E021-4983-B23C-283F9E5F9C8E}" destId="{4FAF5596-8338-4FFD-A7A9-A66E13BB87B8}" srcOrd="1" destOrd="0" presId="urn:microsoft.com/office/officeart/2008/layout/HalfCircleOrganizationChart"/>
    <dgm:cxn modelId="{6FBD74C0-56CD-4C15-A119-17097CE61274}" type="presParOf" srcId="{4FAF5596-8338-4FFD-A7A9-A66E13BB87B8}" destId="{976306C6-0F11-41FD-8AC7-FB5B276301E0}" srcOrd="0" destOrd="0" presId="urn:microsoft.com/office/officeart/2008/layout/HalfCircleOrganizationChart"/>
    <dgm:cxn modelId="{2D6B57D1-5A9F-4EB2-9E7B-1CFC4832BC88}" type="presParOf" srcId="{976306C6-0F11-41FD-8AC7-FB5B276301E0}" destId="{E5F9791C-A05D-4F87-9F22-7471242FD612}" srcOrd="0" destOrd="0" presId="urn:microsoft.com/office/officeart/2008/layout/HalfCircleOrganizationChart"/>
    <dgm:cxn modelId="{BD3C3803-DE2D-4925-8CEA-CDBB5B41DEB6}" type="presParOf" srcId="{976306C6-0F11-41FD-8AC7-FB5B276301E0}" destId="{5A435044-4B77-4366-A7E2-BBCE9904F314}" srcOrd="1" destOrd="0" presId="urn:microsoft.com/office/officeart/2008/layout/HalfCircleOrganizationChart"/>
    <dgm:cxn modelId="{8E21E248-33FA-4937-BD91-5783FDA26125}" type="presParOf" srcId="{976306C6-0F11-41FD-8AC7-FB5B276301E0}" destId="{A7D81C55-F1D8-4EEB-94C0-22ABDAA5B10F}" srcOrd="2" destOrd="0" presId="urn:microsoft.com/office/officeart/2008/layout/HalfCircleOrganizationChart"/>
    <dgm:cxn modelId="{C404069D-1A89-4337-980C-BCDCD59B1777}" type="presParOf" srcId="{976306C6-0F11-41FD-8AC7-FB5B276301E0}" destId="{6E8ECE95-9322-4DD7-B41F-D787C445D8C4}" srcOrd="3" destOrd="0" presId="urn:microsoft.com/office/officeart/2008/layout/HalfCircleOrganizationChart"/>
    <dgm:cxn modelId="{EF8D97BC-9600-40E6-8BBD-4325082CCE37}" type="presParOf" srcId="{4FAF5596-8338-4FFD-A7A9-A66E13BB87B8}" destId="{A5B935EE-8EED-4E57-BFF1-D69BD44576DA}" srcOrd="1" destOrd="0" presId="urn:microsoft.com/office/officeart/2008/layout/HalfCircleOrganizationChart"/>
    <dgm:cxn modelId="{6F6656A7-637A-405F-9CD6-644A80CD3006}" type="presParOf" srcId="{4FAF5596-8338-4FFD-A7A9-A66E13BB87B8}" destId="{FB465DCC-FD49-4C92-B9D7-9286B942FC5A}" srcOrd="2" destOrd="0" presId="urn:microsoft.com/office/officeart/2008/layout/HalfCircleOrganizationChart"/>
    <dgm:cxn modelId="{A2821E8A-F342-4141-8E72-5539D10927D4}" type="presParOf" srcId="{524E8005-E021-4983-B23C-283F9E5F9C8E}" destId="{A21F3098-1F5A-4BDD-9005-D59421F055F3}" srcOrd="2" destOrd="0" presId="urn:microsoft.com/office/officeart/2008/layout/HalfCircleOrganizationChart"/>
    <dgm:cxn modelId="{E7D24D69-9866-4E41-A983-97F88E24FDF9}" type="presParOf" srcId="{524E8005-E021-4983-B23C-283F9E5F9C8E}" destId="{A501C2C0-5023-4F32-A9E7-7564D75AABE4}" srcOrd="3" destOrd="0" presId="urn:microsoft.com/office/officeart/2008/layout/HalfCircleOrganizationChart"/>
    <dgm:cxn modelId="{726CA9AE-6C74-4A99-B1DF-311070F5B579}" type="presParOf" srcId="{A501C2C0-5023-4F32-A9E7-7564D75AABE4}" destId="{5ED26EBD-DD94-49BD-974F-2FBD45ECCA39}" srcOrd="0" destOrd="0" presId="urn:microsoft.com/office/officeart/2008/layout/HalfCircleOrganizationChart"/>
    <dgm:cxn modelId="{CB3FFBF5-2CBD-4D20-8298-624820325E42}" type="presParOf" srcId="{5ED26EBD-DD94-49BD-974F-2FBD45ECCA39}" destId="{45E046B1-26DC-4895-A2E9-77AA83A120CB}" srcOrd="0" destOrd="0" presId="urn:microsoft.com/office/officeart/2008/layout/HalfCircleOrganizationChart"/>
    <dgm:cxn modelId="{1C58FD20-1271-465C-874B-042F21B5260A}" type="presParOf" srcId="{5ED26EBD-DD94-49BD-974F-2FBD45ECCA39}" destId="{C4E69DB2-2C89-43DE-A820-09F9E8E46C9A}" srcOrd="1" destOrd="0" presId="urn:microsoft.com/office/officeart/2008/layout/HalfCircleOrganizationChart"/>
    <dgm:cxn modelId="{17B1A31C-7801-4E50-8D12-FFF02319C636}" type="presParOf" srcId="{5ED26EBD-DD94-49BD-974F-2FBD45ECCA39}" destId="{8B4DFF30-6C3A-484C-9A05-2799C2882A8D}" srcOrd="2" destOrd="0" presId="urn:microsoft.com/office/officeart/2008/layout/HalfCircleOrganizationChart"/>
    <dgm:cxn modelId="{1FFEA5FD-DDEC-44A6-B193-E7062A0DA10C}" type="presParOf" srcId="{5ED26EBD-DD94-49BD-974F-2FBD45ECCA39}" destId="{7B5AD73D-B8FF-4B03-BA73-04F5320F2E68}" srcOrd="3" destOrd="0" presId="urn:microsoft.com/office/officeart/2008/layout/HalfCircleOrganizationChart"/>
    <dgm:cxn modelId="{6BC71CE1-1B53-43A8-9036-E04265F518AA}" type="presParOf" srcId="{A501C2C0-5023-4F32-A9E7-7564D75AABE4}" destId="{B4D54ED6-7223-415D-966B-EC47BA821739}" srcOrd="1" destOrd="0" presId="urn:microsoft.com/office/officeart/2008/layout/HalfCircleOrganizationChart"/>
    <dgm:cxn modelId="{5122CF9A-679C-4CAF-B236-50C390CA360C}" type="presParOf" srcId="{A501C2C0-5023-4F32-A9E7-7564D75AABE4}" destId="{636D6A13-6BD4-463B-B061-57A283F78C4D}" srcOrd="2" destOrd="0" presId="urn:microsoft.com/office/officeart/2008/layout/HalfCircleOrganizationChart"/>
    <dgm:cxn modelId="{F237A231-F1A0-4212-8D41-E3E13D497B89}" type="presParOf" srcId="{FCD2EF3E-07BB-4EC8-B82B-F7A1C8BEB5D7}" destId="{2C71F6EF-D47A-40A4-A7AE-C1F024D0B5DB}" srcOrd="2" destOrd="0" presId="urn:microsoft.com/office/officeart/2008/layout/HalfCircleOrganizationChart"/>
    <dgm:cxn modelId="{7831A095-5CAC-420A-92F3-0FA9D6445DF6}" type="presParOf" srcId="{23E7F431-5A42-483A-A0D8-0FB462063BB6}" destId="{CC80E5BF-1E5F-43EA-843B-786F69455C0C}" srcOrd="4" destOrd="0" presId="urn:microsoft.com/office/officeart/2008/layout/HalfCircleOrganizationChart"/>
    <dgm:cxn modelId="{2D57E6E7-357E-4545-B8BB-A28B021A57FB}" type="presParOf" srcId="{23E7F431-5A42-483A-A0D8-0FB462063BB6}" destId="{C7F1E77B-B05D-49E6-9199-952A515A0F97}" srcOrd="5" destOrd="0" presId="urn:microsoft.com/office/officeart/2008/layout/HalfCircleOrganizationChart"/>
    <dgm:cxn modelId="{A3E418C0-B8DD-4B25-BEAF-90630AA8A5A9}" type="presParOf" srcId="{C7F1E77B-B05D-49E6-9199-952A515A0F97}" destId="{09390E6D-EC59-4068-BBEB-070E13E9D7E6}" srcOrd="0" destOrd="0" presId="urn:microsoft.com/office/officeart/2008/layout/HalfCircleOrganizationChart"/>
    <dgm:cxn modelId="{187FB9A2-20C9-4A1B-8790-F0221D7AF063}" type="presParOf" srcId="{09390E6D-EC59-4068-BBEB-070E13E9D7E6}" destId="{2AABBAC2-2C44-4454-9AA7-F9F4E98F6954}" srcOrd="0" destOrd="0" presId="urn:microsoft.com/office/officeart/2008/layout/HalfCircleOrganizationChart"/>
    <dgm:cxn modelId="{CE2E0D0E-45F7-4377-9EF9-D8E9DF03052D}" type="presParOf" srcId="{09390E6D-EC59-4068-BBEB-070E13E9D7E6}" destId="{84F2F6C9-0650-4D54-AE90-14CEF5E89B73}" srcOrd="1" destOrd="0" presId="urn:microsoft.com/office/officeart/2008/layout/HalfCircleOrganizationChart"/>
    <dgm:cxn modelId="{023E780E-96D1-4625-9A33-CBA29775F481}" type="presParOf" srcId="{09390E6D-EC59-4068-BBEB-070E13E9D7E6}" destId="{3C62EBD9-E804-4C87-A65A-B8B3D34BEA51}" srcOrd="2" destOrd="0" presId="urn:microsoft.com/office/officeart/2008/layout/HalfCircleOrganizationChart"/>
    <dgm:cxn modelId="{FD5E3683-522F-4352-99E1-A6F269FC8A4D}" type="presParOf" srcId="{09390E6D-EC59-4068-BBEB-070E13E9D7E6}" destId="{5A7C3F0D-344C-4ACF-AB68-617489ECEF2C}" srcOrd="3" destOrd="0" presId="urn:microsoft.com/office/officeart/2008/layout/HalfCircleOrganizationChart"/>
    <dgm:cxn modelId="{3FC73C32-C9B0-40C0-A2D9-14C8B42C71BB}" type="presParOf" srcId="{C7F1E77B-B05D-49E6-9199-952A515A0F97}" destId="{FC77ABE0-D738-4FBA-8D98-69FB3FCB7871}" srcOrd="1" destOrd="0" presId="urn:microsoft.com/office/officeart/2008/layout/HalfCircleOrganizationChart"/>
    <dgm:cxn modelId="{4ED1D010-0263-4262-8AD9-AC08C3CA7BD0}" type="presParOf" srcId="{FC77ABE0-D738-4FBA-8D98-69FB3FCB7871}" destId="{3D0E4460-42DA-425A-BE4D-4FC15F536372}" srcOrd="0" destOrd="0" presId="urn:microsoft.com/office/officeart/2008/layout/HalfCircleOrganizationChart"/>
    <dgm:cxn modelId="{54C810BE-0B3C-404C-AB47-FEE01024D002}" type="presParOf" srcId="{FC77ABE0-D738-4FBA-8D98-69FB3FCB7871}" destId="{9FC1B85D-A5B4-4C7D-927F-509CEC64881E}" srcOrd="1" destOrd="0" presId="urn:microsoft.com/office/officeart/2008/layout/HalfCircleOrganizationChart"/>
    <dgm:cxn modelId="{258208F5-FF78-46AA-9D7C-AE30B000FF7B}" type="presParOf" srcId="{9FC1B85D-A5B4-4C7D-927F-509CEC64881E}" destId="{973007DE-B699-4148-963F-2519C0B9A9D1}" srcOrd="0" destOrd="0" presId="urn:microsoft.com/office/officeart/2008/layout/HalfCircleOrganizationChart"/>
    <dgm:cxn modelId="{7CAD008C-20A7-48EB-8DFB-C0FE2DFDA371}" type="presParOf" srcId="{973007DE-B699-4148-963F-2519C0B9A9D1}" destId="{D04C25E6-C950-4C8C-A5DE-D119FB3B2464}" srcOrd="0" destOrd="0" presId="urn:microsoft.com/office/officeart/2008/layout/HalfCircleOrganizationChart"/>
    <dgm:cxn modelId="{59C7D47B-43EB-4300-8A9E-A5F34D880604}" type="presParOf" srcId="{973007DE-B699-4148-963F-2519C0B9A9D1}" destId="{B82D091C-ACE8-42B5-BDC2-3B24F30CA961}" srcOrd="1" destOrd="0" presId="urn:microsoft.com/office/officeart/2008/layout/HalfCircleOrganizationChart"/>
    <dgm:cxn modelId="{AEE63B63-5C0B-4D03-A8E6-5F5C80D4EDEF}" type="presParOf" srcId="{973007DE-B699-4148-963F-2519C0B9A9D1}" destId="{ED19EF93-994D-4E35-A26D-6363FA0B7CD6}" srcOrd="2" destOrd="0" presId="urn:microsoft.com/office/officeart/2008/layout/HalfCircleOrganizationChart"/>
    <dgm:cxn modelId="{BA05BA8D-84F9-41F6-8CD4-E9998BDF7D7A}" type="presParOf" srcId="{973007DE-B699-4148-963F-2519C0B9A9D1}" destId="{C4CD9D61-0DD8-43CF-AF13-F8A311733E39}" srcOrd="3" destOrd="0" presId="urn:microsoft.com/office/officeart/2008/layout/HalfCircleOrganizationChart"/>
    <dgm:cxn modelId="{F379A733-0FA1-4128-9231-D06891D9062A}" type="presParOf" srcId="{9FC1B85D-A5B4-4C7D-927F-509CEC64881E}" destId="{ECC796D6-75AF-4A7E-8D82-D91F5BB3764D}" srcOrd="1" destOrd="0" presId="urn:microsoft.com/office/officeart/2008/layout/HalfCircleOrganizationChart"/>
    <dgm:cxn modelId="{0FFF88AC-1351-4234-8896-C710D34AFB51}" type="presParOf" srcId="{9FC1B85D-A5B4-4C7D-927F-509CEC64881E}" destId="{46FF0291-205C-420E-A165-1E81A3080755}" srcOrd="2" destOrd="0" presId="urn:microsoft.com/office/officeart/2008/layout/HalfCircleOrganizationChart"/>
    <dgm:cxn modelId="{3F14F089-F315-4730-87DE-A2D751405D60}" type="presParOf" srcId="{C7F1E77B-B05D-49E6-9199-952A515A0F97}" destId="{58936B84-EF06-4F5D-86B9-AAA3BA323AD3}" srcOrd="2" destOrd="0" presId="urn:microsoft.com/office/officeart/2008/layout/HalfCircleOrganizationChart"/>
    <dgm:cxn modelId="{F9D5C50F-A412-40D2-97A0-B4312D9A3EC4}" type="presParOf" srcId="{23E7F431-5A42-483A-A0D8-0FB462063BB6}" destId="{D9427404-F377-4DC1-9BB8-2DCF4F499598}" srcOrd="6" destOrd="0" presId="urn:microsoft.com/office/officeart/2008/layout/HalfCircleOrganizationChart"/>
    <dgm:cxn modelId="{FAF348B2-0575-4D6B-B293-C1D937A2D490}" type="presParOf" srcId="{23E7F431-5A42-483A-A0D8-0FB462063BB6}" destId="{7F282DF2-F455-4807-9139-06D920C376BC}" srcOrd="7" destOrd="0" presId="urn:microsoft.com/office/officeart/2008/layout/HalfCircleOrganizationChart"/>
    <dgm:cxn modelId="{1B02CE52-4D9F-44BF-9C97-12D526B70E40}" type="presParOf" srcId="{7F282DF2-F455-4807-9139-06D920C376BC}" destId="{364B68A8-64D9-4F64-B06A-471A5383363A}" srcOrd="0" destOrd="0" presId="urn:microsoft.com/office/officeart/2008/layout/HalfCircleOrganizationChart"/>
    <dgm:cxn modelId="{23801773-18A2-4BF6-B31A-DEF13894FE54}" type="presParOf" srcId="{364B68A8-64D9-4F64-B06A-471A5383363A}" destId="{335FB310-C388-4FCE-8EDC-F090C74D9A3D}" srcOrd="0" destOrd="0" presId="urn:microsoft.com/office/officeart/2008/layout/HalfCircleOrganizationChart"/>
    <dgm:cxn modelId="{89A7E56C-0B61-4D60-88F5-18DBA1D6524D}" type="presParOf" srcId="{364B68A8-64D9-4F64-B06A-471A5383363A}" destId="{8A3A6FD6-4921-4DA6-B990-9DBCB8802F6D}" srcOrd="1" destOrd="0" presId="urn:microsoft.com/office/officeart/2008/layout/HalfCircleOrganizationChart"/>
    <dgm:cxn modelId="{F79D1A27-C666-4A21-BBDC-064E2D8E6BD7}" type="presParOf" srcId="{364B68A8-64D9-4F64-B06A-471A5383363A}" destId="{3BB91D8F-86F8-46A8-BB04-1E8561997366}" srcOrd="2" destOrd="0" presId="urn:microsoft.com/office/officeart/2008/layout/HalfCircleOrganizationChart"/>
    <dgm:cxn modelId="{E9DD3768-F6D2-4C85-B3EA-2A4E2358DB08}" type="presParOf" srcId="{364B68A8-64D9-4F64-B06A-471A5383363A}" destId="{E8BE7FBB-C9F4-40F9-8F7A-14872537B0A7}" srcOrd="3" destOrd="0" presId="urn:microsoft.com/office/officeart/2008/layout/HalfCircleOrganizationChart"/>
    <dgm:cxn modelId="{79239941-F2DA-4B6B-A39F-4C0D748C29B1}" type="presParOf" srcId="{7F282DF2-F455-4807-9139-06D920C376BC}" destId="{E3AAD1E2-BF26-4B06-A18F-AE105CB971C3}" srcOrd="1" destOrd="0" presId="urn:microsoft.com/office/officeart/2008/layout/HalfCircleOrganizationChart"/>
    <dgm:cxn modelId="{1A998194-08ED-4B76-92CB-7D99622574DD}" type="presParOf" srcId="{E3AAD1E2-BF26-4B06-A18F-AE105CB971C3}" destId="{45AB521E-AF9E-4C38-A8A7-037A75E348B6}" srcOrd="0" destOrd="0" presId="urn:microsoft.com/office/officeart/2008/layout/HalfCircleOrganizationChart"/>
    <dgm:cxn modelId="{1575AC4A-F38A-4F22-9C80-3DCFEBC490F2}" type="presParOf" srcId="{E3AAD1E2-BF26-4B06-A18F-AE105CB971C3}" destId="{33D9A069-22EE-4A7D-B8E9-D55918178F30}" srcOrd="1" destOrd="0" presId="urn:microsoft.com/office/officeart/2008/layout/HalfCircleOrganizationChart"/>
    <dgm:cxn modelId="{9299A85F-114A-4A52-BEC1-C3BC227FB3D7}" type="presParOf" srcId="{33D9A069-22EE-4A7D-B8E9-D55918178F30}" destId="{FF0DE3BE-777C-4C7A-A9CD-01F80AD7CD61}" srcOrd="0" destOrd="0" presId="urn:microsoft.com/office/officeart/2008/layout/HalfCircleOrganizationChart"/>
    <dgm:cxn modelId="{EAC6094A-7EB0-48D0-91FC-61054711F64A}" type="presParOf" srcId="{FF0DE3BE-777C-4C7A-A9CD-01F80AD7CD61}" destId="{5B16A1D5-9D8D-4263-ADD8-DB57E0C87DC2}" srcOrd="0" destOrd="0" presId="urn:microsoft.com/office/officeart/2008/layout/HalfCircleOrganizationChart"/>
    <dgm:cxn modelId="{C61FC5C9-66AE-4370-A88B-8A7B59175E23}" type="presParOf" srcId="{FF0DE3BE-777C-4C7A-A9CD-01F80AD7CD61}" destId="{09E71B05-5FC1-4EF3-9380-3178E967484B}" srcOrd="1" destOrd="0" presId="urn:microsoft.com/office/officeart/2008/layout/HalfCircleOrganizationChart"/>
    <dgm:cxn modelId="{7E1D03C4-B66E-46CF-A6DD-57AA867355A6}" type="presParOf" srcId="{FF0DE3BE-777C-4C7A-A9CD-01F80AD7CD61}" destId="{9BE4221F-E2CB-4956-9919-DCB4653B4EDC}" srcOrd="2" destOrd="0" presId="urn:microsoft.com/office/officeart/2008/layout/HalfCircleOrganizationChart"/>
    <dgm:cxn modelId="{5D285A56-3458-423D-A5D1-CE940568BA96}" type="presParOf" srcId="{FF0DE3BE-777C-4C7A-A9CD-01F80AD7CD61}" destId="{0F2BB167-0A98-4C73-9F89-A75E524D98F1}" srcOrd="3" destOrd="0" presId="urn:microsoft.com/office/officeart/2008/layout/HalfCircleOrganizationChart"/>
    <dgm:cxn modelId="{25A78B62-CC84-425A-91BE-47EC10CAD5AF}" type="presParOf" srcId="{33D9A069-22EE-4A7D-B8E9-D55918178F30}" destId="{F19461CE-B799-4888-BCA3-791ADEC8B543}" srcOrd="1" destOrd="0" presId="urn:microsoft.com/office/officeart/2008/layout/HalfCircleOrganizationChart"/>
    <dgm:cxn modelId="{77C086A7-7DAF-45A6-BEE8-14C919B2C6DD}" type="presParOf" srcId="{33D9A069-22EE-4A7D-B8E9-D55918178F30}" destId="{B0CDA557-8923-49C7-B659-2F3E1F79A828}" srcOrd="2" destOrd="0" presId="urn:microsoft.com/office/officeart/2008/layout/HalfCircleOrganizationChart"/>
    <dgm:cxn modelId="{69C06148-7AE0-4956-9933-152E86CE3428}" type="presParOf" srcId="{E3AAD1E2-BF26-4B06-A18F-AE105CB971C3}" destId="{35158E73-7E97-4E0F-9C64-C3E04F890CD3}" srcOrd="2" destOrd="0" presId="urn:microsoft.com/office/officeart/2008/layout/HalfCircleOrganizationChart"/>
    <dgm:cxn modelId="{DE684EE3-282B-4286-9133-0DD34D5DBAEC}" type="presParOf" srcId="{E3AAD1E2-BF26-4B06-A18F-AE105CB971C3}" destId="{B8A225CA-D759-4997-ABD1-F7D93D83F64D}" srcOrd="3" destOrd="0" presId="urn:microsoft.com/office/officeart/2008/layout/HalfCircleOrganizationChart"/>
    <dgm:cxn modelId="{261EEA35-43BB-427A-AF55-8121FB20C812}" type="presParOf" srcId="{B8A225CA-D759-4997-ABD1-F7D93D83F64D}" destId="{6CF63CFF-7B0E-4B74-AE28-0EE656905A30}" srcOrd="0" destOrd="0" presId="urn:microsoft.com/office/officeart/2008/layout/HalfCircleOrganizationChart"/>
    <dgm:cxn modelId="{9B271395-E99F-49AD-BFFF-5C67E414E654}" type="presParOf" srcId="{6CF63CFF-7B0E-4B74-AE28-0EE656905A30}" destId="{9EEB8D3E-C5F4-419E-9DCE-FC3A77F2B045}" srcOrd="0" destOrd="0" presId="urn:microsoft.com/office/officeart/2008/layout/HalfCircleOrganizationChart"/>
    <dgm:cxn modelId="{FA52FC36-5B23-4B8F-ADAB-FB5EC5801CDA}" type="presParOf" srcId="{6CF63CFF-7B0E-4B74-AE28-0EE656905A30}" destId="{D8337682-DA6C-45AC-9664-1BDE43E21B58}" srcOrd="1" destOrd="0" presId="urn:microsoft.com/office/officeart/2008/layout/HalfCircleOrganizationChart"/>
    <dgm:cxn modelId="{936CD97B-74A8-4D2E-AF10-E16F6B80B2D3}" type="presParOf" srcId="{6CF63CFF-7B0E-4B74-AE28-0EE656905A30}" destId="{EADC93AC-AE26-4F6D-8FC9-5A31F04E11B0}" srcOrd="2" destOrd="0" presId="urn:microsoft.com/office/officeart/2008/layout/HalfCircleOrganizationChart"/>
    <dgm:cxn modelId="{05CCA967-8342-49B9-9B48-96D19E4C66AD}" type="presParOf" srcId="{6CF63CFF-7B0E-4B74-AE28-0EE656905A30}" destId="{5D64AA65-34DA-44F4-8C6A-6F46B09EB878}" srcOrd="3" destOrd="0" presId="urn:microsoft.com/office/officeart/2008/layout/HalfCircleOrganizationChart"/>
    <dgm:cxn modelId="{1B3B4481-2612-4C68-9703-E22E43DE1222}" type="presParOf" srcId="{B8A225CA-D759-4997-ABD1-F7D93D83F64D}" destId="{13B4891E-19FD-4585-8D81-CC3EA89DB4A7}" srcOrd="1" destOrd="0" presId="urn:microsoft.com/office/officeart/2008/layout/HalfCircleOrganizationChart"/>
    <dgm:cxn modelId="{F1A2987D-C502-4A4B-871B-78B597B2B506}" type="presParOf" srcId="{B8A225CA-D759-4997-ABD1-F7D93D83F64D}" destId="{E818C641-B808-4A0B-AC43-D5B32FA30D4A}" srcOrd="2" destOrd="0" presId="urn:microsoft.com/office/officeart/2008/layout/HalfCircleOrganizationChart"/>
    <dgm:cxn modelId="{A741C12B-CFAB-4E46-A585-201B01E269FE}" type="presParOf" srcId="{E3AAD1E2-BF26-4B06-A18F-AE105CB971C3}" destId="{9DA9548B-8E54-4588-B59A-B3D0FB0241F0}" srcOrd="4" destOrd="0" presId="urn:microsoft.com/office/officeart/2008/layout/HalfCircleOrganizationChart"/>
    <dgm:cxn modelId="{DB698793-C6C9-4D65-A842-3A11DDB6AD44}" type="presParOf" srcId="{E3AAD1E2-BF26-4B06-A18F-AE105CB971C3}" destId="{AE0A284D-EF3D-4D28-9B49-A5191F79A28C}" srcOrd="5" destOrd="0" presId="urn:microsoft.com/office/officeart/2008/layout/HalfCircleOrganizationChart"/>
    <dgm:cxn modelId="{CF0B2F3B-A764-4524-BA89-7059632EBC9A}" type="presParOf" srcId="{AE0A284D-EF3D-4D28-9B49-A5191F79A28C}" destId="{BB1BE32E-E6E0-4C1B-9E04-FE7F9B17EC09}" srcOrd="0" destOrd="0" presId="urn:microsoft.com/office/officeart/2008/layout/HalfCircleOrganizationChart"/>
    <dgm:cxn modelId="{292BED6F-26EC-4864-AAC5-BE2065CFBD05}" type="presParOf" srcId="{BB1BE32E-E6E0-4C1B-9E04-FE7F9B17EC09}" destId="{1B9E5758-BD18-4496-A9D0-9B9ACD9B2C8B}" srcOrd="0" destOrd="0" presId="urn:microsoft.com/office/officeart/2008/layout/HalfCircleOrganizationChart"/>
    <dgm:cxn modelId="{A8707CA5-4591-44C2-AE63-0F65FCA99520}" type="presParOf" srcId="{BB1BE32E-E6E0-4C1B-9E04-FE7F9B17EC09}" destId="{534CDD4C-F995-4B6F-91F7-84A3FE2D535A}" srcOrd="1" destOrd="0" presId="urn:microsoft.com/office/officeart/2008/layout/HalfCircleOrganizationChart"/>
    <dgm:cxn modelId="{FED28161-F5C9-45B8-A0D2-65583A6BF347}" type="presParOf" srcId="{BB1BE32E-E6E0-4C1B-9E04-FE7F9B17EC09}" destId="{A86F9639-9ED8-4968-87C6-77B76526CA52}" srcOrd="2" destOrd="0" presId="urn:microsoft.com/office/officeart/2008/layout/HalfCircleOrganizationChart"/>
    <dgm:cxn modelId="{39D59172-1FF7-49CE-89C5-8B339AEC6BF2}" type="presParOf" srcId="{BB1BE32E-E6E0-4C1B-9E04-FE7F9B17EC09}" destId="{7DDB4460-0536-4DC8-BEDB-4B3D38B9EBA5}" srcOrd="3" destOrd="0" presId="urn:microsoft.com/office/officeart/2008/layout/HalfCircleOrganizationChart"/>
    <dgm:cxn modelId="{A84AD6BB-02CD-40CB-AD8B-52B8781B689E}" type="presParOf" srcId="{AE0A284D-EF3D-4D28-9B49-A5191F79A28C}" destId="{3D3ED461-5DE3-4EAD-950E-AA9ADE75D936}" srcOrd="1" destOrd="0" presId="urn:microsoft.com/office/officeart/2008/layout/HalfCircleOrganizationChart"/>
    <dgm:cxn modelId="{36AB6DDA-87FC-4816-8F88-62E11CF8E0F6}" type="presParOf" srcId="{AE0A284D-EF3D-4D28-9B49-A5191F79A28C}" destId="{1D784A6C-B8F8-4530-AE98-2958BDB878DA}" srcOrd="2" destOrd="0" presId="urn:microsoft.com/office/officeart/2008/layout/HalfCircleOrganizationChart"/>
    <dgm:cxn modelId="{265EF607-18D7-44EB-8CEA-2791679C4082}" type="presParOf" srcId="{7F282DF2-F455-4807-9139-06D920C376BC}" destId="{24940133-0FA7-47A3-BD79-130093DB4057}" srcOrd="2" destOrd="0" presId="urn:microsoft.com/office/officeart/2008/layout/HalfCircleOrganizationChart"/>
    <dgm:cxn modelId="{B12D0BCA-7430-4409-BCE2-FECBAA160627}" type="presParOf" srcId="{23E7F431-5A42-483A-A0D8-0FB462063BB6}" destId="{F26BD3C1-3181-4D9A-855E-1EFC9F435C92}" srcOrd="8" destOrd="0" presId="urn:microsoft.com/office/officeart/2008/layout/HalfCircleOrganizationChart"/>
    <dgm:cxn modelId="{2F49098D-95EF-4B66-A2A7-6F2019872A04}" type="presParOf" srcId="{23E7F431-5A42-483A-A0D8-0FB462063BB6}" destId="{DFADCDD2-9536-47E2-9965-F2572E9D6DB7}" srcOrd="9" destOrd="0" presId="urn:microsoft.com/office/officeart/2008/layout/HalfCircleOrganizationChart"/>
    <dgm:cxn modelId="{A8ECB9B6-17DF-4E1F-AC5F-B2E24360048E}" type="presParOf" srcId="{DFADCDD2-9536-47E2-9965-F2572E9D6DB7}" destId="{81A76AB9-3BC2-475E-A6AA-1840F84338FD}" srcOrd="0" destOrd="0" presId="urn:microsoft.com/office/officeart/2008/layout/HalfCircleOrganizationChart"/>
    <dgm:cxn modelId="{4C73F756-E358-4A45-A49E-92FFB01398E5}" type="presParOf" srcId="{81A76AB9-3BC2-475E-A6AA-1840F84338FD}" destId="{DF09DD4E-F7A0-4A7B-ACF7-3E3EA4C2CBD0}" srcOrd="0" destOrd="0" presId="urn:microsoft.com/office/officeart/2008/layout/HalfCircleOrganizationChart"/>
    <dgm:cxn modelId="{C4C473D1-6DE7-4FFB-8F8B-95DDCEC934D3}" type="presParOf" srcId="{81A76AB9-3BC2-475E-A6AA-1840F84338FD}" destId="{7BCC47C9-3CC9-49FD-8EDA-951BFFD6E461}" srcOrd="1" destOrd="0" presId="urn:microsoft.com/office/officeart/2008/layout/HalfCircleOrganizationChart"/>
    <dgm:cxn modelId="{74DBAF91-11D9-4DFE-B0EE-796AAE5324AC}" type="presParOf" srcId="{81A76AB9-3BC2-475E-A6AA-1840F84338FD}" destId="{7349678F-C319-4179-A6C3-2FBF631E2786}" srcOrd="2" destOrd="0" presId="urn:microsoft.com/office/officeart/2008/layout/HalfCircleOrganizationChart"/>
    <dgm:cxn modelId="{BDF16183-A0CC-411F-8ADF-CB383CE2D814}" type="presParOf" srcId="{81A76AB9-3BC2-475E-A6AA-1840F84338FD}" destId="{2BF859D4-51C0-4A2D-849C-5A83E5541FFC}" srcOrd="3" destOrd="0" presId="urn:microsoft.com/office/officeart/2008/layout/HalfCircleOrganizationChart"/>
    <dgm:cxn modelId="{FFD95A19-DB79-4C15-BCF0-BDEA4766FAEF}" type="presParOf" srcId="{DFADCDD2-9536-47E2-9965-F2572E9D6DB7}" destId="{6E12A9F3-C58A-4366-BEB6-C4CAD4DAFF36}" srcOrd="1" destOrd="0" presId="urn:microsoft.com/office/officeart/2008/layout/HalfCircleOrganizationChart"/>
    <dgm:cxn modelId="{2D397CD6-9240-4D5B-B02C-7C93FFE0E1D8}" type="presParOf" srcId="{6E12A9F3-C58A-4366-BEB6-C4CAD4DAFF36}" destId="{E2270582-227E-4B11-A6B4-7210632CE4F7}" srcOrd="0" destOrd="0" presId="urn:microsoft.com/office/officeart/2008/layout/HalfCircleOrganizationChart"/>
    <dgm:cxn modelId="{75B1E799-7241-480B-B0A2-E9F3DD14B270}" type="presParOf" srcId="{6E12A9F3-C58A-4366-BEB6-C4CAD4DAFF36}" destId="{76C623D9-7C2D-47E6-80A1-41CF93A3167D}" srcOrd="1" destOrd="0" presId="urn:microsoft.com/office/officeart/2008/layout/HalfCircleOrganizationChart"/>
    <dgm:cxn modelId="{EFE74028-42A5-4AAE-8C1F-780DBFA89EA3}" type="presParOf" srcId="{76C623D9-7C2D-47E6-80A1-41CF93A3167D}" destId="{099C5C5E-D14D-4AA1-AD13-F4D0780A69F4}" srcOrd="0" destOrd="0" presId="urn:microsoft.com/office/officeart/2008/layout/HalfCircleOrganizationChart"/>
    <dgm:cxn modelId="{81AE031B-8019-428B-AF6A-4CCB6BB90059}" type="presParOf" srcId="{099C5C5E-D14D-4AA1-AD13-F4D0780A69F4}" destId="{A97EB7C1-6B31-4EE2-A8F7-B84EE456AA9F}" srcOrd="0" destOrd="0" presId="urn:microsoft.com/office/officeart/2008/layout/HalfCircleOrganizationChart"/>
    <dgm:cxn modelId="{06D5A255-C5EE-4783-99DD-19C262BC0747}" type="presParOf" srcId="{099C5C5E-D14D-4AA1-AD13-F4D0780A69F4}" destId="{4F96F1C7-30CE-45AE-B21E-53AEEC59AA37}" srcOrd="1" destOrd="0" presId="urn:microsoft.com/office/officeart/2008/layout/HalfCircleOrganizationChart"/>
    <dgm:cxn modelId="{4161D913-1769-4840-9290-E2C6D9C21DD4}" type="presParOf" srcId="{099C5C5E-D14D-4AA1-AD13-F4D0780A69F4}" destId="{DC408D6D-FEA6-474D-87A9-56CBB39189E6}" srcOrd="2" destOrd="0" presId="urn:microsoft.com/office/officeart/2008/layout/HalfCircleOrganizationChart"/>
    <dgm:cxn modelId="{167D13C3-D132-4584-9CA1-72371F11518B}" type="presParOf" srcId="{099C5C5E-D14D-4AA1-AD13-F4D0780A69F4}" destId="{403B0A9F-8CF7-4D8B-86F3-9872D57C6D1C}" srcOrd="3" destOrd="0" presId="urn:microsoft.com/office/officeart/2008/layout/HalfCircleOrganizationChart"/>
    <dgm:cxn modelId="{3CF419FE-D143-40AF-83A4-94CFC9F9BAFE}" type="presParOf" srcId="{76C623D9-7C2D-47E6-80A1-41CF93A3167D}" destId="{CDDF8DB5-C665-45F6-8706-78058E672146}" srcOrd="1" destOrd="0" presId="urn:microsoft.com/office/officeart/2008/layout/HalfCircleOrganizationChart"/>
    <dgm:cxn modelId="{241921B3-BE21-46A7-981C-DF688F236488}" type="presParOf" srcId="{76C623D9-7C2D-47E6-80A1-41CF93A3167D}" destId="{537C92C3-69BE-40FD-B503-7B5E88887BF7}" srcOrd="2" destOrd="0" presId="urn:microsoft.com/office/officeart/2008/layout/HalfCircleOrganizationChart"/>
    <dgm:cxn modelId="{A7F0BA28-023A-4D1E-A451-802D73E373A2}" type="presParOf" srcId="{6E12A9F3-C58A-4366-BEB6-C4CAD4DAFF36}" destId="{09541F0C-DE55-458C-976B-73B3C492B52C}" srcOrd="2" destOrd="0" presId="urn:microsoft.com/office/officeart/2008/layout/HalfCircleOrganizationChart"/>
    <dgm:cxn modelId="{BC2352A1-CE01-4CAC-9B19-DD2DD44B9FEE}" type="presParOf" srcId="{6E12A9F3-C58A-4366-BEB6-C4CAD4DAFF36}" destId="{A54983DF-DA31-4001-8215-805D354FBBFF}" srcOrd="3" destOrd="0" presId="urn:microsoft.com/office/officeart/2008/layout/HalfCircleOrganizationChart"/>
    <dgm:cxn modelId="{2AFE0BDC-63A9-4492-B73D-D19245C589D1}" type="presParOf" srcId="{A54983DF-DA31-4001-8215-805D354FBBFF}" destId="{A4B1EDF5-6601-4504-BACB-FBBA2844F74F}" srcOrd="0" destOrd="0" presId="urn:microsoft.com/office/officeart/2008/layout/HalfCircleOrganizationChart"/>
    <dgm:cxn modelId="{D85FAEC7-2BFA-4C99-9422-1C80829AB813}" type="presParOf" srcId="{A4B1EDF5-6601-4504-BACB-FBBA2844F74F}" destId="{A96C9C95-D6E3-4B47-B8E2-07FC90CB0A6D}" srcOrd="0" destOrd="0" presId="urn:microsoft.com/office/officeart/2008/layout/HalfCircleOrganizationChart"/>
    <dgm:cxn modelId="{47B0DBDC-1144-4DD2-963D-8D25451A9A94}" type="presParOf" srcId="{A4B1EDF5-6601-4504-BACB-FBBA2844F74F}" destId="{16276E1B-F0F4-43CA-A5BA-301A52BCAA7E}" srcOrd="1" destOrd="0" presId="urn:microsoft.com/office/officeart/2008/layout/HalfCircleOrganizationChart"/>
    <dgm:cxn modelId="{18D89147-F29B-41BB-9AD8-40682AD9F203}" type="presParOf" srcId="{A4B1EDF5-6601-4504-BACB-FBBA2844F74F}" destId="{BEBFD5D7-8DE2-4324-88E3-145049E9086E}" srcOrd="2" destOrd="0" presId="urn:microsoft.com/office/officeart/2008/layout/HalfCircleOrganizationChart"/>
    <dgm:cxn modelId="{E263B15E-1B16-49D5-8385-95BB39D40D3E}" type="presParOf" srcId="{A4B1EDF5-6601-4504-BACB-FBBA2844F74F}" destId="{716F84CB-459D-439C-B2FE-4D129720FC7F}" srcOrd="3" destOrd="0" presId="urn:microsoft.com/office/officeart/2008/layout/HalfCircleOrganizationChart"/>
    <dgm:cxn modelId="{EDD1C82C-C86B-45DD-A132-D8051123D772}" type="presParOf" srcId="{A54983DF-DA31-4001-8215-805D354FBBFF}" destId="{A028C685-2583-4387-90F8-AD9C9396AE96}" srcOrd="1" destOrd="0" presId="urn:microsoft.com/office/officeart/2008/layout/HalfCircleOrganizationChart"/>
    <dgm:cxn modelId="{63AB4363-BFA0-425F-9B4A-EA02E6E7B98B}" type="presParOf" srcId="{A54983DF-DA31-4001-8215-805D354FBBFF}" destId="{28514772-13BF-437D-A202-77AC7D9DE1A9}" srcOrd="2" destOrd="0" presId="urn:microsoft.com/office/officeart/2008/layout/HalfCircleOrganizationChart"/>
    <dgm:cxn modelId="{BFF04F88-CC84-4ED7-9EC2-8C7A518DBAFC}" type="presParOf" srcId="{DFADCDD2-9536-47E2-9965-F2572E9D6DB7}" destId="{9A40B7CF-26A2-49C5-BB9A-82465AC45F3B}" srcOrd="2" destOrd="0" presId="urn:microsoft.com/office/officeart/2008/layout/HalfCircleOrganizationChart"/>
    <dgm:cxn modelId="{8284C40E-692E-4D4A-83CA-6B3807432217}" type="presParOf" srcId="{23E7F431-5A42-483A-A0D8-0FB462063BB6}" destId="{963A2B0A-5180-456A-B6EF-D5B49675F761}" srcOrd="10" destOrd="0" presId="urn:microsoft.com/office/officeart/2008/layout/HalfCircleOrganizationChart"/>
    <dgm:cxn modelId="{35436D46-561F-402C-A901-DBA706BE29C2}" type="presParOf" srcId="{23E7F431-5A42-483A-A0D8-0FB462063BB6}" destId="{7E28540E-37B3-45CB-88AE-24BF554A5E77}" srcOrd="11" destOrd="0" presId="urn:microsoft.com/office/officeart/2008/layout/HalfCircleOrganizationChart"/>
    <dgm:cxn modelId="{0D295DB7-1A44-4539-B5DF-13F8CB0FEC63}" type="presParOf" srcId="{7E28540E-37B3-45CB-88AE-24BF554A5E77}" destId="{2834D1E1-FEDD-45E4-84A4-F5763DB0064A}" srcOrd="0" destOrd="0" presId="urn:microsoft.com/office/officeart/2008/layout/HalfCircleOrganizationChart"/>
    <dgm:cxn modelId="{56D7BDD6-2779-47D8-8941-4E469DB9E92F}" type="presParOf" srcId="{2834D1E1-FEDD-45E4-84A4-F5763DB0064A}" destId="{C38609F9-9B51-42EC-AA39-6057A61BAE16}" srcOrd="0" destOrd="0" presId="urn:microsoft.com/office/officeart/2008/layout/HalfCircleOrganizationChart"/>
    <dgm:cxn modelId="{E867D1FF-6F00-4C44-9D69-2C2A74A09D86}" type="presParOf" srcId="{2834D1E1-FEDD-45E4-84A4-F5763DB0064A}" destId="{E40F955F-1027-4C5F-BC02-B7A5ABBF0001}" srcOrd="1" destOrd="0" presId="urn:microsoft.com/office/officeart/2008/layout/HalfCircleOrganizationChart"/>
    <dgm:cxn modelId="{C6596EEF-D7C3-4E69-8F6D-3B7575E1DBBE}" type="presParOf" srcId="{2834D1E1-FEDD-45E4-84A4-F5763DB0064A}" destId="{14C19A43-5A05-4B4A-943F-1AB97FB53CD9}" srcOrd="2" destOrd="0" presId="urn:microsoft.com/office/officeart/2008/layout/HalfCircleOrganizationChart"/>
    <dgm:cxn modelId="{E03304DD-9935-4969-8E09-04E8B99AEB42}" type="presParOf" srcId="{2834D1E1-FEDD-45E4-84A4-F5763DB0064A}" destId="{33AF0B5B-9128-44D1-A247-C37EE4423153}" srcOrd="3" destOrd="0" presId="urn:microsoft.com/office/officeart/2008/layout/HalfCircleOrganizationChart"/>
    <dgm:cxn modelId="{8ACBE0BF-DB9E-4507-BAFF-CD122B5A1C42}" type="presParOf" srcId="{7E28540E-37B3-45CB-88AE-24BF554A5E77}" destId="{23D73115-6901-42A9-B9D4-4E7415767A6B}" srcOrd="1" destOrd="0" presId="urn:microsoft.com/office/officeart/2008/layout/HalfCircleOrganizationChart"/>
    <dgm:cxn modelId="{9E4F5BDE-F3B1-4CA4-BC86-A5F5688C4CC4}" type="presParOf" srcId="{23D73115-6901-42A9-B9D4-4E7415767A6B}" destId="{702015EF-156F-4DEB-8111-6ED96FD4036A}" srcOrd="0" destOrd="0" presId="urn:microsoft.com/office/officeart/2008/layout/HalfCircleOrganizationChart"/>
    <dgm:cxn modelId="{CEFF2CA1-B888-4902-A45B-85ECC9081ADB}" type="presParOf" srcId="{23D73115-6901-42A9-B9D4-4E7415767A6B}" destId="{EFC40801-39C6-415F-9A89-60CA360E54CA}" srcOrd="1" destOrd="0" presId="urn:microsoft.com/office/officeart/2008/layout/HalfCircleOrganizationChart"/>
    <dgm:cxn modelId="{A67F7690-0921-447E-87F8-CE7CCE0482A2}" type="presParOf" srcId="{EFC40801-39C6-415F-9A89-60CA360E54CA}" destId="{CC6F364C-89AF-49ED-883F-A783E3AFC97B}" srcOrd="0" destOrd="0" presId="urn:microsoft.com/office/officeart/2008/layout/HalfCircleOrganizationChart"/>
    <dgm:cxn modelId="{4C586F43-1238-4333-ACD0-36EA24F0146E}" type="presParOf" srcId="{CC6F364C-89AF-49ED-883F-A783E3AFC97B}" destId="{3173AE3A-FD05-4590-A603-053495709DF4}" srcOrd="0" destOrd="0" presId="urn:microsoft.com/office/officeart/2008/layout/HalfCircleOrganizationChart"/>
    <dgm:cxn modelId="{23DB1114-8713-4161-9FC0-971E6E1DD08B}" type="presParOf" srcId="{CC6F364C-89AF-49ED-883F-A783E3AFC97B}" destId="{3660D5C9-2E32-4A56-BDBE-DD80DF8443B2}" srcOrd="1" destOrd="0" presId="urn:microsoft.com/office/officeart/2008/layout/HalfCircleOrganizationChart"/>
    <dgm:cxn modelId="{B43AAE46-FC77-4CE9-A44B-28EB346DBE57}" type="presParOf" srcId="{CC6F364C-89AF-49ED-883F-A783E3AFC97B}" destId="{B914922C-47DF-4028-B57C-C7A02A606672}" srcOrd="2" destOrd="0" presId="urn:microsoft.com/office/officeart/2008/layout/HalfCircleOrganizationChart"/>
    <dgm:cxn modelId="{0906D7C0-773F-41A2-BD0B-27828BFC2305}" type="presParOf" srcId="{CC6F364C-89AF-49ED-883F-A783E3AFC97B}" destId="{503C6D35-A5AE-4972-AB99-B113921BB748}" srcOrd="3" destOrd="0" presId="urn:microsoft.com/office/officeart/2008/layout/HalfCircleOrganizationChart"/>
    <dgm:cxn modelId="{3499D190-3804-4B66-ADC3-41E4594B58AE}" type="presParOf" srcId="{EFC40801-39C6-415F-9A89-60CA360E54CA}" destId="{7A56ABDF-5E61-46B4-A5F0-3D57F93364C5}" srcOrd="1" destOrd="0" presId="urn:microsoft.com/office/officeart/2008/layout/HalfCircleOrganizationChart"/>
    <dgm:cxn modelId="{1FEAD08A-4F7D-4EC4-A336-A518F4FD84CC}" type="presParOf" srcId="{EFC40801-39C6-415F-9A89-60CA360E54CA}" destId="{BF36BF21-7C53-47C6-B8E0-D4C4A9F6F8C0}" srcOrd="2" destOrd="0" presId="urn:microsoft.com/office/officeart/2008/layout/HalfCircleOrganizationChart"/>
    <dgm:cxn modelId="{8D3D446E-7D77-405B-A3EA-1966046A2B9C}" type="presParOf" srcId="{23D73115-6901-42A9-B9D4-4E7415767A6B}" destId="{4EB0DB76-D570-4971-9E6A-7C30A918C12C}" srcOrd="2" destOrd="0" presId="urn:microsoft.com/office/officeart/2008/layout/HalfCircleOrganizationChart"/>
    <dgm:cxn modelId="{90691F96-530E-43FC-A9AA-4B499373DFD2}" type="presParOf" srcId="{23D73115-6901-42A9-B9D4-4E7415767A6B}" destId="{2B48B7D4-BD60-41C2-A7F3-7E3E5D96E54B}" srcOrd="3" destOrd="0" presId="urn:microsoft.com/office/officeart/2008/layout/HalfCircleOrganizationChart"/>
    <dgm:cxn modelId="{7FEB690A-F326-4C64-98D8-D53696E36AD5}" type="presParOf" srcId="{2B48B7D4-BD60-41C2-A7F3-7E3E5D96E54B}" destId="{85712496-4EFA-4CE4-B395-160D9DFEC634}" srcOrd="0" destOrd="0" presId="urn:microsoft.com/office/officeart/2008/layout/HalfCircleOrganizationChart"/>
    <dgm:cxn modelId="{EF480095-858A-4C69-A787-B6F0089A1AB1}" type="presParOf" srcId="{85712496-4EFA-4CE4-B395-160D9DFEC634}" destId="{D0CB5CE7-F70F-47CD-925E-49F7CF665982}" srcOrd="0" destOrd="0" presId="urn:microsoft.com/office/officeart/2008/layout/HalfCircleOrganizationChart"/>
    <dgm:cxn modelId="{8C2DE998-DDD8-4589-8656-7B0E040F4F8C}" type="presParOf" srcId="{85712496-4EFA-4CE4-B395-160D9DFEC634}" destId="{7CC949CC-F2D7-4CE2-91DA-025874FAA0EF}" srcOrd="1" destOrd="0" presId="urn:microsoft.com/office/officeart/2008/layout/HalfCircleOrganizationChart"/>
    <dgm:cxn modelId="{DDA15D5A-3AE0-4533-B250-9CCF05955DCF}" type="presParOf" srcId="{85712496-4EFA-4CE4-B395-160D9DFEC634}" destId="{998A2731-DC4D-49F2-BECA-587FA9AC76C6}" srcOrd="2" destOrd="0" presId="urn:microsoft.com/office/officeart/2008/layout/HalfCircleOrganizationChart"/>
    <dgm:cxn modelId="{B8CBFE00-BEF1-447B-AA79-E6E76C87C452}" type="presParOf" srcId="{85712496-4EFA-4CE4-B395-160D9DFEC634}" destId="{B454B2D9-B702-4041-A026-F63259F48557}" srcOrd="3" destOrd="0" presId="urn:microsoft.com/office/officeart/2008/layout/HalfCircleOrganizationChart"/>
    <dgm:cxn modelId="{AD123E4E-6328-46CF-BF0F-4800BA1F5A9D}" type="presParOf" srcId="{2B48B7D4-BD60-41C2-A7F3-7E3E5D96E54B}" destId="{4B800CF4-D4C1-47E6-B52C-062FEF4BA389}" srcOrd="1" destOrd="0" presId="urn:microsoft.com/office/officeart/2008/layout/HalfCircleOrganizationChart"/>
    <dgm:cxn modelId="{2BABBC3B-EAFF-4982-B213-0D567345DBB9}" type="presParOf" srcId="{2B48B7D4-BD60-41C2-A7F3-7E3E5D96E54B}" destId="{B9D901BE-AD65-4317-BF5D-1C460F5BF4AF}" srcOrd="2" destOrd="0" presId="urn:microsoft.com/office/officeart/2008/layout/HalfCircleOrganizationChart"/>
    <dgm:cxn modelId="{22AEA670-0EBC-4288-84F5-7D23E89CB1F5}" type="presParOf" srcId="{23D73115-6901-42A9-B9D4-4E7415767A6B}" destId="{22024A6B-6378-43C1-8177-DB058AE23CBB}" srcOrd="4" destOrd="0" presId="urn:microsoft.com/office/officeart/2008/layout/HalfCircleOrganizationChart"/>
    <dgm:cxn modelId="{D79F8EE7-5FFB-4076-BDF8-DC877B41773E}" type="presParOf" srcId="{23D73115-6901-42A9-B9D4-4E7415767A6B}" destId="{CD54C779-6E69-4015-843D-40AC5A459561}" srcOrd="5" destOrd="0" presId="urn:microsoft.com/office/officeart/2008/layout/HalfCircleOrganizationChart"/>
    <dgm:cxn modelId="{59538FAB-FB44-4AC0-A3E7-7BA90C5EAEBC}" type="presParOf" srcId="{CD54C779-6E69-4015-843D-40AC5A459561}" destId="{A64F8F5B-B8D6-4E9A-B5A1-F46FCF8FD878}" srcOrd="0" destOrd="0" presId="urn:microsoft.com/office/officeart/2008/layout/HalfCircleOrganizationChart"/>
    <dgm:cxn modelId="{906A230E-207A-4C6A-A44D-CB8C3D633C35}" type="presParOf" srcId="{A64F8F5B-B8D6-4E9A-B5A1-F46FCF8FD878}" destId="{324B000E-71E6-4EB7-B718-E66E3B122F38}" srcOrd="0" destOrd="0" presId="urn:microsoft.com/office/officeart/2008/layout/HalfCircleOrganizationChart"/>
    <dgm:cxn modelId="{CAA2DEF5-8AE6-4D85-8DBC-2D0664CDCC67}" type="presParOf" srcId="{A64F8F5B-B8D6-4E9A-B5A1-F46FCF8FD878}" destId="{9DEBE0EE-C17E-49E8-9041-1B11E749F1A7}" srcOrd="1" destOrd="0" presId="urn:microsoft.com/office/officeart/2008/layout/HalfCircleOrganizationChart"/>
    <dgm:cxn modelId="{6B37BF5E-9AC1-4588-85F8-4E8AAEC7AAF2}" type="presParOf" srcId="{A64F8F5B-B8D6-4E9A-B5A1-F46FCF8FD878}" destId="{E6CFAA82-DB29-4221-8D82-4CB332D50EEB}" srcOrd="2" destOrd="0" presId="urn:microsoft.com/office/officeart/2008/layout/HalfCircleOrganizationChart"/>
    <dgm:cxn modelId="{80D8626A-2681-4D1A-8151-2F7A21394E78}" type="presParOf" srcId="{A64F8F5B-B8D6-4E9A-B5A1-F46FCF8FD878}" destId="{356EC8AE-AD9B-4509-A7F8-2C68C991262F}" srcOrd="3" destOrd="0" presId="urn:microsoft.com/office/officeart/2008/layout/HalfCircleOrganizationChart"/>
    <dgm:cxn modelId="{51A8D801-ACB8-4D41-8C3D-03AAFA1E705A}" type="presParOf" srcId="{CD54C779-6E69-4015-843D-40AC5A459561}" destId="{910C445F-439B-4500-A7EA-318E6DFD06EA}" srcOrd="1" destOrd="0" presId="urn:microsoft.com/office/officeart/2008/layout/HalfCircleOrganizationChart"/>
    <dgm:cxn modelId="{D54C3D01-95E4-443E-BE24-7518BA5A2D26}" type="presParOf" srcId="{CD54C779-6E69-4015-843D-40AC5A459561}" destId="{1F4B0A79-8948-4B9A-A680-EA697F87B404}" srcOrd="2" destOrd="0" presId="urn:microsoft.com/office/officeart/2008/layout/HalfCircleOrganizationChart"/>
    <dgm:cxn modelId="{ED3899BB-7594-4268-81B0-616A0280CA03}" type="presParOf" srcId="{7E28540E-37B3-45CB-88AE-24BF554A5E77}" destId="{8F52095E-599C-4272-8D1F-DAEF95672461}" srcOrd="2" destOrd="0" presId="urn:microsoft.com/office/officeart/2008/layout/HalfCircleOrganizationChart"/>
    <dgm:cxn modelId="{4441F31F-2CFD-46F0-A527-A8B20E5E462B}" type="presParOf" srcId="{E028D68D-1B70-46B2-AE04-45A8C9341A9A}" destId="{1FAA2C78-F7FA-4D0E-A252-68AFA4272479}" srcOrd="2" destOrd="0" presId="urn:microsoft.com/office/officeart/2008/layout/HalfCircleOrganizationChart"/>
  </dgm:cxnLst>
  <dgm:bg/>
  <dgm:whole>
    <a:ln w="38100"/>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024A6B-6378-43C1-8177-DB058AE23CBB}">
      <dsp:nvSpPr>
        <dsp:cNvPr id="0" name=""/>
        <dsp:cNvSpPr/>
      </dsp:nvSpPr>
      <dsp:spPr>
        <a:xfrm>
          <a:off x="7000107" y="1922923"/>
          <a:ext cx="491570" cy="1838047"/>
        </a:xfrm>
        <a:custGeom>
          <a:avLst/>
          <a:gdLst/>
          <a:ahLst/>
          <a:cxnLst/>
          <a:rect l="0" t="0" r="0" b="0"/>
          <a:pathLst>
            <a:path>
              <a:moveTo>
                <a:pt x="0" y="0"/>
              </a:moveTo>
              <a:lnTo>
                <a:pt x="0" y="1838047"/>
              </a:lnTo>
              <a:lnTo>
                <a:pt x="491570" y="183804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B0DB76-D570-4971-9E6A-7C30A918C12C}">
      <dsp:nvSpPr>
        <dsp:cNvPr id="0" name=""/>
        <dsp:cNvSpPr/>
      </dsp:nvSpPr>
      <dsp:spPr>
        <a:xfrm>
          <a:off x="7000107" y="1922923"/>
          <a:ext cx="491570" cy="1079318"/>
        </a:xfrm>
        <a:custGeom>
          <a:avLst/>
          <a:gdLst/>
          <a:ahLst/>
          <a:cxnLst/>
          <a:rect l="0" t="0" r="0" b="0"/>
          <a:pathLst>
            <a:path>
              <a:moveTo>
                <a:pt x="0" y="0"/>
              </a:moveTo>
              <a:lnTo>
                <a:pt x="0" y="1079318"/>
              </a:lnTo>
              <a:lnTo>
                <a:pt x="491570" y="107931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2015EF-156F-4DEB-8111-6ED96FD4036A}">
      <dsp:nvSpPr>
        <dsp:cNvPr id="0" name=""/>
        <dsp:cNvSpPr/>
      </dsp:nvSpPr>
      <dsp:spPr>
        <a:xfrm>
          <a:off x="7000107"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63A2B0A-5180-456A-B6EF-D5B49675F761}">
      <dsp:nvSpPr>
        <dsp:cNvPr id="0" name=""/>
        <dsp:cNvSpPr/>
      </dsp:nvSpPr>
      <dsp:spPr>
        <a:xfrm>
          <a:off x="3767494" y="1164194"/>
          <a:ext cx="3232613" cy="224412"/>
        </a:xfrm>
        <a:custGeom>
          <a:avLst/>
          <a:gdLst/>
          <a:ahLst/>
          <a:cxnLst/>
          <a:rect l="0" t="0" r="0" b="0"/>
          <a:pathLst>
            <a:path>
              <a:moveTo>
                <a:pt x="0" y="0"/>
              </a:moveTo>
              <a:lnTo>
                <a:pt x="0" y="112206"/>
              </a:lnTo>
              <a:lnTo>
                <a:pt x="3232613" y="112206"/>
              </a:lnTo>
              <a:lnTo>
                <a:pt x="3232613"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9541F0C-DE55-458C-976B-73B3C492B52C}">
      <dsp:nvSpPr>
        <dsp:cNvPr id="0" name=""/>
        <dsp:cNvSpPr/>
      </dsp:nvSpPr>
      <dsp:spPr>
        <a:xfrm>
          <a:off x="5707062" y="1922923"/>
          <a:ext cx="491570" cy="1079318"/>
        </a:xfrm>
        <a:custGeom>
          <a:avLst/>
          <a:gdLst/>
          <a:ahLst/>
          <a:cxnLst/>
          <a:rect l="0" t="0" r="0" b="0"/>
          <a:pathLst>
            <a:path>
              <a:moveTo>
                <a:pt x="0" y="0"/>
              </a:moveTo>
              <a:lnTo>
                <a:pt x="0" y="1079318"/>
              </a:lnTo>
              <a:lnTo>
                <a:pt x="491570" y="107931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270582-227E-4B11-A6B4-7210632CE4F7}">
      <dsp:nvSpPr>
        <dsp:cNvPr id="0" name=""/>
        <dsp:cNvSpPr/>
      </dsp:nvSpPr>
      <dsp:spPr>
        <a:xfrm>
          <a:off x="5707062"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6BD3C1-3181-4D9A-855E-1EFC9F435C92}">
      <dsp:nvSpPr>
        <dsp:cNvPr id="0" name=""/>
        <dsp:cNvSpPr/>
      </dsp:nvSpPr>
      <dsp:spPr>
        <a:xfrm>
          <a:off x="3767494" y="1164194"/>
          <a:ext cx="1939567" cy="224412"/>
        </a:xfrm>
        <a:custGeom>
          <a:avLst/>
          <a:gdLst/>
          <a:ahLst/>
          <a:cxnLst/>
          <a:rect l="0" t="0" r="0" b="0"/>
          <a:pathLst>
            <a:path>
              <a:moveTo>
                <a:pt x="0" y="0"/>
              </a:moveTo>
              <a:lnTo>
                <a:pt x="0" y="112206"/>
              </a:lnTo>
              <a:lnTo>
                <a:pt x="1939567" y="112206"/>
              </a:lnTo>
              <a:lnTo>
                <a:pt x="1939567"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A9548B-8E54-4588-B59A-B3D0FB0241F0}">
      <dsp:nvSpPr>
        <dsp:cNvPr id="0" name=""/>
        <dsp:cNvSpPr/>
      </dsp:nvSpPr>
      <dsp:spPr>
        <a:xfrm>
          <a:off x="4414017" y="1922923"/>
          <a:ext cx="491570" cy="1838047"/>
        </a:xfrm>
        <a:custGeom>
          <a:avLst/>
          <a:gdLst/>
          <a:ahLst/>
          <a:cxnLst/>
          <a:rect l="0" t="0" r="0" b="0"/>
          <a:pathLst>
            <a:path>
              <a:moveTo>
                <a:pt x="0" y="0"/>
              </a:moveTo>
              <a:lnTo>
                <a:pt x="0" y="1838047"/>
              </a:lnTo>
              <a:lnTo>
                <a:pt x="491570" y="183804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158E73-7E97-4E0F-9C64-C3E04F890CD3}">
      <dsp:nvSpPr>
        <dsp:cNvPr id="0" name=""/>
        <dsp:cNvSpPr/>
      </dsp:nvSpPr>
      <dsp:spPr>
        <a:xfrm>
          <a:off x="4414017" y="1922923"/>
          <a:ext cx="491570" cy="1079318"/>
        </a:xfrm>
        <a:custGeom>
          <a:avLst/>
          <a:gdLst/>
          <a:ahLst/>
          <a:cxnLst/>
          <a:rect l="0" t="0" r="0" b="0"/>
          <a:pathLst>
            <a:path>
              <a:moveTo>
                <a:pt x="0" y="0"/>
              </a:moveTo>
              <a:lnTo>
                <a:pt x="0" y="1079318"/>
              </a:lnTo>
              <a:lnTo>
                <a:pt x="491570" y="107931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AB521E-AF9E-4C38-A8A7-037A75E348B6}">
      <dsp:nvSpPr>
        <dsp:cNvPr id="0" name=""/>
        <dsp:cNvSpPr/>
      </dsp:nvSpPr>
      <dsp:spPr>
        <a:xfrm>
          <a:off x="4414017"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427404-F377-4DC1-9BB8-2DCF4F499598}">
      <dsp:nvSpPr>
        <dsp:cNvPr id="0" name=""/>
        <dsp:cNvSpPr/>
      </dsp:nvSpPr>
      <dsp:spPr>
        <a:xfrm>
          <a:off x="3767494" y="1164194"/>
          <a:ext cx="646522" cy="224412"/>
        </a:xfrm>
        <a:custGeom>
          <a:avLst/>
          <a:gdLst/>
          <a:ahLst/>
          <a:cxnLst/>
          <a:rect l="0" t="0" r="0" b="0"/>
          <a:pathLst>
            <a:path>
              <a:moveTo>
                <a:pt x="0" y="0"/>
              </a:moveTo>
              <a:lnTo>
                <a:pt x="0" y="112206"/>
              </a:lnTo>
              <a:lnTo>
                <a:pt x="646522" y="112206"/>
              </a:lnTo>
              <a:lnTo>
                <a:pt x="646522"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D0E4460-42DA-425A-BE4D-4FC15F536372}">
      <dsp:nvSpPr>
        <dsp:cNvPr id="0" name=""/>
        <dsp:cNvSpPr/>
      </dsp:nvSpPr>
      <dsp:spPr>
        <a:xfrm>
          <a:off x="3120971"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80E5BF-1E5F-43EA-843B-786F69455C0C}">
      <dsp:nvSpPr>
        <dsp:cNvPr id="0" name=""/>
        <dsp:cNvSpPr/>
      </dsp:nvSpPr>
      <dsp:spPr>
        <a:xfrm>
          <a:off x="3120971" y="1164194"/>
          <a:ext cx="646522" cy="224412"/>
        </a:xfrm>
        <a:custGeom>
          <a:avLst/>
          <a:gdLst/>
          <a:ahLst/>
          <a:cxnLst/>
          <a:rect l="0" t="0" r="0" b="0"/>
          <a:pathLst>
            <a:path>
              <a:moveTo>
                <a:pt x="646522" y="0"/>
              </a:moveTo>
              <a:lnTo>
                <a:pt x="646522" y="112206"/>
              </a:lnTo>
              <a:lnTo>
                <a:pt x="0" y="112206"/>
              </a:lnTo>
              <a:lnTo>
                <a:pt x="0"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1F3098-1F5A-4BDD-9005-D59421F055F3}">
      <dsp:nvSpPr>
        <dsp:cNvPr id="0" name=""/>
        <dsp:cNvSpPr/>
      </dsp:nvSpPr>
      <dsp:spPr>
        <a:xfrm>
          <a:off x="1827926" y="1922923"/>
          <a:ext cx="491570" cy="1079318"/>
        </a:xfrm>
        <a:custGeom>
          <a:avLst/>
          <a:gdLst/>
          <a:ahLst/>
          <a:cxnLst/>
          <a:rect l="0" t="0" r="0" b="0"/>
          <a:pathLst>
            <a:path>
              <a:moveTo>
                <a:pt x="0" y="0"/>
              </a:moveTo>
              <a:lnTo>
                <a:pt x="0" y="1079318"/>
              </a:lnTo>
              <a:lnTo>
                <a:pt x="491570" y="107931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D7695A-3118-494D-BC60-47CEAE6F6151}">
      <dsp:nvSpPr>
        <dsp:cNvPr id="0" name=""/>
        <dsp:cNvSpPr/>
      </dsp:nvSpPr>
      <dsp:spPr>
        <a:xfrm>
          <a:off x="1827926"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CBF2F0-F0A6-4BC0-8BFD-A18107F27D60}">
      <dsp:nvSpPr>
        <dsp:cNvPr id="0" name=""/>
        <dsp:cNvSpPr/>
      </dsp:nvSpPr>
      <dsp:spPr>
        <a:xfrm>
          <a:off x="1827926" y="1164194"/>
          <a:ext cx="1939567" cy="224412"/>
        </a:xfrm>
        <a:custGeom>
          <a:avLst/>
          <a:gdLst/>
          <a:ahLst/>
          <a:cxnLst/>
          <a:rect l="0" t="0" r="0" b="0"/>
          <a:pathLst>
            <a:path>
              <a:moveTo>
                <a:pt x="1939567" y="0"/>
              </a:moveTo>
              <a:lnTo>
                <a:pt x="1939567" y="112206"/>
              </a:lnTo>
              <a:lnTo>
                <a:pt x="0" y="112206"/>
              </a:lnTo>
              <a:lnTo>
                <a:pt x="0"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5C4EDA-6065-49B3-A24B-3F9EFF945445}">
      <dsp:nvSpPr>
        <dsp:cNvPr id="0" name=""/>
        <dsp:cNvSpPr/>
      </dsp:nvSpPr>
      <dsp:spPr>
        <a:xfrm>
          <a:off x="534881" y="1922923"/>
          <a:ext cx="491570" cy="1079318"/>
        </a:xfrm>
        <a:custGeom>
          <a:avLst/>
          <a:gdLst/>
          <a:ahLst/>
          <a:cxnLst/>
          <a:rect l="0" t="0" r="0" b="0"/>
          <a:pathLst>
            <a:path>
              <a:moveTo>
                <a:pt x="0" y="0"/>
              </a:moveTo>
              <a:lnTo>
                <a:pt x="0" y="1079318"/>
              </a:lnTo>
              <a:lnTo>
                <a:pt x="491570" y="107931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BAFA3E-C548-473D-80A9-C7EAA664CCFE}">
      <dsp:nvSpPr>
        <dsp:cNvPr id="0" name=""/>
        <dsp:cNvSpPr/>
      </dsp:nvSpPr>
      <dsp:spPr>
        <a:xfrm>
          <a:off x="534881"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9BDE63-EDF2-4F6B-8DF5-770EDB18FC21}">
      <dsp:nvSpPr>
        <dsp:cNvPr id="0" name=""/>
        <dsp:cNvSpPr/>
      </dsp:nvSpPr>
      <dsp:spPr>
        <a:xfrm>
          <a:off x="534881" y="1164194"/>
          <a:ext cx="3232613" cy="224412"/>
        </a:xfrm>
        <a:custGeom>
          <a:avLst/>
          <a:gdLst/>
          <a:ahLst/>
          <a:cxnLst/>
          <a:rect l="0" t="0" r="0" b="0"/>
          <a:pathLst>
            <a:path>
              <a:moveTo>
                <a:pt x="3232613" y="0"/>
              </a:moveTo>
              <a:lnTo>
                <a:pt x="3232613" y="112206"/>
              </a:lnTo>
              <a:lnTo>
                <a:pt x="0" y="112206"/>
              </a:lnTo>
              <a:lnTo>
                <a:pt x="0"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113A8C-DDD5-4AE0-912E-F8B747D02138}">
      <dsp:nvSpPr>
        <dsp:cNvPr id="0" name=""/>
        <dsp:cNvSpPr/>
      </dsp:nvSpPr>
      <dsp:spPr>
        <a:xfrm>
          <a:off x="3018107" y="49039"/>
          <a:ext cx="1498773" cy="1115155"/>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5951F6-1339-4118-973D-D9F1BB7DFB26}">
      <dsp:nvSpPr>
        <dsp:cNvPr id="0" name=""/>
        <dsp:cNvSpPr/>
      </dsp:nvSpPr>
      <dsp:spPr>
        <a:xfrm>
          <a:off x="3018107" y="49039"/>
          <a:ext cx="1498773" cy="1115155"/>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D23417-09F4-4A71-94B7-4A84F6AD0394}">
      <dsp:nvSpPr>
        <dsp:cNvPr id="0" name=""/>
        <dsp:cNvSpPr/>
      </dsp:nvSpPr>
      <dsp:spPr>
        <a:xfrm>
          <a:off x="2268721" y="249767"/>
          <a:ext cx="2997546" cy="71369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Ceramic materials </a:t>
          </a:r>
          <a:endParaRPr lang="en-GB" sz="2400" kern="1200" dirty="0"/>
        </a:p>
      </dsp:txBody>
      <dsp:txXfrm>
        <a:off x="2268721" y="249767"/>
        <a:ext cx="2997546" cy="713699"/>
      </dsp:txXfrm>
    </dsp:sp>
    <dsp:sp modelId="{42596F58-8567-4001-8C80-D2533B8580CE}">
      <dsp:nvSpPr>
        <dsp:cNvPr id="0" name=""/>
        <dsp:cNvSpPr/>
      </dsp:nvSpPr>
      <dsp:spPr>
        <a:xfrm>
          <a:off x="267723"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DFBA920-9A01-432A-AFC2-2F635E340C1C}">
      <dsp:nvSpPr>
        <dsp:cNvPr id="0" name=""/>
        <dsp:cNvSpPr/>
      </dsp:nvSpPr>
      <dsp:spPr>
        <a:xfrm>
          <a:off x="267723"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ABF174-B727-44C0-97D6-198606CAEB21}">
      <dsp:nvSpPr>
        <dsp:cNvPr id="0" name=""/>
        <dsp:cNvSpPr/>
      </dsp:nvSpPr>
      <dsp:spPr>
        <a:xfrm>
          <a:off x="565"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Glasses</a:t>
          </a:r>
          <a:endParaRPr lang="en-GB" sz="1300" kern="1200" dirty="0"/>
        </a:p>
      </dsp:txBody>
      <dsp:txXfrm>
        <a:off x="565" y="1484784"/>
        <a:ext cx="1068632" cy="341962"/>
      </dsp:txXfrm>
    </dsp:sp>
    <dsp:sp modelId="{3F029300-32C5-4C1A-A480-4AE8FE5E9D9B}">
      <dsp:nvSpPr>
        <dsp:cNvPr id="0" name=""/>
        <dsp:cNvSpPr/>
      </dsp:nvSpPr>
      <dsp:spPr>
        <a:xfrm>
          <a:off x="962334"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E9F9FF-C6FE-4029-91B0-F46BEBC6FA05}">
      <dsp:nvSpPr>
        <dsp:cNvPr id="0" name=""/>
        <dsp:cNvSpPr/>
      </dsp:nvSpPr>
      <dsp:spPr>
        <a:xfrm>
          <a:off x="962334"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0B485D-B126-489E-AB50-FAD1035CBE52}">
      <dsp:nvSpPr>
        <dsp:cNvPr id="0" name=""/>
        <dsp:cNvSpPr/>
      </dsp:nvSpPr>
      <dsp:spPr>
        <a:xfrm>
          <a:off x="695176"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Optical </a:t>
          </a:r>
          <a:endParaRPr lang="en-GB" sz="1300" kern="1200" dirty="0"/>
        </a:p>
      </dsp:txBody>
      <dsp:txXfrm>
        <a:off x="695176" y="2243513"/>
        <a:ext cx="1068632" cy="341962"/>
      </dsp:txXfrm>
    </dsp:sp>
    <dsp:sp modelId="{EDA424A4-F18A-4003-8BF4-BEB61341A27C}">
      <dsp:nvSpPr>
        <dsp:cNvPr id="0" name=""/>
        <dsp:cNvSpPr/>
      </dsp:nvSpPr>
      <dsp:spPr>
        <a:xfrm>
          <a:off x="962334" y="2906065"/>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E260B9-2431-4BCB-888B-C73E3DB8D8A6}">
      <dsp:nvSpPr>
        <dsp:cNvPr id="0" name=""/>
        <dsp:cNvSpPr/>
      </dsp:nvSpPr>
      <dsp:spPr>
        <a:xfrm>
          <a:off x="962334" y="2906065"/>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36ED6F-5164-4E66-8125-B889BDB2B4F7}">
      <dsp:nvSpPr>
        <dsp:cNvPr id="0" name=""/>
        <dsp:cNvSpPr/>
      </dsp:nvSpPr>
      <dsp:spPr>
        <a:xfrm>
          <a:off x="695176" y="3002242"/>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Composite</a:t>
          </a:r>
          <a:endParaRPr lang="en-GB" sz="1300" kern="1200" dirty="0"/>
        </a:p>
      </dsp:txBody>
      <dsp:txXfrm>
        <a:off x="695176" y="3002242"/>
        <a:ext cx="1068632" cy="341962"/>
      </dsp:txXfrm>
    </dsp:sp>
    <dsp:sp modelId="{0011561E-7B3E-4447-8213-9948862BB279}">
      <dsp:nvSpPr>
        <dsp:cNvPr id="0" name=""/>
        <dsp:cNvSpPr/>
      </dsp:nvSpPr>
      <dsp:spPr>
        <a:xfrm>
          <a:off x="1560768"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358A3E-CD53-4775-99B1-A547CD2FB1A6}">
      <dsp:nvSpPr>
        <dsp:cNvPr id="0" name=""/>
        <dsp:cNvSpPr/>
      </dsp:nvSpPr>
      <dsp:spPr>
        <a:xfrm>
          <a:off x="1560768"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259AF3-99E1-47F5-A138-674C0F59C2F9}">
      <dsp:nvSpPr>
        <dsp:cNvPr id="0" name=""/>
        <dsp:cNvSpPr/>
      </dsp:nvSpPr>
      <dsp:spPr>
        <a:xfrm>
          <a:off x="1293610"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Clay products</a:t>
          </a:r>
          <a:endParaRPr lang="en-GB" sz="1300" kern="1200" dirty="0"/>
        </a:p>
      </dsp:txBody>
      <dsp:txXfrm>
        <a:off x="1293610" y="1484784"/>
        <a:ext cx="1068632" cy="341962"/>
      </dsp:txXfrm>
    </dsp:sp>
    <dsp:sp modelId="{5A435044-4B77-4366-A7E2-BBCE9904F314}">
      <dsp:nvSpPr>
        <dsp:cNvPr id="0" name=""/>
        <dsp:cNvSpPr/>
      </dsp:nvSpPr>
      <dsp:spPr>
        <a:xfrm>
          <a:off x="2255379"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D81C55-F1D8-4EEB-94C0-22ABDAA5B10F}">
      <dsp:nvSpPr>
        <dsp:cNvPr id="0" name=""/>
        <dsp:cNvSpPr/>
      </dsp:nvSpPr>
      <dsp:spPr>
        <a:xfrm>
          <a:off x="2255379"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F9791C-A05D-4F87-9F22-7471242FD612}">
      <dsp:nvSpPr>
        <dsp:cNvPr id="0" name=""/>
        <dsp:cNvSpPr/>
      </dsp:nvSpPr>
      <dsp:spPr>
        <a:xfrm>
          <a:off x="1988221"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Whiteware</a:t>
          </a:r>
          <a:endParaRPr lang="en-GB" sz="1300" kern="1200" dirty="0"/>
        </a:p>
      </dsp:txBody>
      <dsp:txXfrm>
        <a:off x="1988221" y="2243513"/>
        <a:ext cx="1068632" cy="341962"/>
      </dsp:txXfrm>
    </dsp:sp>
    <dsp:sp modelId="{C4E69DB2-2C89-43DE-A820-09F9E8E46C9A}">
      <dsp:nvSpPr>
        <dsp:cNvPr id="0" name=""/>
        <dsp:cNvSpPr/>
      </dsp:nvSpPr>
      <dsp:spPr>
        <a:xfrm>
          <a:off x="2255379" y="2906065"/>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4DFF30-6C3A-484C-9A05-2799C2882A8D}">
      <dsp:nvSpPr>
        <dsp:cNvPr id="0" name=""/>
        <dsp:cNvSpPr/>
      </dsp:nvSpPr>
      <dsp:spPr>
        <a:xfrm>
          <a:off x="2255379" y="2906065"/>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E046B1-26DC-4895-A2E9-77AA83A120CB}">
      <dsp:nvSpPr>
        <dsp:cNvPr id="0" name=""/>
        <dsp:cNvSpPr/>
      </dsp:nvSpPr>
      <dsp:spPr>
        <a:xfrm>
          <a:off x="1988221" y="3002242"/>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Structural </a:t>
          </a:r>
          <a:endParaRPr lang="en-GB" sz="1300" kern="1200" dirty="0"/>
        </a:p>
      </dsp:txBody>
      <dsp:txXfrm>
        <a:off x="1988221" y="3002242"/>
        <a:ext cx="1068632" cy="341962"/>
      </dsp:txXfrm>
    </dsp:sp>
    <dsp:sp modelId="{84F2F6C9-0650-4D54-AE90-14CEF5E89B73}">
      <dsp:nvSpPr>
        <dsp:cNvPr id="0" name=""/>
        <dsp:cNvSpPr/>
      </dsp:nvSpPr>
      <dsp:spPr>
        <a:xfrm>
          <a:off x="2853813"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62EBD9-E804-4C87-A65A-B8B3D34BEA51}">
      <dsp:nvSpPr>
        <dsp:cNvPr id="0" name=""/>
        <dsp:cNvSpPr/>
      </dsp:nvSpPr>
      <dsp:spPr>
        <a:xfrm>
          <a:off x="2853813"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ABBAC2-2C44-4454-9AA7-F9F4E98F6954}">
      <dsp:nvSpPr>
        <dsp:cNvPr id="0" name=""/>
        <dsp:cNvSpPr/>
      </dsp:nvSpPr>
      <dsp:spPr>
        <a:xfrm>
          <a:off x="2586655"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Refractories</a:t>
          </a:r>
          <a:endParaRPr lang="en-GB" sz="1300" kern="1200" dirty="0"/>
        </a:p>
      </dsp:txBody>
      <dsp:txXfrm>
        <a:off x="2586655" y="1484784"/>
        <a:ext cx="1068632" cy="341962"/>
      </dsp:txXfrm>
    </dsp:sp>
    <dsp:sp modelId="{B82D091C-ACE8-42B5-BDC2-3B24F30CA961}">
      <dsp:nvSpPr>
        <dsp:cNvPr id="0" name=""/>
        <dsp:cNvSpPr/>
      </dsp:nvSpPr>
      <dsp:spPr>
        <a:xfrm>
          <a:off x="3548424"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D19EF93-994D-4E35-A26D-6363FA0B7CD6}">
      <dsp:nvSpPr>
        <dsp:cNvPr id="0" name=""/>
        <dsp:cNvSpPr/>
      </dsp:nvSpPr>
      <dsp:spPr>
        <a:xfrm>
          <a:off x="3548424"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4C25E6-C950-4C8C-A5DE-D119FB3B2464}">
      <dsp:nvSpPr>
        <dsp:cNvPr id="0" name=""/>
        <dsp:cNvSpPr/>
      </dsp:nvSpPr>
      <dsp:spPr>
        <a:xfrm>
          <a:off x="3281266"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Bricks</a:t>
          </a:r>
          <a:endParaRPr lang="en-GB" sz="1300" kern="1200" dirty="0"/>
        </a:p>
      </dsp:txBody>
      <dsp:txXfrm>
        <a:off x="3281266" y="2243513"/>
        <a:ext cx="1068632" cy="341962"/>
      </dsp:txXfrm>
    </dsp:sp>
    <dsp:sp modelId="{8A3A6FD6-4921-4DA6-B990-9DBCB8802F6D}">
      <dsp:nvSpPr>
        <dsp:cNvPr id="0" name=""/>
        <dsp:cNvSpPr/>
      </dsp:nvSpPr>
      <dsp:spPr>
        <a:xfrm>
          <a:off x="4146858"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B91D8F-86F8-46A8-BB04-1E8561997366}">
      <dsp:nvSpPr>
        <dsp:cNvPr id="0" name=""/>
        <dsp:cNvSpPr/>
      </dsp:nvSpPr>
      <dsp:spPr>
        <a:xfrm>
          <a:off x="4146858"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5FB310-C388-4FCE-8EDC-F090C74D9A3D}">
      <dsp:nvSpPr>
        <dsp:cNvPr id="0" name=""/>
        <dsp:cNvSpPr/>
      </dsp:nvSpPr>
      <dsp:spPr>
        <a:xfrm>
          <a:off x="3879700"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Abrasives</a:t>
          </a:r>
          <a:endParaRPr lang="en-GB" sz="1300" kern="1200" dirty="0"/>
        </a:p>
      </dsp:txBody>
      <dsp:txXfrm>
        <a:off x="3879700" y="1484784"/>
        <a:ext cx="1068632" cy="341962"/>
      </dsp:txXfrm>
    </dsp:sp>
    <dsp:sp modelId="{09E71B05-5FC1-4EF3-9380-3178E967484B}">
      <dsp:nvSpPr>
        <dsp:cNvPr id="0" name=""/>
        <dsp:cNvSpPr/>
      </dsp:nvSpPr>
      <dsp:spPr>
        <a:xfrm>
          <a:off x="4841470"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E4221F-E2CB-4956-9919-DCB4653B4EDC}">
      <dsp:nvSpPr>
        <dsp:cNvPr id="0" name=""/>
        <dsp:cNvSpPr/>
      </dsp:nvSpPr>
      <dsp:spPr>
        <a:xfrm>
          <a:off x="4841470"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16A1D5-9D8D-4263-ADD8-DB57E0C87DC2}">
      <dsp:nvSpPr>
        <dsp:cNvPr id="0" name=""/>
        <dsp:cNvSpPr/>
      </dsp:nvSpPr>
      <dsp:spPr>
        <a:xfrm>
          <a:off x="4574311"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Sandpaper</a:t>
          </a:r>
          <a:endParaRPr lang="en-GB" sz="1300" kern="1200" dirty="0"/>
        </a:p>
      </dsp:txBody>
      <dsp:txXfrm>
        <a:off x="4574311" y="2243513"/>
        <a:ext cx="1068632" cy="341962"/>
      </dsp:txXfrm>
    </dsp:sp>
    <dsp:sp modelId="{D8337682-DA6C-45AC-9664-1BDE43E21B58}">
      <dsp:nvSpPr>
        <dsp:cNvPr id="0" name=""/>
        <dsp:cNvSpPr/>
      </dsp:nvSpPr>
      <dsp:spPr>
        <a:xfrm>
          <a:off x="4841470" y="2906065"/>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DC93AC-AE26-4F6D-8FC9-5A31F04E11B0}">
      <dsp:nvSpPr>
        <dsp:cNvPr id="0" name=""/>
        <dsp:cNvSpPr/>
      </dsp:nvSpPr>
      <dsp:spPr>
        <a:xfrm>
          <a:off x="4841470" y="2906065"/>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EB8D3E-C5F4-419E-9DCE-FC3A77F2B045}">
      <dsp:nvSpPr>
        <dsp:cNvPr id="0" name=""/>
        <dsp:cNvSpPr/>
      </dsp:nvSpPr>
      <dsp:spPr>
        <a:xfrm>
          <a:off x="4574311" y="3002242"/>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Cutting </a:t>
          </a:r>
          <a:endParaRPr lang="en-GB" sz="1300" kern="1200" dirty="0"/>
        </a:p>
      </dsp:txBody>
      <dsp:txXfrm>
        <a:off x="4574311" y="3002242"/>
        <a:ext cx="1068632" cy="341962"/>
      </dsp:txXfrm>
    </dsp:sp>
    <dsp:sp modelId="{534CDD4C-F995-4B6F-91F7-84A3FE2D535A}">
      <dsp:nvSpPr>
        <dsp:cNvPr id="0" name=""/>
        <dsp:cNvSpPr/>
      </dsp:nvSpPr>
      <dsp:spPr>
        <a:xfrm>
          <a:off x="4841470" y="3664794"/>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6F9639-9ED8-4968-87C6-77B76526CA52}">
      <dsp:nvSpPr>
        <dsp:cNvPr id="0" name=""/>
        <dsp:cNvSpPr/>
      </dsp:nvSpPr>
      <dsp:spPr>
        <a:xfrm>
          <a:off x="4841470" y="3664794"/>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9E5758-BD18-4496-A9D0-9B9ACD9B2C8B}">
      <dsp:nvSpPr>
        <dsp:cNvPr id="0" name=""/>
        <dsp:cNvSpPr/>
      </dsp:nvSpPr>
      <dsp:spPr>
        <a:xfrm>
          <a:off x="4574311" y="3760971"/>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Polishing</a:t>
          </a:r>
          <a:endParaRPr lang="en-GB" sz="1300" kern="1200" dirty="0"/>
        </a:p>
      </dsp:txBody>
      <dsp:txXfrm>
        <a:off x="4574311" y="3760971"/>
        <a:ext cx="1068632" cy="341962"/>
      </dsp:txXfrm>
    </dsp:sp>
    <dsp:sp modelId="{7BCC47C9-3CC9-49FD-8EDA-951BFFD6E461}">
      <dsp:nvSpPr>
        <dsp:cNvPr id="0" name=""/>
        <dsp:cNvSpPr/>
      </dsp:nvSpPr>
      <dsp:spPr>
        <a:xfrm>
          <a:off x="5439904"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49678F-C319-4179-A6C3-2FBF631E2786}">
      <dsp:nvSpPr>
        <dsp:cNvPr id="0" name=""/>
        <dsp:cNvSpPr/>
      </dsp:nvSpPr>
      <dsp:spPr>
        <a:xfrm>
          <a:off x="5439904"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09DD4E-F7A0-4A7B-ACF7-3E3EA4C2CBD0}">
      <dsp:nvSpPr>
        <dsp:cNvPr id="0" name=""/>
        <dsp:cNvSpPr/>
      </dsp:nvSpPr>
      <dsp:spPr>
        <a:xfrm>
          <a:off x="5172746"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Cements </a:t>
          </a:r>
          <a:endParaRPr lang="en-GB" sz="1300" kern="1200" dirty="0"/>
        </a:p>
      </dsp:txBody>
      <dsp:txXfrm>
        <a:off x="5172746" y="1484784"/>
        <a:ext cx="1068632" cy="341962"/>
      </dsp:txXfrm>
    </dsp:sp>
    <dsp:sp modelId="{4F96F1C7-30CE-45AE-B21E-53AEEC59AA37}">
      <dsp:nvSpPr>
        <dsp:cNvPr id="0" name=""/>
        <dsp:cNvSpPr/>
      </dsp:nvSpPr>
      <dsp:spPr>
        <a:xfrm>
          <a:off x="6134515"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408D6D-FEA6-474D-87A9-56CBB39189E6}">
      <dsp:nvSpPr>
        <dsp:cNvPr id="0" name=""/>
        <dsp:cNvSpPr/>
      </dsp:nvSpPr>
      <dsp:spPr>
        <a:xfrm>
          <a:off x="6134515"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7EB7C1-6B31-4EE2-A8F7-B84EE456AA9F}">
      <dsp:nvSpPr>
        <dsp:cNvPr id="0" name=""/>
        <dsp:cNvSpPr/>
      </dsp:nvSpPr>
      <dsp:spPr>
        <a:xfrm>
          <a:off x="5867357"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Composites</a:t>
          </a:r>
          <a:endParaRPr lang="en-GB" sz="1300" kern="1200" dirty="0"/>
        </a:p>
      </dsp:txBody>
      <dsp:txXfrm>
        <a:off x="5867357" y="2243513"/>
        <a:ext cx="1068632" cy="341962"/>
      </dsp:txXfrm>
    </dsp:sp>
    <dsp:sp modelId="{16276E1B-F0F4-43CA-A5BA-301A52BCAA7E}">
      <dsp:nvSpPr>
        <dsp:cNvPr id="0" name=""/>
        <dsp:cNvSpPr/>
      </dsp:nvSpPr>
      <dsp:spPr>
        <a:xfrm>
          <a:off x="6134515" y="2906065"/>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BFD5D7-8DE2-4324-88E3-145049E9086E}">
      <dsp:nvSpPr>
        <dsp:cNvPr id="0" name=""/>
        <dsp:cNvSpPr/>
      </dsp:nvSpPr>
      <dsp:spPr>
        <a:xfrm>
          <a:off x="6134515" y="2906065"/>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6C9C95-D6E3-4B47-B8E2-07FC90CB0A6D}">
      <dsp:nvSpPr>
        <dsp:cNvPr id="0" name=""/>
        <dsp:cNvSpPr/>
      </dsp:nvSpPr>
      <dsp:spPr>
        <a:xfrm>
          <a:off x="5867357" y="3002242"/>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Structural </a:t>
          </a:r>
          <a:endParaRPr lang="en-GB" sz="1300" kern="1200" dirty="0"/>
        </a:p>
      </dsp:txBody>
      <dsp:txXfrm>
        <a:off x="5867357" y="3002242"/>
        <a:ext cx="1068632" cy="341962"/>
      </dsp:txXfrm>
    </dsp:sp>
    <dsp:sp modelId="{E40F955F-1027-4C5F-BC02-B7A5ABBF0001}">
      <dsp:nvSpPr>
        <dsp:cNvPr id="0" name=""/>
        <dsp:cNvSpPr/>
      </dsp:nvSpPr>
      <dsp:spPr>
        <a:xfrm>
          <a:off x="6732949"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C19A43-5A05-4B4A-943F-1AB97FB53CD9}">
      <dsp:nvSpPr>
        <dsp:cNvPr id="0" name=""/>
        <dsp:cNvSpPr/>
      </dsp:nvSpPr>
      <dsp:spPr>
        <a:xfrm>
          <a:off x="6732949"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38609F9-9B51-42EC-AA39-6057A61BAE16}">
      <dsp:nvSpPr>
        <dsp:cNvPr id="0" name=""/>
        <dsp:cNvSpPr/>
      </dsp:nvSpPr>
      <dsp:spPr>
        <a:xfrm>
          <a:off x="6465791"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Advanced</a:t>
          </a:r>
          <a:endParaRPr lang="en-GB" sz="1300" kern="1200" dirty="0"/>
        </a:p>
      </dsp:txBody>
      <dsp:txXfrm>
        <a:off x="6465791" y="1484784"/>
        <a:ext cx="1068632" cy="341962"/>
      </dsp:txXfrm>
    </dsp:sp>
    <dsp:sp modelId="{3660D5C9-2E32-4A56-BDBE-DD80DF8443B2}">
      <dsp:nvSpPr>
        <dsp:cNvPr id="0" name=""/>
        <dsp:cNvSpPr/>
      </dsp:nvSpPr>
      <dsp:spPr>
        <a:xfrm>
          <a:off x="7427560"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14922C-47DF-4028-B57C-C7A02A606672}">
      <dsp:nvSpPr>
        <dsp:cNvPr id="0" name=""/>
        <dsp:cNvSpPr/>
      </dsp:nvSpPr>
      <dsp:spPr>
        <a:xfrm>
          <a:off x="7427560"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73AE3A-FD05-4590-A603-053495709DF4}">
      <dsp:nvSpPr>
        <dsp:cNvPr id="0" name=""/>
        <dsp:cNvSpPr/>
      </dsp:nvSpPr>
      <dsp:spPr>
        <a:xfrm>
          <a:off x="7160402"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Engine rotors</a:t>
          </a:r>
          <a:endParaRPr lang="en-GB" sz="1300" kern="1200" dirty="0"/>
        </a:p>
      </dsp:txBody>
      <dsp:txXfrm>
        <a:off x="7160402" y="2243513"/>
        <a:ext cx="1068632" cy="341962"/>
      </dsp:txXfrm>
    </dsp:sp>
    <dsp:sp modelId="{7CC949CC-F2D7-4CE2-91DA-025874FAA0EF}">
      <dsp:nvSpPr>
        <dsp:cNvPr id="0" name=""/>
        <dsp:cNvSpPr/>
      </dsp:nvSpPr>
      <dsp:spPr>
        <a:xfrm>
          <a:off x="7427560" y="2906065"/>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98A2731-DC4D-49F2-BECA-587FA9AC76C6}">
      <dsp:nvSpPr>
        <dsp:cNvPr id="0" name=""/>
        <dsp:cNvSpPr/>
      </dsp:nvSpPr>
      <dsp:spPr>
        <a:xfrm>
          <a:off x="7427560" y="2906065"/>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CB5CE7-F70F-47CD-925E-49F7CF665982}">
      <dsp:nvSpPr>
        <dsp:cNvPr id="0" name=""/>
        <dsp:cNvSpPr/>
      </dsp:nvSpPr>
      <dsp:spPr>
        <a:xfrm>
          <a:off x="7160402" y="3002242"/>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Bearings</a:t>
          </a:r>
          <a:endParaRPr lang="en-GB" sz="1300" kern="1200" dirty="0"/>
        </a:p>
      </dsp:txBody>
      <dsp:txXfrm>
        <a:off x="7160402" y="3002242"/>
        <a:ext cx="1068632" cy="341962"/>
      </dsp:txXfrm>
    </dsp:sp>
    <dsp:sp modelId="{9DEBE0EE-C17E-49E8-9041-1B11E749F1A7}">
      <dsp:nvSpPr>
        <dsp:cNvPr id="0" name=""/>
        <dsp:cNvSpPr/>
      </dsp:nvSpPr>
      <dsp:spPr>
        <a:xfrm>
          <a:off x="7427560" y="3664794"/>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CFAA82-DB29-4221-8D82-4CB332D50EEB}">
      <dsp:nvSpPr>
        <dsp:cNvPr id="0" name=""/>
        <dsp:cNvSpPr/>
      </dsp:nvSpPr>
      <dsp:spPr>
        <a:xfrm>
          <a:off x="7427560" y="3664794"/>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4B000E-71E6-4EB7-B718-E66E3B122F38}">
      <dsp:nvSpPr>
        <dsp:cNvPr id="0" name=""/>
        <dsp:cNvSpPr/>
      </dsp:nvSpPr>
      <dsp:spPr>
        <a:xfrm>
          <a:off x="7160402" y="3760971"/>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Sensors</a:t>
          </a:r>
          <a:endParaRPr lang="en-GB" sz="1300" kern="1200" dirty="0"/>
        </a:p>
      </dsp:txBody>
      <dsp:txXfrm>
        <a:off x="7160402" y="3760971"/>
        <a:ext cx="1068632" cy="341962"/>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9/15/2022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94899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805530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show ceramic bearings and a ceramic insulator in a high voltage electrical connector.</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988936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562682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635716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640597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shows smart textile material. </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141333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116196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6.2 Types of material and their structures</a:t>
            </a:r>
          </a:p>
          <a:p>
            <a:endParaRPr lang="en-GB" sz="2400" b="1" dirty="0"/>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6: Ceramic, natural and smart materials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8B0D1-9B71-B9FB-85C5-4524B5996046}"/>
              </a:ext>
            </a:extLst>
          </p:cNvPr>
          <p:cNvSpPr>
            <a:spLocks noGrp="1"/>
          </p:cNvSpPr>
          <p:nvPr>
            <p:ph type="title"/>
          </p:nvPr>
        </p:nvSpPr>
        <p:spPr/>
        <p:txBody>
          <a:bodyPr/>
          <a:lstStyle/>
          <a:p>
            <a:r>
              <a:rPr lang="en-GB" dirty="0"/>
              <a:t>Smart materials</a:t>
            </a:r>
          </a:p>
        </p:txBody>
      </p:sp>
      <p:sp>
        <p:nvSpPr>
          <p:cNvPr id="3" name="Content Placeholder 2">
            <a:extLst>
              <a:ext uri="{FF2B5EF4-FFF2-40B4-BE49-F238E27FC236}">
                <a16:creationId xmlns:a16="http://schemas.microsoft.com/office/drawing/2014/main" id="{9831339D-1781-2756-4616-0C9C3270D0A3}"/>
              </a:ext>
            </a:extLst>
          </p:cNvPr>
          <p:cNvSpPr>
            <a:spLocks noGrp="1"/>
          </p:cNvSpPr>
          <p:nvPr>
            <p:ph sz="quarter" idx="10"/>
          </p:nvPr>
        </p:nvSpPr>
        <p:spPr/>
        <p:txBody>
          <a:bodyPr/>
          <a:lstStyle/>
          <a:p>
            <a:pPr>
              <a:spcBef>
                <a:spcPts val="500"/>
              </a:spcBef>
              <a:spcAft>
                <a:spcPts val="500"/>
              </a:spcAft>
            </a:pPr>
            <a:r>
              <a:rPr lang="en-GB" b="1" dirty="0"/>
              <a:t>Shape memory alloy (SMA)</a:t>
            </a:r>
          </a:p>
          <a:p>
            <a:pPr>
              <a:spcBef>
                <a:spcPts val="500"/>
              </a:spcBef>
            </a:pPr>
            <a:r>
              <a:rPr lang="en-GB" dirty="0"/>
              <a:t>This material is an alloy containing a combination of copper, zinc, nickel, aluminium and titanium. SMAs which have been deformed as a result of heat or external forces return to their original or permanent shape when reheated. </a:t>
            </a:r>
          </a:p>
          <a:p>
            <a:pPr>
              <a:spcBef>
                <a:spcPts val="500"/>
              </a:spcBef>
              <a:spcAft>
                <a:spcPts val="500"/>
              </a:spcAft>
            </a:pPr>
            <a:r>
              <a:rPr lang="en-GB" b="1" dirty="0"/>
              <a:t>Quantum tunnelling composite (QTC)</a:t>
            </a:r>
          </a:p>
          <a:p>
            <a:pPr>
              <a:spcBef>
                <a:spcPts val="500"/>
              </a:spcBef>
              <a:spcAft>
                <a:spcPts val="500"/>
              </a:spcAft>
            </a:pPr>
            <a:r>
              <a:rPr lang="en-GB" dirty="0"/>
              <a:t>This is a material that acts as an insulator in its normal state but under compression it becomes an electrical conductor.</a:t>
            </a:r>
          </a:p>
          <a:p>
            <a:endParaRPr lang="en-GB" dirty="0"/>
          </a:p>
        </p:txBody>
      </p:sp>
    </p:spTree>
    <p:extLst>
      <p:ext uri="{BB962C8B-B14F-4D97-AF65-F5344CB8AC3E}">
        <p14:creationId xmlns:p14="http://schemas.microsoft.com/office/powerpoint/2010/main" val="3750333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C62A1-D757-61E0-5B92-90612794D6D2}"/>
              </a:ext>
            </a:extLst>
          </p:cNvPr>
          <p:cNvSpPr>
            <a:spLocks noGrp="1"/>
          </p:cNvSpPr>
          <p:nvPr>
            <p:ph type="title"/>
          </p:nvPr>
        </p:nvSpPr>
        <p:spPr/>
        <p:txBody>
          <a:bodyPr/>
          <a:lstStyle/>
          <a:p>
            <a:r>
              <a:rPr lang="en-GB" dirty="0"/>
              <a:t>Smart materials</a:t>
            </a:r>
          </a:p>
        </p:txBody>
      </p:sp>
      <p:sp>
        <p:nvSpPr>
          <p:cNvPr id="3" name="Content Placeholder 2">
            <a:extLst>
              <a:ext uri="{FF2B5EF4-FFF2-40B4-BE49-F238E27FC236}">
                <a16:creationId xmlns:a16="http://schemas.microsoft.com/office/drawing/2014/main" id="{E23B5BAB-93E5-9FD8-B782-A476E20A1305}"/>
              </a:ext>
            </a:extLst>
          </p:cNvPr>
          <p:cNvSpPr>
            <a:spLocks noGrp="1"/>
          </p:cNvSpPr>
          <p:nvPr>
            <p:ph sz="quarter" idx="10"/>
          </p:nvPr>
        </p:nvSpPr>
        <p:spPr>
          <a:xfrm>
            <a:off x="457200" y="1512000"/>
            <a:ext cx="3906456" cy="4248000"/>
          </a:xfrm>
        </p:spPr>
        <p:txBody>
          <a:bodyPr/>
          <a:lstStyle/>
          <a:p>
            <a:pPr>
              <a:spcBef>
                <a:spcPts val="500"/>
              </a:spcBef>
              <a:spcAft>
                <a:spcPts val="500"/>
              </a:spcAft>
            </a:pPr>
            <a:r>
              <a:rPr lang="en-GB" b="1" dirty="0"/>
              <a:t>Piezoelectric crystals</a:t>
            </a:r>
          </a:p>
          <a:p>
            <a:pPr>
              <a:spcBef>
                <a:spcPts val="500"/>
              </a:spcBef>
              <a:spcAft>
                <a:spcPts val="500"/>
              </a:spcAft>
            </a:pPr>
            <a:r>
              <a:rPr lang="en-GB" dirty="0"/>
              <a:t>With certain crystals such as quartz, when a force or pressure is applied this causes a voltage to be set up across the faces at right angles. This can be used in reverse with an applied voltage, causing stress in the material which in turn causes it to twist or bend in a controlled manner.  </a:t>
            </a:r>
          </a:p>
          <a:p>
            <a:endParaRPr lang="en-GB" dirty="0"/>
          </a:p>
        </p:txBody>
      </p:sp>
      <p:pic>
        <p:nvPicPr>
          <p:cNvPr id="5" name="Picture 4" descr="Diagram&#10;&#10;Description automatically generated">
            <a:extLst>
              <a:ext uri="{FF2B5EF4-FFF2-40B4-BE49-F238E27FC236}">
                <a16:creationId xmlns:a16="http://schemas.microsoft.com/office/drawing/2014/main" id="{0F28438E-82EF-92A9-C5DA-DDC2CBC1F945}"/>
              </a:ext>
            </a:extLst>
          </p:cNvPr>
          <p:cNvPicPr>
            <a:picLocks noChangeAspect="1"/>
          </p:cNvPicPr>
          <p:nvPr/>
        </p:nvPicPr>
        <p:blipFill rotWithShape="1">
          <a:blip r:embed="rId3"/>
          <a:srcRect b="4578"/>
          <a:stretch/>
        </p:blipFill>
        <p:spPr>
          <a:xfrm>
            <a:off x="4707886" y="1390588"/>
            <a:ext cx="3978914" cy="3963785"/>
          </a:xfrm>
          <a:prstGeom prst="rect">
            <a:avLst/>
          </a:prstGeom>
        </p:spPr>
      </p:pic>
    </p:spTree>
    <p:extLst>
      <p:ext uri="{BB962C8B-B14F-4D97-AF65-F5344CB8AC3E}">
        <p14:creationId xmlns:p14="http://schemas.microsoft.com/office/powerpoint/2010/main" val="14482518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82802" y="600563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discuss the form and role of</a:t>
            </a:r>
            <a:r>
              <a:rPr lang="en-US" dirty="0">
                <a:effectLst/>
                <a:latin typeface="Arial" panose="020B0604020202020204" pitchFamily="34" charset="0"/>
                <a:ea typeface="Arial" panose="020B0604020202020204" pitchFamily="34" charset="0"/>
              </a:rPr>
              <a:t> ceramics, natural materials and smart materials in engineering. </a:t>
            </a:r>
            <a:endParaRPr lang="en-GB" dirty="0">
              <a:effectLst/>
              <a:latin typeface="Arial" panose="020B0604020202020204" pitchFamily="34" charset="0"/>
              <a:ea typeface="Arial" panose="020B0604020202020204" pitchFamily="34" charset="0"/>
            </a:endParaRPr>
          </a:p>
        </p:txBody>
      </p:sp>
      <p:pic>
        <p:nvPicPr>
          <p:cNvPr id="3" name="Picture 2" descr="A picture containing indoor, bunch, lined, cup&#10;&#10;Description automatically generated">
            <a:extLst>
              <a:ext uri="{FF2B5EF4-FFF2-40B4-BE49-F238E27FC236}">
                <a16:creationId xmlns:a16="http://schemas.microsoft.com/office/drawing/2014/main" id="{8D758B5C-8F60-2E76-CDA7-8F0DF2D3928B}"/>
              </a:ext>
            </a:extLst>
          </p:cNvPr>
          <p:cNvPicPr>
            <a:picLocks noChangeAspect="1"/>
          </p:cNvPicPr>
          <p:nvPr/>
        </p:nvPicPr>
        <p:blipFill>
          <a:blip r:embed="rId3"/>
          <a:stretch>
            <a:fillRect/>
          </a:stretch>
        </p:blipFill>
        <p:spPr>
          <a:xfrm>
            <a:off x="2099232" y="3328517"/>
            <a:ext cx="2140764" cy="1665514"/>
          </a:xfrm>
          <a:prstGeom prst="rect">
            <a:avLst/>
          </a:prstGeom>
        </p:spPr>
      </p:pic>
      <p:pic>
        <p:nvPicPr>
          <p:cNvPr id="5" name="Picture 4" descr="A picture containing building, wooden, lumber, wood&#10;&#10;Description automatically generated">
            <a:extLst>
              <a:ext uri="{FF2B5EF4-FFF2-40B4-BE49-F238E27FC236}">
                <a16:creationId xmlns:a16="http://schemas.microsoft.com/office/drawing/2014/main" id="{4862EFAB-EC29-1940-C63D-43AC948E4FF2}"/>
              </a:ext>
            </a:extLst>
          </p:cNvPr>
          <p:cNvPicPr>
            <a:picLocks noChangeAspect="1"/>
          </p:cNvPicPr>
          <p:nvPr/>
        </p:nvPicPr>
        <p:blipFill>
          <a:blip r:embed="rId4"/>
          <a:stretch>
            <a:fillRect/>
          </a:stretch>
        </p:blipFill>
        <p:spPr>
          <a:xfrm>
            <a:off x="4934300" y="3330198"/>
            <a:ext cx="2490767" cy="1663833"/>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85918-A50C-0D36-AC0D-6B8C3CA1D829}"/>
              </a:ext>
            </a:extLst>
          </p:cNvPr>
          <p:cNvSpPr>
            <a:spLocks noGrp="1"/>
          </p:cNvSpPr>
          <p:nvPr>
            <p:ph type="title"/>
          </p:nvPr>
        </p:nvSpPr>
        <p:spPr/>
        <p:txBody>
          <a:bodyPr/>
          <a:lstStyle/>
          <a:p>
            <a:r>
              <a:rPr lang="en-US" dirty="0"/>
              <a:t>Ceramics</a:t>
            </a:r>
            <a:endParaRPr lang="en-GB" dirty="0"/>
          </a:p>
        </p:txBody>
      </p:sp>
      <p:sp>
        <p:nvSpPr>
          <p:cNvPr id="3" name="Content Placeholder 2">
            <a:extLst>
              <a:ext uri="{FF2B5EF4-FFF2-40B4-BE49-F238E27FC236}">
                <a16:creationId xmlns:a16="http://schemas.microsoft.com/office/drawing/2014/main" id="{05ECAB15-145C-9389-713F-58CDD5D2E93C}"/>
              </a:ext>
            </a:extLst>
          </p:cNvPr>
          <p:cNvSpPr>
            <a:spLocks noGrp="1"/>
          </p:cNvSpPr>
          <p:nvPr>
            <p:ph sz="quarter" idx="10"/>
          </p:nvPr>
        </p:nvSpPr>
        <p:spPr>
          <a:xfrm>
            <a:off x="457200" y="1512000"/>
            <a:ext cx="7704161" cy="4248000"/>
          </a:xfrm>
        </p:spPr>
        <p:txBody>
          <a:bodyPr/>
          <a:lstStyle/>
          <a:p>
            <a:r>
              <a:rPr lang="en-US" b="1" dirty="0"/>
              <a:t>Ceramic products</a:t>
            </a:r>
            <a:r>
              <a:rPr lang="en-US" dirty="0"/>
              <a:t> can be categorised as whiteware, refractory or engineering products. </a:t>
            </a:r>
          </a:p>
          <a:p>
            <a:r>
              <a:rPr lang="en-US" b="1" dirty="0"/>
              <a:t>Whiteware</a:t>
            </a:r>
            <a:r>
              <a:rPr lang="en-US" dirty="0"/>
              <a:t> (eg dinner plates) is familiar to the vast majority of us. </a:t>
            </a:r>
            <a:r>
              <a:rPr lang="en-US" b="1" dirty="0"/>
              <a:t>Refractory products</a:t>
            </a:r>
            <a:r>
              <a:rPr lang="en-US" dirty="0"/>
              <a:t> are used in applications such as furnace linings and crucibles. </a:t>
            </a:r>
            <a:r>
              <a:rPr lang="en-US" b="1" dirty="0"/>
              <a:t>Engineering ceramics</a:t>
            </a:r>
            <a:r>
              <a:rPr lang="en-US" dirty="0"/>
              <a:t> are used in ‘high-tech’ applications such as aerospace, electronics and biomedical. Ceramics are good electrical insulators.</a:t>
            </a:r>
          </a:p>
          <a:p>
            <a:endParaRPr lang="en-US" dirty="0"/>
          </a:p>
          <a:p>
            <a:endParaRPr lang="en-US" dirty="0"/>
          </a:p>
          <a:p>
            <a:endParaRPr lang="en-US" dirty="0"/>
          </a:p>
          <a:p>
            <a:r>
              <a:rPr lang="en-US" dirty="0"/>
              <a:t> </a:t>
            </a:r>
          </a:p>
          <a:p>
            <a:endParaRPr lang="en-US" dirty="0"/>
          </a:p>
        </p:txBody>
      </p:sp>
      <p:pic>
        <p:nvPicPr>
          <p:cNvPr id="6150" name="Picture 6" descr="Free vector graphics of Brick">
            <a:extLst>
              <a:ext uri="{FF2B5EF4-FFF2-40B4-BE49-F238E27FC236}">
                <a16:creationId xmlns:a16="http://schemas.microsoft.com/office/drawing/2014/main" id="{C6BF88FD-13BE-9957-DD48-46DB759B6C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5929" y="4355835"/>
            <a:ext cx="1912142" cy="140416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F725DA9-EC78-A13A-3065-EF5848FAA356}"/>
              </a:ext>
            </a:extLst>
          </p:cNvPr>
          <p:cNvPicPr>
            <a:picLocks noChangeAspect="1"/>
          </p:cNvPicPr>
          <p:nvPr/>
        </p:nvPicPr>
        <p:blipFill>
          <a:blip r:embed="rId4"/>
          <a:stretch>
            <a:fillRect/>
          </a:stretch>
        </p:blipFill>
        <p:spPr>
          <a:xfrm>
            <a:off x="6623806" y="4346897"/>
            <a:ext cx="2024263" cy="1349509"/>
          </a:xfrm>
          <a:prstGeom prst="rect">
            <a:avLst/>
          </a:prstGeom>
        </p:spPr>
      </p:pic>
      <p:pic>
        <p:nvPicPr>
          <p:cNvPr id="6" name="Picture 5" descr="A white coffee cup&#10;&#10;Description automatically generated with medium confidence">
            <a:extLst>
              <a:ext uri="{FF2B5EF4-FFF2-40B4-BE49-F238E27FC236}">
                <a16:creationId xmlns:a16="http://schemas.microsoft.com/office/drawing/2014/main" id="{4343CD74-90EB-3A8A-6280-B1D890268D2B}"/>
              </a:ext>
            </a:extLst>
          </p:cNvPr>
          <p:cNvPicPr>
            <a:picLocks noChangeAspect="1"/>
          </p:cNvPicPr>
          <p:nvPr/>
        </p:nvPicPr>
        <p:blipFill rotWithShape="1">
          <a:blip r:embed="rId5"/>
          <a:srcRect l="10930" t="10742" r="9203" b="2942"/>
          <a:stretch/>
        </p:blipFill>
        <p:spPr>
          <a:xfrm>
            <a:off x="495931" y="4200990"/>
            <a:ext cx="2297511" cy="1643745"/>
          </a:xfrm>
          <a:prstGeom prst="rect">
            <a:avLst/>
          </a:prstGeom>
        </p:spPr>
      </p:pic>
    </p:spTree>
    <p:extLst>
      <p:ext uri="{BB962C8B-B14F-4D97-AF65-F5344CB8AC3E}">
        <p14:creationId xmlns:p14="http://schemas.microsoft.com/office/powerpoint/2010/main" val="4215435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C52E3-13DC-D7DA-638E-E2199C7FFECE}"/>
              </a:ext>
            </a:extLst>
          </p:cNvPr>
          <p:cNvSpPr>
            <a:spLocks noGrp="1"/>
          </p:cNvSpPr>
          <p:nvPr>
            <p:ph type="title"/>
          </p:nvPr>
        </p:nvSpPr>
        <p:spPr/>
        <p:txBody>
          <a:bodyPr/>
          <a:lstStyle/>
          <a:p>
            <a:r>
              <a:rPr lang="en-GB" dirty="0"/>
              <a:t>Engineering ceramics</a:t>
            </a:r>
          </a:p>
        </p:txBody>
      </p:sp>
      <p:sp>
        <p:nvSpPr>
          <p:cNvPr id="3" name="Content Placeholder 2">
            <a:extLst>
              <a:ext uri="{FF2B5EF4-FFF2-40B4-BE49-F238E27FC236}">
                <a16:creationId xmlns:a16="http://schemas.microsoft.com/office/drawing/2014/main" id="{5F4CDBE3-0609-A133-8C50-A7C4214EDD6A}"/>
              </a:ext>
            </a:extLst>
          </p:cNvPr>
          <p:cNvSpPr>
            <a:spLocks noGrp="1"/>
          </p:cNvSpPr>
          <p:nvPr>
            <p:ph sz="quarter" idx="10"/>
          </p:nvPr>
        </p:nvSpPr>
        <p:spPr/>
        <p:txBody>
          <a:bodyPr/>
          <a:lstStyle/>
          <a:p>
            <a:r>
              <a:rPr lang="en-US" dirty="0"/>
              <a:t>All ceramics are made from the same basic ingredients, ie carbon, nitrogen, oxygen or boron in combination with a metal (eg aluminum or silicon). In nature, these materials are found in abundance, but they usually contain impurities.</a:t>
            </a:r>
          </a:p>
          <a:p>
            <a:endParaRPr lang="en-US" dirty="0"/>
          </a:p>
          <a:p>
            <a:endParaRPr lang="en-US" dirty="0"/>
          </a:p>
          <a:p>
            <a:endParaRPr lang="en-US" dirty="0"/>
          </a:p>
          <a:p>
            <a:r>
              <a:rPr lang="en-US" dirty="0"/>
              <a:t>Engineering ceramics – also referred to as</a:t>
            </a:r>
            <a:r>
              <a:rPr lang="en-US" b="1" dirty="0"/>
              <a:t> advanced</a:t>
            </a:r>
            <a:r>
              <a:rPr lang="en-US" dirty="0"/>
              <a:t>, </a:t>
            </a:r>
            <a:r>
              <a:rPr lang="en-US" b="1" dirty="0"/>
              <a:t>structural</a:t>
            </a:r>
            <a:r>
              <a:rPr lang="en-US" dirty="0"/>
              <a:t> or </a:t>
            </a:r>
            <a:r>
              <a:rPr lang="en-US" b="1" dirty="0"/>
              <a:t>fine ceramics</a:t>
            </a:r>
            <a:r>
              <a:rPr lang="en-US" dirty="0"/>
              <a:t> – have been processed to be very pure and, in general, have superior properties to unrefined ceramics. </a:t>
            </a:r>
          </a:p>
          <a:p>
            <a:endParaRPr lang="en-GB" dirty="0"/>
          </a:p>
        </p:txBody>
      </p:sp>
      <p:pic>
        <p:nvPicPr>
          <p:cNvPr id="5" name="Picture 4" descr="A picture containing gear&#10;&#10;Description automatically generated">
            <a:extLst>
              <a:ext uri="{FF2B5EF4-FFF2-40B4-BE49-F238E27FC236}">
                <a16:creationId xmlns:a16="http://schemas.microsoft.com/office/drawing/2014/main" id="{2963145D-FC54-1F85-76F9-D66F4899EE50}"/>
              </a:ext>
            </a:extLst>
          </p:cNvPr>
          <p:cNvPicPr>
            <a:picLocks noChangeAspect="1"/>
          </p:cNvPicPr>
          <p:nvPr/>
        </p:nvPicPr>
        <p:blipFill>
          <a:blip r:embed="rId3"/>
          <a:stretch>
            <a:fillRect/>
          </a:stretch>
        </p:blipFill>
        <p:spPr>
          <a:xfrm>
            <a:off x="1470566" y="2955345"/>
            <a:ext cx="3130948" cy="1722021"/>
          </a:xfrm>
          <a:prstGeom prst="rect">
            <a:avLst/>
          </a:prstGeom>
        </p:spPr>
      </p:pic>
      <p:pic>
        <p:nvPicPr>
          <p:cNvPr id="7" name="Picture 6" descr="A close-up of a machine&#10;&#10;Description automatically generated with low confidence">
            <a:extLst>
              <a:ext uri="{FF2B5EF4-FFF2-40B4-BE49-F238E27FC236}">
                <a16:creationId xmlns:a16="http://schemas.microsoft.com/office/drawing/2014/main" id="{CF580A6C-D359-12C0-603C-46FDED053230}"/>
              </a:ext>
            </a:extLst>
          </p:cNvPr>
          <p:cNvPicPr>
            <a:picLocks noChangeAspect="1"/>
          </p:cNvPicPr>
          <p:nvPr/>
        </p:nvPicPr>
        <p:blipFill>
          <a:blip r:embed="rId4"/>
          <a:stretch>
            <a:fillRect/>
          </a:stretch>
        </p:blipFill>
        <p:spPr>
          <a:xfrm>
            <a:off x="4812918" y="2793623"/>
            <a:ext cx="2482816" cy="1658521"/>
          </a:xfrm>
          <a:prstGeom prst="rect">
            <a:avLst/>
          </a:prstGeom>
        </p:spPr>
      </p:pic>
    </p:spTree>
    <p:extLst>
      <p:ext uri="{BB962C8B-B14F-4D97-AF65-F5344CB8AC3E}">
        <p14:creationId xmlns:p14="http://schemas.microsoft.com/office/powerpoint/2010/main" val="3192741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E8457-9914-0BBA-DBB5-99D4D5CF3CAE}"/>
              </a:ext>
            </a:extLst>
          </p:cNvPr>
          <p:cNvSpPr>
            <a:spLocks noGrp="1"/>
          </p:cNvSpPr>
          <p:nvPr>
            <p:ph type="title"/>
          </p:nvPr>
        </p:nvSpPr>
        <p:spPr/>
        <p:txBody>
          <a:bodyPr/>
          <a:lstStyle/>
          <a:p>
            <a:r>
              <a:rPr lang="en-US" dirty="0"/>
              <a:t>Ceramics: types and uses</a:t>
            </a:r>
            <a:endParaRPr lang="en-GB" dirty="0"/>
          </a:p>
        </p:txBody>
      </p:sp>
      <p:graphicFrame>
        <p:nvGraphicFramePr>
          <p:cNvPr id="4" name="Content Placeholder 3">
            <a:extLst>
              <a:ext uri="{FF2B5EF4-FFF2-40B4-BE49-F238E27FC236}">
                <a16:creationId xmlns:a16="http://schemas.microsoft.com/office/drawing/2014/main" id="{BF72EA18-1B79-AAE4-D39A-72DBB04AE991}"/>
              </a:ext>
            </a:extLst>
          </p:cNvPr>
          <p:cNvGraphicFramePr>
            <a:graphicFrameLocks noGrp="1"/>
          </p:cNvGraphicFramePr>
          <p:nvPr>
            <p:ph sz="quarter" idx="10"/>
            <p:extLst>
              <p:ext uri="{D42A27DB-BD31-4B8C-83A1-F6EECF244321}">
                <p14:modId xmlns:p14="http://schemas.microsoft.com/office/powerpoint/2010/main" val="1670523604"/>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437778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B89BB-153C-035C-059D-F699B1F120A1}"/>
              </a:ext>
            </a:extLst>
          </p:cNvPr>
          <p:cNvSpPr>
            <a:spLocks noGrp="1"/>
          </p:cNvSpPr>
          <p:nvPr>
            <p:ph type="title"/>
          </p:nvPr>
        </p:nvSpPr>
        <p:spPr/>
        <p:txBody>
          <a:bodyPr/>
          <a:lstStyle/>
          <a:p>
            <a:r>
              <a:rPr lang="en-US" dirty="0"/>
              <a:t>Wood </a:t>
            </a:r>
            <a:endParaRPr lang="en-GB" dirty="0"/>
          </a:p>
        </p:txBody>
      </p:sp>
      <p:sp>
        <p:nvSpPr>
          <p:cNvPr id="3" name="Content Placeholder 2">
            <a:extLst>
              <a:ext uri="{FF2B5EF4-FFF2-40B4-BE49-F238E27FC236}">
                <a16:creationId xmlns:a16="http://schemas.microsoft.com/office/drawing/2014/main" id="{AF8B7FF7-06DE-0F00-E772-708E19A7D962}"/>
              </a:ext>
            </a:extLst>
          </p:cNvPr>
          <p:cNvSpPr>
            <a:spLocks noGrp="1"/>
          </p:cNvSpPr>
          <p:nvPr>
            <p:ph sz="quarter" idx="10"/>
          </p:nvPr>
        </p:nvSpPr>
        <p:spPr>
          <a:xfrm>
            <a:off x="457200" y="1512000"/>
            <a:ext cx="5656997" cy="4248000"/>
          </a:xfrm>
        </p:spPr>
        <p:txBody>
          <a:bodyPr/>
          <a:lstStyle/>
          <a:p>
            <a:r>
              <a:rPr lang="en-US" b="1" dirty="0"/>
              <a:t>Wood</a:t>
            </a:r>
            <a:r>
              <a:rPr lang="en-US" dirty="0"/>
              <a:t>, a </a:t>
            </a:r>
            <a:r>
              <a:rPr lang="en-US" b="1" dirty="0"/>
              <a:t>natural material</a:t>
            </a:r>
            <a:r>
              <a:rPr lang="en-US" dirty="0"/>
              <a:t>, can be classified into one of three categories: softwoods, hardwoods and engineered woods.</a:t>
            </a:r>
          </a:p>
          <a:p>
            <a:pPr>
              <a:spcAft>
                <a:spcPts val="500"/>
              </a:spcAft>
            </a:pPr>
            <a:r>
              <a:rPr lang="en-US" b="1" dirty="0"/>
              <a:t>Softwoods</a:t>
            </a:r>
          </a:p>
          <a:p>
            <a:pPr>
              <a:spcBef>
                <a:spcPts val="500"/>
              </a:spcBef>
            </a:pPr>
            <a:r>
              <a:rPr lang="en-US" b="1" dirty="0"/>
              <a:t>Softwoods</a:t>
            </a:r>
            <a:r>
              <a:rPr lang="en-US" dirty="0"/>
              <a:t> are the wood and lumber which are milled from </a:t>
            </a:r>
            <a:r>
              <a:rPr lang="en-US" b="1" dirty="0"/>
              <a:t>conifer trees</a:t>
            </a:r>
            <a:r>
              <a:rPr lang="en-US" dirty="0"/>
              <a:t>. Scientifically known as </a:t>
            </a:r>
            <a:r>
              <a:rPr lang="en-US" b="1" dirty="0"/>
              <a:t>gymnosperms</a:t>
            </a:r>
            <a:r>
              <a:rPr lang="en-US" dirty="0"/>
              <a:t>, conifer trees are any trees that have needles and produce cones. Examples of popular softwood trees used in woodworking, construction and furniture are pine, cedar, fir, spruce and redwood.</a:t>
            </a:r>
          </a:p>
          <a:p>
            <a:endParaRPr lang="en-US" dirty="0"/>
          </a:p>
          <a:p>
            <a:endParaRPr lang="en-US" dirty="0"/>
          </a:p>
          <a:p>
            <a:endParaRPr lang="en-GB" dirty="0"/>
          </a:p>
        </p:txBody>
      </p:sp>
      <p:pic>
        <p:nvPicPr>
          <p:cNvPr id="8194" name="Picture 2" descr="Wood, Texture, Plank, Timber, Hardwood">
            <a:extLst>
              <a:ext uri="{FF2B5EF4-FFF2-40B4-BE49-F238E27FC236}">
                <a16:creationId xmlns:a16="http://schemas.microsoft.com/office/drawing/2014/main" id="{C0E94661-5911-E491-95AE-9862C903EB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1761" y="1512000"/>
            <a:ext cx="2185039" cy="14566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738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B6A31-F360-900F-A561-DCBA64A014F5}"/>
              </a:ext>
            </a:extLst>
          </p:cNvPr>
          <p:cNvSpPr>
            <a:spLocks noGrp="1"/>
          </p:cNvSpPr>
          <p:nvPr>
            <p:ph type="title"/>
          </p:nvPr>
        </p:nvSpPr>
        <p:spPr/>
        <p:txBody>
          <a:bodyPr/>
          <a:lstStyle/>
          <a:p>
            <a:r>
              <a:rPr lang="en-US" dirty="0"/>
              <a:t>Wood </a:t>
            </a:r>
            <a:endParaRPr lang="en-GB" dirty="0"/>
          </a:p>
        </p:txBody>
      </p:sp>
      <p:sp>
        <p:nvSpPr>
          <p:cNvPr id="3" name="Content Placeholder 2">
            <a:extLst>
              <a:ext uri="{FF2B5EF4-FFF2-40B4-BE49-F238E27FC236}">
                <a16:creationId xmlns:a16="http://schemas.microsoft.com/office/drawing/2014/main" id="{A0029554-1E59-11B1-92D0-7ED817BD3CA9}"/>
              </a:ext>
            </a:extLst>
          </p:cNvPr>
          <p:cNvSpPr>
            <a:spLocks noGrp="1"/>
          </p:cNvSpPr>
          <p:nvPr>
            <p:ph sz="quarter" idx="10"/>
          </p:nvPr>
        </p:nvSpPr>
        <p:spPr>
          <a:xfrm>
            <a:off x="457200" y="1512000"/>
            <a:ext cx="8073342" cy="4248000"/>
          </a:xfrm>
        </p:spPr>
        <p:txBody>
          <a:bodyPr/>
          <a:lstStyle/>
          <a:p>
            <a:pPr>
              <a:spcAft>
                <a:spcPts val="500"/>
              </a:spcAft>
            </a:pPr>
            <a:r>
              <a:rPr lang="en-US" b="1" dirty="0"/>
              <a:t>Hardwoods</a:t>
            </a:r>
          </a:p>
          <a:p>
            <a:pPr>
              <a:spcBef>
                <a:spcPts val="500"/>
              </a:spcBef>
            </a:pPr>
            <a:r>
              <a:rPr lang="en-US" b="1" dirty="0"/>
              <a:t>Hardwoods</a:t>
            </a:r>
            <a:r>
              <a:rPr lang="en-US" dirty="0"/>
              <a:t> come from any trees which do not produce needles or cones. These trees are most commonly known as </a:t>
            </a:r>
            <a:r>
              <a:rPr lang="en-US" b="1" dirty="0"/>
              <a:t>deciduous trees</a:t>
            </a:r>
            <a:r>
              <a:rPr lang="en-US" dirty="0"/>
              <a:t>, scientifically known as </a:t>
            </a:r>
            <a:r>
              <a:rPr lang="en-US" b="1" dirty="0"/>
              <a:t>angiosperms</a:t>
            </a:r>
            <a:r>
              <a:rPr lang="en-US" dirty="0"/>
              <a:t>. Hardwoods are trees that produce leaves and seeds.</a:t>
            </a:r>
            <a:endParaRPr lang="en-GB" dirty="0"/>
          </a:p>
        </p:txBody>
      </p:sp>
      <p:pic>
        <p:nvPicPr>
          <p:cNvPr id="9218" name="Picture 2" descr="Free photos of Trees">
            <a:extLst>
              <a:ext uri="{FF2B5EF4-FFF2-40B4-BE49-F238E27FC236}">
                <a16:creationId xmlns:a16="http://schemas.microsoft.com/office/drawing/2014/main" id="{D633D732-7223-988F-3116-4616723E41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7170" y="3664405"/>
            <a:ext cx="3029659" cy="199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2161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1B6910-F79F-0425-E472-CECEB0ED5116}"/>
              </a:ext>
            </a:extLst>
          </p:cNvPr>
          <p:cNvSpPr>
            <a:spLocks noGrp="1"/>
          </p:cNvSpPr>
          <p:nvPr>
            <p:ph sz="quarter" idx="10"/>
          </p:nvPr>
        </p:nvSpPr>
        <p:spPr>
          <a:xfrm>
            <a:off x="457200" y="1512000"/>
            <a:ext cx="4114800" cy="4248000"/>
          </a:xfrm>
        </p:spPr>
        <p:txBody>
          <a:bodyPr/>
          <a:lstStyle/>
          <a:p>
            <a:pPr>
              <a:spcBef>
                <a:spcPts val="500"/>
              </a:spcBef>
              <a:spcAft>
                <a:spcPts val="500"/>
              </a:spcAft>
            </a:pPr>
            <a:r>
              <a:rPr lang="en-US" b="1" dirty="0"/>
              <a:t>Engineered woods</a:t>
            </a:r>
          </a:p>
          <a:p>
            <a:pPr>
              <a:spcBef>
                <a:spcPts val="500"/>
              </a:spcBef>
              <a:spcAft>
                <a:spcPts val="500"/>
              </a:spcAft>
            </a:pPr>
            <a:r>
              <a:rPr lang="en-US" dirty="0"/>
              <a:t>The third type of wood you may encounter are </a:t>
            </a:r>
            <a:r>
              <a:rPr lang="en-US" b="1" dirty="0"/>
              <a:t>engineered woods</a:t>
            </a:r>
            <a:r>
              <a:rPr lang="en-US" dirty="0"/>
              <a:t>. Engineered woods do not occur naturally in the environment but instead are manufactured from other wooden material.</a:t>
            </a:r>
          </a:p>
          <a:p>
            <a:r>
              <a:rPr lang="en-US" dirty="0"/>
              <a:t>Engineered woods are boards made from wood which is manipulated to have certain qualities or features. Also known as </a:t>
            </a:r>
            <a:r>
              <a:rPr lang="en-US" b="1" dirty="0"/>
              <a:t>composite woods</a:t>
            </a:r>
            <a:r>
              <a:rPr lang="en-US" dirty="0"/>
              <a:t>, these products are often made from the waste wood of sawmills.</a:t>
            </a:r>
            <a:endParaRPr lang="en-GB" dirty="0"/>
          </a:p>
        </p:txBody>
      </p:sp>
      <p:pic>
        <p:nvPicPr>
          <p:cNvPr id="4" name="Picture 3">
            <a:extLst>
              <a:ext uri="{FF2B5EF4-FFF2-40B4-BE49-F238E27FC236}">
                <a16:creationId xmlns:a16="http://schemas.microsoft.com/office/drawing/2014/main" id="{78F99F84-3FB2-29B7-C99C-AE57DA87D62B}"/>
              </a:ext>
            </a:extLst>
          </p:cNvPr>
          <p:cNvPicPr>
            <a:picLocks noChangeAspect="1"/>
          </p:cNvPicPr>
          <p:nvPr/>
        </p:nvPicPr>
        <p:blipFill>
          <a:blip r:embed="rId3"/>
          <a:stretch>
            <a:fillRect/>
          </a:stretch>
        </p:blipFill>
        <p:spPr>
          <a:xfrm>
            <a:off x="5437716" y="1512000"/>
            <a:ext cx="3249084" cy="2166056"/>
          </a:xfrm>
          <a:prstGeom prst="rect">
            <a:avLst/>
          </a:prstGeom>
        </p:spPr>
      </p:pic>
      <p:sp>
        <p:nvSpPr>
          <p:cNvPr id="2" name="Title 1">
            <a:extLst>
              <a:ext uri="{FF2B5EF4-FFF2-40B4-BE49-F238E27FC236}">
                <a16:creationId xmlns:a16="http://schemas.microsoft.com/office/drawing/2014/main" id="{9BE9E0E5-76EA-BD80-07F4-E92D177BA341}"/>
              </a:ext>
            </a:extLst>
          </p:cNvPr>
          <p:cNvSpPr>
            <a:spLocks noGrp="1"/>
          </p:cNvSpPr>
          <p:nvPr>
            <p:ph type="title"/>
          </p:nvPr>
        </p:nvSpPr>
        <p:spPr>
          <a:xfrm>
            <a:off x="457200" y="1008000"/>
            <a:ext cx="8229600" cy="382588"/>
          </a:xfrm>
        </p:spPr>
        <p:txBody>
          <a:bodyPr/>
          <a:lstStyle/>
          <a:p>
            <a:r>
              <a:rPr lang="en-US" dirty="0"/>
              <a:t>Wood </a:t>
            </a:r>
            <a:endParaRPr lang="en-GB" dirty="0"/>
          </a:p>
        </p:txBody>
      </p:sp>
    </p:spTree>
    <p:extLst>
      <p:ext uri="{BB962C8B-B14F-4D97-AF65-F5344CB8AC3E}">
        <p14:creationId xmlns:p14="http://schemas.microsoft.com/office/powerpoint/2010/main" val="643497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CF284-818D-A76E-8166-18C9F9D4BB67}"/>
              </a:ext>
            </a:extLst>
          </p:cNvPr>
          <p:cNvSpPr>
            <a:spLocks noGrp="1"/>
          </p:cNvSpPr>
          <p:nvPr>
            <p:ph type="title"/>
          </p:nvPr>
        </p:nvSpPr>
        <p:spPr/>
        <p:txBody>
          <a:bodyPr/>
          <a:lstStyle/>
          <a:p>
            <a:r>
              <a:rPr lang="en-US" dirty="0"/>
              <a:t>Smart materials </a:t>
            </a:r>
            <a:endParaRPr lang="en-GB" dirty="0"/>
          </a:p>
        </p:txBody>
      </p:sp>
      <p:sp>
        <p:nvSpPr>
          <p:cNvPr id="3" name="Content Placeholder 2">
            <a:extLst>
              <a:ext uri="{FF2B5EF4-FFF2-40B4-BE49-F238E27FC236}">
                <a16:creationId xmlns:a16="http://schemas.microsoft.com/office/drawing/2014/main" id="{C2763607-89A5-3A63-DDCD-2A8EEBCD8F0E}"/>
              </a:ext>
            </a:extLst>
          </p:cNvPr>
          <p:cNvSpPr>
            <a:spLocks noGrp="1"/>
          </p:cNvSpPr>
          <p:nvPr>
            <p:ph sz="quarter" idx="10"/>
          </p:nvPr>
        </p:nvSpPr>
        <p:spPr/>
        <p:txBody>
          <a:bodyPr/>
          <a:lstStyle/>
          <a:p>
            <a:r>
              <a:rPr lang="en-US" b="1" dirty="0"/>
              <a:t>Smart materials</a:t>
            </a:r>
            <a:r>
              <a:rPr lang="en-US" dirty="0"/>
              <a:t> are materials that are manipulated to respond in a controllable and reversible way, modifying some of their properties as a result of external stimuli such as a certain mechanical stress or a certain temperature, among others. </a:t>
            </a:r>
          </a:p>
          <a:p>
            <a:endParaRPr lang="en-US" dirty="0"/>
          </a:p>
          <a:p>
            <a:endParaRPr lang="en-US" dirty="0"/>
          </a:p>
          <a:p>
            <a:endParaRPr lang="en-US" dirty="0"/>
          </a:p>
          <a:p>
            <a:r>
              <a:rPr lang="en-US" dirty="0"/>
              <a:t>Because of their responsiveness, smart materials are also known as </a:t>
            </a:r>
            <a:r>
              <a:rPr lang="en-US" b="1" dirty="0"/>
              <a:t>responsive materials</a:t>
            </a:r>
            <a:r>
              <a:rPr lang="en-US" dirty="0"/>
              <a:t>.</a:t>
            </a:r>
            <a:endParaRPr lang="en-GB" dirty="0"/>
          </a:p>
        </p:txBody>
      </p:sp>
      <p:pic>
        <p:nvPicPr>
          <p:cNvPr id="5" name="Picture 4" descr="A close-up of a wave&#10;&#10;Description automatically generated with low confidence">
            <a:extLst>
              <a:ext uri="{FF2B5EF4-FFF2-40B4-BE49-F238E27FC236}">
                <a16:creationId xmlns:a16="http://schemas.microsoft.com/office/drawing/2014/main" id="{D632A0F4-9BD1-47B6-6559-DBED40D8B2C4}"/>
              </a:ext>
            </a:extLst>
          </p:cNvPr>
          <p:cNvPicPr>
            <a:picLocks noChangeAspect="1"/>
          </p:cNvPicPr>
          <p:nvPr/>
        </p:nvPicPr>
        <p:blipFill>
          <a:blip r:embed="rId3"/>
          <a:stretch>
            <a:fillRect/>
          </a:stretch>
        </p:blipFill>
        <p:spPr>
          <a:xfrm>
            <a:off x="3399443" y="2903974"/>
            <a:ext cx="2508989" cy="1676005"/>
          </a:xfrm>
          <a:prstGeom prst="rect">
            <a:avLst/>
          </a:prstGeom>
        </p:spPr>
      </p:pic>
    </p:spTree>
    <p:extLst>
      <p:ext uri="{BB962C8B-B14F-4D97-AF65-F5344CB8AC3E}">
        <p14:creationId xmlns:p14="http://schemas.microsoft.com/office/powerpoint/2010/main" val="25979391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TotalTime>
  <Words>683</Words>
  <Application>Microsoft Office PowerPoint</Application>
  <PresentationFormat>On-screen Show (4:3)</PresentationFormat>
  <Paragraphs>88</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Lucida Grande</vt:lpstr>
      <vt:lpstr>Times New Roman</vt:lpstr>
      <vt:lpstr>Default Design</vt:lpstr>
      <vt:lpstr>PowerPoint 6: Ceramic, natural and smart materials  </vt:lpstr>
      <vt:lpstr>Objectives</vt:lpstr>
      <vt:lpstr>Ceramics</vt:lpstr>
      <vt:lpstr>Engineering ceramics</vt:lpstr>
      <vt:lpstr>Ceramics: types and uses</vt:lpstr>
      <vt:lpstr>Wood </vt:lpstr>
      <vt:lpstr>Wood </vt:lpstr>
      <vt:lpstr>Wood </vt:lpstr>
      <vt:lpstr>Smart materials </vt:lpstr>
      <vt:lpstr>Smart materials</vt:lpstr>
      <vt:lpstr>Smart materials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216</cp:revision>
  <cp:lastPrinted>2022-03-03T10:53:25Z</cp:lastPrinted>
  <dcterms:created xsi:type="dcterms:W3CDTF">2013-05-28T00:38:54Z</dcterms:created>
  <dcterms:modified xsi:type="dcterms:W3CDTF">2022-09-15T10:35:41Z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