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38" r:id="rId6"/>
    <p:sldId id="333" r:id="rId7"/>
    <p:sldId id="335" r:id="rId8"/>
    <p:sldId id="336" r:id="rId9"/>
    <p:sldId id="337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6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42A58D-41F2-4A90-8D43-8D8030B86FB8}" v="1" dt="2022-07-12T16:54:26.7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74" autoAdjust="0"/>
    <p:restoredTop sz="90816" autoAdjust="0"/>
  </p:normalViewPr>
  <p:slideViewPr>
    <p:cSldViewPr snapToGrid="0">
      <p:cViewPr varScale="1">
        <p:scale>
          <a:sx n="60" d="100"/>
          <a:sy n="60" d="100"/>
        </p:scale>
        <p:origin x="137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E4592CC-5657-443D-8C21-DA57CC821A28}"/>
    <pc:docChg chg="custSel addSld modSld">
      <pc:chgData name="Caroline Prodger" userId="e4ef2e75-b60b-401b-8ebe-291bdcf405f4" providerId="ADAL" clId="{9E4592CC-5657-443D-8C21-DA57CC821A28}" dt="2022-06-21T13:47:58.029" v="239" actId="20577"/>
      <pc:docMkLst>
        <pc:docMk/>
      </pc:docMkLst>
      <pc:sldChg chg="delSp modSp mod">
        <pc:chgData name="Caroline Prodger" userId="e4ef2e75-b60b-401b-8ebe-291bdcf405f4" providerId="ADAL" clId="{9E4592CC-5657-443D-8C21-DA57CC821A28}" dt="2022-06-21T13:32:09.074" v="76" actId="21"/>
        <pc:sldMkLst>
          <pc:docMk/>
          <pc:sldMk cId="0" sldId="256"/>
        </pc:sldMkLst>
        <pc:spChg chg="del">
          <ac:chgData name="Caroline Prodger" userId="e4ef2e75-b60b-401b-8ebe-291bdcf405f4" providerId="ADAL" clId="{9E4592CC-5657-443D-8C21-DA57CC821A28}" dt="2022-06-21T13:32:09.074" v="76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9E4592CC-5657-443D-8C21-DA57CC821A28}" dt="2022-06-21T13:32:02.988" v="75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E4592CC-5657-443D-8C21-DA57CC821A28}" dt="2022-06-21T13:31:57.932" v="74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new mod modNotesTx">
        <pc:chgData name="Caroline Prodger" userId="e4ef2e75-b60b-401b-8ebe-291bdcf405f4" providerId="ADAL" clId="{9E4592CC-5657-443D-8C21-DA57CC821A28}" dt="2022-06-21T13:47:58.029" v="239" actId="20577"/>
        <pc:sldMkLst>
          <pc:docMk/>
          <pc:sldMk cId="3816922983" sldId="338"/>
        </pc:sldMkLst>
        <pc:spChg chg="mod">
          <ac:chgData name="Caroline Prodger" userId="e4ef2e75-b60b-401b-8ebe-291bdcf405f4" providerId="ADAL" clId="{9E4592CC-5657-443D-8C21-DA57CC821A28}" dt="2022-06-21T13:32:17.614" v="89" actId="20577"/>
          <ac:spMkLst>
            <pc:docMk/>
            <pc:sldMk cId="3816922983" sldId="338"/>
            <ac:spMk id="2" creationId="{CB260866-9B0C-4F4A-080C-E8DF96177F83}"/>
          </ac:spMkLst>
        </pc:spChg>
        <pc:spChg chg="mod">
          <ac:chgData name="Caroline Prodger" userId="e4ef2e75-b60b-401b-8ebe-291bdcf405f4" providerId="ADAL" clId="{9E4592CC-5657-443D-8C21-DA57CC821A28}" dt="2022-06-21T13:47:41.611" v="192" actId="14100"/>
          <ac:spMkLst>
            <pc:docMk/>
            <pc:sldMk cId="3816922983" sldId="338"/>
            <ac:spMk id="3" creationId="{6D9181CE-DE84-DB16-3158-9AA4AE353C70}"/>
          </ac:spMkLst>
        </pc:spChg>
        <pc:spChg chg="add mod">
          <ac:chgData name="Caroline Prodger" userId="e4ef2e75-b60b-401b-8ebe-291bdcf405f4" providerId="ADAL" clId="{9E4592CC-5657-443D-8C21-DA57CC821A28}" dt="2022-06-21T13:47:35.960" v="191" actId="14100"/>
          <ac:spMkLst>
            <pc:docMk/>
            <pc:sldMk cId="3816922983" sldId="338"/>
            <ac:spMk id="4" creationId="{A40B2397-2C15-236A-290D-F00AFE1C28C1}"/>
          </ac:spMkLst>
        </pc:spChg>
        <pc:picChg chg="add mod">
          <ac:chgData name="Caroline Prodger" userId="e4ef2e75-b60b-401b-8ebe-291bdcf405f4" providerId="ADAL" clId="{9E4592CC-5657-443D-8C21-DA57CC821A28}" dt="2022-06-21T13:47:43.742" v="193" actId="1076"/>
          <ac:picMkLst>
            <pc:docMk/>
            <pc:sldMk cId="3816922983" sldId="338"/>
            <ac:picMk id="6" creationId="{82C22E80-C3C2-2C81-44DD-0413378ED87A}"/>
          </ac:picMkLst>
        </pc:picChg>
      </pc:sldChg>
    </pc:docChg>
  </pc:docChgLst>
  <pc:docChgLst>
    <pc:chgData name="Caroline Prodger" userId="e4ef2e75-b60b-401b-8ebe-291bdcf405f4" providerId="ADAL" clId="{7D42A58D-41F2-4A90-8D43-8D8030B86FB8}"/>
    <pc:docChg chg="modSld">
      <pc:chgData name="Caroline Prodger" userId="e4ef2e75-b60b-401b-8ebe-291bdcf405f4" providerId="ADAL" clId="{7D42A58D-41F2-4A90-8D43-8D8030B86FB8}" dt="2022-07-12T16:55:14.610" v="7" actId="20577"/>
      <pc:docMkLst>
        <pc:docMk/>
      </pc:docMkLst>
      <pc:sldChg chg="modNotesTx">
        <pc:chgData name="Caroline Prodger" userId="e4ef2e75-b60b-401b-8ebe-291bdcf405f4" providerId="ADAL" clId="{7D42A58D-41F2-4A90-8D43-8D8030B86FB8}" dt="2022-07-12T16:55:04.250" v="1" actId="20577"/>
        <pc:sldMkLst>
          <pc:docMk/>
          <pc:sldMk cId="400439523" sldId="336"/>
        </pc:sldMkLst>
      </pc:sldChg>
      <pc:sldChg chg="modNotesTx">
        <pc:chgData name="Caroline Prodger" userId="e4ef2e75-b60b-401b-8ebe-291bdcf405f4" providerId="ADAL" clId="{7D42A58D-41F2-4A90-8D43-8D8030B86FB8}" dt="2022-07-12T16:55:14.610" v="7" actId="20577"/>
        <pc:sldMkLst>
          <pc:docMk/>
          <pc:sldMk cId="3816922983" sldId="33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shows a rear parking (proximity) sensor.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4057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000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0336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Picture shows an automated robot arm.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873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956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10.2 How sensors and actuators are used in automation control systems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9: Sensors and actuators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60866-9B0C-4F4A-080C-E8DF96177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181CE-DE84-DB16-3158-9AA4AE353C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90394"/>
            <a:ext cx="400304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different types of sensors and actuators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different applications of sensors and actuators.</a:t>
            </a:r>
            <a:endParaRPr lang="en-US" dirty="0"/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/>
          </a:p>
        </p:txBody>
      </p:sp>
      <p:pic>
        <p:nvPicPr>
          <p:cNvPr id="6" name="Picture 5" descr="A picture containing indoor, kitchen appliance&#10;&#10;Description automatically generated">
            <a:extLst>
              <a:ext uri="{FF2B5EF4-FFF2-40B4-BE49-F238E27FC236}">
                <a16:creationId xmlns:a16="http://schemas.microsoft.com/office/drawing/2014/main" id="{82C22E80-C3C2-2C81-44DD-0413378ED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880" y="1512000"/>
            <a:ext cx="3677920" cy="250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922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sensor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41248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Sensors are used to monitor changes in the environmental conditions around them.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Analogue sensors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produce continuous output signals. These are usually in the form of a voltage that is proportional to the quantity being measured.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Digital sensors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produce discrete output signals (eg in the form of 1s for high signals and 0s for low signals).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Active sensors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transmit a signal into the environment and measure the response that comes back from it (eg an infrared proximity sensor).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Passive sensors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monitor the changes that are happening in the environment around them (eg a temperature sensor).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2194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actuator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41248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Actuators are devices that turn an electrical, mechanical or environmental  signal into a physical movement (eg a motor produces rotary movement when an electrical current flows through it).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Analogue 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produce and/or respond to continuous output signals.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Digital 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produce and/or respond to discrete output signals.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Active 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either introduce new energy into a system and/or require an external energy supply.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Passive 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do not introduce new energy into a system and do not require an external energy supply.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0906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sensors and actuators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481062"/>
            <a:ext cx="4114800" cy="3400774"/>
          </a:xfrm>
        </p:spPr>
        <p:txBody>
          <a:bodyPr/>
          <a:lstStyle/>
          <a:p>
            <a:pPr lvl="1"/>
            <a:r>
              <a:rPr lang="en-US" dirty="0"/>
              <a:t>Switching systems (eg for machine safety control).</a:t>
            </a:r>
          </a:p>
          <a:p>
            <a:pPr lvl="1"/>
            <a:r>
              <a:rPr lang="en-GB" dirty="0"/>
              <a:t>Proximity sensing (eg for vehicles and automation systems).</a:t>
            </a:r>
          </a:p>
          <a:p>
            <a:pPr lvl="1"/>
            <a:r>
              <a:rPr lang="en-GB" dirty="0"/>
              <a:t>Laser sensing (eg when measuring the dimensions of products on a production line).</a:t>
            </a:r>
          </a:p>
          <a:p>
            <a:pPr lvl="1"/>
            <a:r>
              <a:rPr lang="en-GB" dirty="0"/>
              <a:t>Vision systems (eg in robotics applications).</a:t>
            </a:r>
            <a:endParaRPr lang="en-US" dirty="0"/>
          </a:p>
          <a:p>
            <a:pPr lvl="1"/>
            <a:endParaRPr lang="en-US" dirty="0"/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 descr="Robot, Arm, Technology, Robot Arm, Robotics, Kawasaki">
            <a:extLst>
              <a:ext uri="{FF2B5EF4-FFF2-40B4-BE49-F238E27FC236}">
                <a16:creationId xmlns:a16="http://schemas.microsoft.com/office/drawing/2014/main" id="{5E592B93-E51E-B01B-6446-BE7E02366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080" y="2288106"/>
            <a:ext cx="41148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878BB8-C142-ADBA-18A8-330C17B8F789}"/>
              </a:ext>
            </a:extLst>
          </p:cNvPr>
          <p:cNvSpPr txBox="1"/>
          <p:nvPr/>
        </p:nvSpPr>
        <p:spPr>
          <a:xfrm>
            <a:off x="457200" y="1485404"/>
            <a:ext cx="81178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Sensors and actuators are used in a wide range of different control system applications.</a:t>
            </a:r>
          </a:p>
        </p:txBody>
      </p:sp>
    </p:spTree>
    <p:extLst>
      <p:ext uri="{BB962C8B-B14F-4D97-AF65-F5344CB8AC3E}">
        <p14:creationId xmlns:p14="http://schemas.microsoft.com/office/powerpoint/2010/main" val="400439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Signal transmission and power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1988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Sensors and actuators can be connected to other components via wires and cables (hard-wired) or via wireless systems such as Wi-Fi and Bluetooth.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Some systems make use of both wireless and hard-wiring to transmit signals.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Sensors and actuators requiring an electrical power supply can be powered using batteries, AC adapters and so on, in order to provide the required voltage for the system.</a:t>
            </a:r>
          </a:p>
        </p:txBody>
      </p:sp>
      <p:pic>
        <p:nvPicPr>
          <p:cNvPr id="2050" name="Picture 2" descr="Wifi, Wifi Signal, Internet, Network">
            <a:extLst>
              <a:ext uri="{FF2B5EF4-FFF2-40B4-BE49-F238E27FC236}">
                <a16:creationId xmlns:a16="http://schemas.microsoft.com/office/drawing/2014/main" id="{ACBA1555-CC58-105C-3AF6-8035BDC74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12" y="2393871"/>
            <a:ext cx="2867888" cy="207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980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00962" y="6019853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452</Words>
  <Application>Microsoft Office PowerPoint</Application>
  <PresentationFormat>On-screen Show (4:3)</PresentationFormat>
  <Paragraphs>44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Lucida Grande</vt:lpstr>
      <vt:lpstr>Times New Roman</vt:lpstr>
      <vt:lpstr>Default Design</vt:lpstr>
      <vt:lpstr>PowerPoint 9: Sensors and actuators</vt:lpstr>
      <vt:lpstr>Objectives</vt:lpstr>
      <vt:lpstr>Types of sensor</vt:lpstr>
      <vt:lpstr>Types of actuator</vt:lpstr>
      <vt:lpstr>Applications of sensors and actuators</vt:lpstr>
      <vt:lpstr>Signal transmission and power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87</cp:revision>
  <dcterms:created xsi:type="dcterms:W3CDTF">2013-05-28T00:38:54Z</dcterms:created>
  <dcterms:modified xsi:type="dcterms:W3CDTF">2022-07-18T08:58:16Z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