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3" r:id="rId6"/>
    <p:sldId id="332" r:id="rId7"/>
    <p:sldId id="334" r:id="rId8"/>
    <p:sldId id="331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0884" autoAdjust="0"/>
  </p:normalViewPr>
  <p:slideViewPr>
    <p:cSldViewPr snapToGrid="0">
      <p:cViewPr varScale="1">
        <p:scale>
          <a:sx n="60" d="100"/>
          <a:sy n="60" d="100"/>
        </p:scale>
        <p:origin x="14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51BEEEA-774E-47AC-9F4B-8D0049B62BDF}"/>
    <pc:docChg chg="modSld">
      <pc:chgData name="Caroline Prodger" userId="e4ef2e75-b60b-401b-8ebe-291bdcf405f4" providerId="ADAL" clId="{751BEEEA-774E-47AC-9F4B-8D0049B62BDF}" dt="2022-07-12T16:23:51.035" v="32" actId="1076"/>
      <pc:docMkLst>
        <pc:docMk/>
      </pc:docMkLst>
      <pc:sldChg chg="modSp mod">
        <pc:chgData name="Caroline Prodger" userId="e4ef2e75-b60b-401b-8ebe-291bdcf405f4" providerId="ADAL" clId="{751BEEEA-774E-47AC-9F4B-8D0049B62BDF}" dt="2022-07-12T16:23:51.035" v="32" actId="1076"/>
        <pc:sldMkLst>
          <pc:docMk/>
          <pc:sldMk cId="0" sldId="331"/>
        </pc:sldMkLst>
        <pc:spChg chg="mod">
          <ac:chgData name="Caroline Prodger" userId="e4ef2e75-b60b-401b-8ebe-291bdcf405f4" providerId="ADAL" clId="{751BEEEA-774E-47AC-9F4B-8D0049B62BDF}" dt="2022-07-12T16:23:51.035" v="32" actId="1076"/>
          <ac:spMkLst>
            <pc:docMk/>
            <pc:sldMk cId="0" sldId="331"/>
            <ac:spMk id="9" creationId="{A9497C25-F235-42E8-BC85-9AA404894926}"/>
          </ac:spMkLst>
        </pc:spChg>
      </pc:sldChg>
      <pc:sldChg chg="modSp mod">
        <pc:chgData name="Caroline Prodger" userId="e4ef2e75-b60b-401b-8ebe-291bdcf405f4" providerId="ADAL" clId="{751BEEEA-774E-47AC-9F4B-8D0049B62BDF}" dt="2022-07-12T16:23:24.647" v="28" actId="208"/>
        <pc:sldMkLst>
          <pc:docMk/>
          <pc:sldMk cId="2150670094" sldId="334"/>
        </pc:sldMkLst>
        <pc:spChg chg="mod">
          <ac:chgData name="Caroline Prodger" userId="e4ef2e75-b60b-401b-8ebe-291bdcf405f4" providerId="ADAL" clId="{751BEEEA-774E-47AC-9F4B-8D0049B62BDF}" dt="2022-07-12T16:22:43.818" v="22" actId="207"/>
          <ac:spMkLst>
            <pc:docMk/>
            <pc:sldMk cId="2150670094" sldId="334"/>
            <ac:spMk id="5" creationId="{649F86B3-5788-DFB7-B227-BA2E3A68E1D5}"/>
          </ac:spMkLst>
        </pc:spChg>
        <pc:spChg chg="mod">
          <ac:chgData name="Caroline Prodger" userId="e4ef2e75-b60b-401b-8ebe-291bdcf405f4" providerId="ADAL" clId="{751BEEEA-774E-47AC-9F4B-8D0049B62BDF}" dt="2022-07-12T16:22:18.246" v="19" actId="1076"/>
          <ac:spMkLst>
            <pc:docMk/>
            <pc:sldMk cId="2150670094" sldId="334"/>
            <ac:spMk id="6" creationId="{7EA06580-A71F-E92C-2E5E-2776327E909C}"/>
          </ac:spMkLst>
        </pc:spChg>
        <pc:spChg chg="mod">
          <ac:chgData name="Caroline Prodger" userId="e4ef2e75-b60b-401b-8ebe-291bdcf405f4" providerId="ADAL" clId="{751BEEEA-774E-47AC-9F4B-8D0049B62BDF}" dt="2022-07-12T16:22:22.471" v="20" actId="1076"/>
          <ac:spMkLst>
            <pc:docMk/>
            <pc:sldMk cId="2150670094" sldId="334"/>
            <ac:spMk id="7" creationId="{731FC050-167A-2DB3-17C5-BBFACE5A24B2}"/>
          </ac:spMkLst>
        </pc:spChg>
        <pc:spChg chg="mod">
          <ac:chgData name="Caroline Prodger" userId="e4ef2e75-b60b-401b-8ebe-291bdcf405f4" providerId="ADAL" clId="{751BEEEA-774E-47AC-9F4B-8D0049B62BDF}" dt="2022-07-12T16:22:30.655" v="21" actId="1076"/>
          <ac:spMkLst>
            <pc:docMk/>
            <pc:sldMk cId="2150670094" sldId="334"/>
            <ac:spMk id="8" creationId="{50EA39B4-91FE-8278-4850-BFC4EA2416EB}"/>
          </ac:spMkLst>
        </pc:spChg>
        <pc:spChg chg="mod">
          <ac:chgData name="Caroline Prodger" userId="e4ef2e75-b60b-401b-8ebe-291bdcf405f4" providerId="ADAL" clId="{751BEEEA-774E-47AC-9F4B-8D0049B62BDF}" dt="2022-07-12T16:22:49.371" v="23" actId="207"/>
          <ac:spMkLst>
            <pc:docMk/>
            <pc:sldMk cId="2150670094" sldId="334"/>
            <ac:spMk id="11" creationId="{6D414E4E-B1B9-D640-FE97-170C86EA70FD}"/>
          </ac:spMkLst>
        </pc:spChg>
        <pc:spChg chg="mod">
          <ac:chgData name="Caroline Prodger" userId="e4ef2e75-b60b-401b-8ebe-291bdcf405f4" providerId="ADAL" clId="{751BEEEA-774E-47AC-9F4B-8D0049B62BDF}" dt="2022-07-12T16:22:54.530" v="24" actId="207"/>
          <ac:spMkLst>
            <pc:docMk/>
            <pc:sldMk cId="2150670094" sldId="334"/>
            <ac:spMk id="12" creationId="{66E3987C-EAD3-5293-FD8B-68AFAB1DF05F}"/>
          </ac:spMkLst>
        </pc:spChg>
        <pc:grpChg chg="mod">
          <ac:chgData name="Caroline Prodger" userId="e4ef2e75-b60b-401b-8ebe-291bdcf405f4" providerId="ADAL" clId="{751BEEEA-774E-47AC-9F4B-8D0049B62BDF}" dt="2022-07-12T16:21:28.493" v="0" actId="1076"/>
          <ac:grpSpMkLst>
            <pc:docMk/>
            <pc:sldMk cId="2150670094" sldId="334"/>
            <ac:grpSpMk id="4" creationId="{63B1034C-1AD0-F514-7500-E1FFFBFCAD45}"/>
          </ac:grpSpMkLst>
        </pc:grpChg>
        <pc:cxnChg chg="mod">
          <ac:chgData name="Caroline Prodger" userId="e4ef2e75-b60b-401b-8ebe-291bdcf405f4" providerId="ADAL" clId="{751BEEEA-774E-47AC-9F4B-8D0049B62BDF}" dt="2022-07-12T16:23:04.815" v="25" actId="208"/>
          <ac:cxnSpMkLst>
            <pc:docMk/>
            <pc:sldMk cId="2150670094" sldId="334"/>
            <ac:cxnSpMk id="9" creationId="{28F5C962-FB29-6708-40BF-D09E97E41917}"/>
          </ac:cxnSpMkLst>
        </pc:cxnChg>
        <pc:cxnChg chg="mod">
          <ac:chgData name="Caroline Prodger" userId="e4ef2e75-b60b-401b-8ebe-291bdcf405f4" providerId="ADAL" clId="{751BEEEA-774E-47AC-9F4B-8D0049B62BDF}" dt="2022-07-12T16:23:16.038" v="27" actId="208"/>
          <ac:cxnSpMkLst>
            <pc:docMk/>
            <pc:sldMk cId="2150670094" sldId="334"/>
            <ac:cxnSpMk id="10" creationId="{C19BE1D9-A6AC-3D76-F146-9832343653BD}"/>
          </ac:cxnSpMkLst>
        </pc:cxnChg>
        <pc:cxnChg chg="mod">
          <ac:chgData name="Caroline Prodger" userId="e4ef2e75-b60b-401b-8ebe-291bdcf405f4" providerId="ADAL" clId="{751BEEEA-774E-47AC-9F4B-8D0049B62BDF}" dt="2022-07-12T16:23:24.647" v="28" actId="208"/>
          <ac:cxnSpMkLst>
            <pc:docMk/>
            <pc:sldMk cId="2150670094" sldId="334"/>
            <ac:cxnSpMk id="13" creationId="{661487C7-269E-7E0F-369C-D44DDFD0551E}"/>
          </ac:cxnSpMkLst>
        </pc:cxnChg>
        <pc:cxnChg chg="mod">
          <ac:chgData name="Caroline Prodger" userId="e4ef2e75-b60b-401b-8ebe-291bdcf405f4" providerId="ADAL" clId="{751BEEEA-774E-47AC-9F4B-8D0049B62BDF}" dt="2022-07-12T16:23:10.751" v="26" actId="208"/>
          <ac:cxnSpMkLst>
            <pc:docMk/>
            <pc:sldMk cId="2150670094" sldId="334"/>
            <ac:cxnSpMk id="14" creationId="{4DCA98EE-AF6A-06C3-CDCE-3211B5F29C2E}"/>
          </ac:cxnSpMkLst>
        </pc:cxnChg>
      </pc:sldChg>
    </pc:docChg>
  </pc:docChgLst>
  <pc:docChgLst>
    <pc:chgData name="Caroline Prodger" userId="e4ef2e75-b60b-401b-8ebe-291bdcf405f4" providerId="ADAL" clId="{3A6B8DC2-6B79-4120-982C-C4A81B9A6A57}"/>
    <pc:docChg chg="custSel addSld modSld">
      <pc:chgData name="Caroline Prodger" userId="e4ef2e75-b60b-401b-8ebe-291bdcf405f4" providerId="ADAL" clId="{3A6B8DC2-6B79-4120-982C-C4A81B9A6A57}" dt="2022-06-21T10:28:30.440" v="140" actId="20577"/>
      <pc:docMkLst>
        <pc:docMk/>
      </pc:docMkLst>
      <pc:sldChg chg="delSp modSp mod">
        <pc:chgData name="Caroline Prodger" userId="e4ef2e75-b60b-401b-8ebe-291bdcf405f4" providerId="ADAL" clId="{3A6B8DC2-6B79-4120-982C-C4A81B9A6A57}" dt="2022-06-21T10:16:49.592" v="128" actId="1076"/>
        <pc:sldMkLst>
          <pc:docMk/>
          <pc:sldMk cId="0" sldId="256"/>
        </pc:sldMkLst>
        <pc:spChg chg="del">
          <ac:chgData name="Caroline Prodger" userId="e4ef2e75-b60b-401b-8ebe-291bdcf405f4" providerId="ADAL" clId="{3A6B8DC2-6B79-4120-982C-C4A81B9A6A57}" dt="2022-06-21T10:15:20.497" v="1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3A6B8DC2-6B79-4120-982C-C4A81B9A6A57}" dt="2022-06-21T10:16:49.592" v="128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A6B8DC2-6B79-4120-982C-C4A81B9A6A57}" dt="2022-06-21T10:16:43.128" v="12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new mod">
        <pc:chgData name="Caroline Prodger" userId="e4ef2e75-b60b-401b-8ebe-291bdcf405f4" providerId="ADAL" clId="{3A6B8DC2-6B79-4120-982C-C4A81B9A6A57}" dt="2022-06-21T10:28:30.440" v="140" actId="20577"/>
        <pc:sldMkLst>
          <pc:docMk/>
          <pc:sldMk cId="918747413" sldId="333"/>
        </pc:sldMkLst>
        <pc:spChg chg="mod">
          <ac:chgData name="Caroline Prodger" userId="e4ef2e75-b60b-401b-8ebe-291bdcf405f4" providerId="ADAL" clId="{3A6B8DC2-6B79-4120-982C-C4A81B9A6A57}" dt="2022-06-21T10:15:29.224" v="14" actId="20577"/>
          <ac:spMkLst>
            <pc:docMk/>
            <pc:sldMk cId="918747413" sldId="333"/>
            <ac:spMk id="2" creationId="{D9F27CF2-B57F-5B2B-17C6-2759BA95EB9B}"/>
          </ac:spMkLst>
        </pc:spChg>
        <pc:spChg chg="del">
          <ac:chgData name="Caroline Prodger" userId="e4ef2e75-b60b-401b-8ebe-291bdcf405f4" providerId="ADAL" clId="{3A6B8DC2-6B79-4120-982C-C4A81B9A6A57}" dt="2022-06-21T10:15:23.540" v="2"/>
          <ac:spMkLst>
            <pc:docMk/>
            <pc:sldMk cId="918747413" sldId="333"/>
            <ac:spMk id="3" creationId="{4B89C926-5436-BC37-1D95-E1B920949768}"/>
          </ac:spMkLst>
        </pc:spChg>
        <pc:spChg chg="add mod">
          <ac:chgData name="Caroline Prodger" userId="e4ef2e75-b60b-401b-8ebe-291bdcf405f4" providerId="ADAL" clId="{3A6B8DC2-6B79-4120-982C-C4A81B9A6A57}" dt="2022-06-21T10:28:30.440" v="140" actId="20577"/>
          <ac:spMkLst>
            <pc:docMk/>
            <pc:sldMk cId="918747413" sldId="333"/>
            <ac:spMk id="4" creationId="{211BAAA7-FCE1-3851-7825-228CB2504EC7}"/>
          </ac:spMkLst>
        </pc:spChg>
        <pc:picChg chg="add mod">
          <ac:chgData name="Caroline Prodger" userId="e4ef2e75-b60b-401b-8ebe-291bdcf405f4" providerId="ADAL" clId="{3A6B8DC2-6B79-4120-982C-C4A81B9A6A57}" dt="2022-06-21T10:28:26.479" v="135" actId="1076"/>
          <ac:picMkLst>
            <pc:docMk/>
            <pc:sldMk cId="918747413" sldId="333"/>
            <ac:picMk id="6" creationId="{6CAF5F20-F3D4-F0C2-202A-C84C688B24E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431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Input blocks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27CF2-B57F-5B2B-17C6-2759BA95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BAAA7-FCE1-3851-7825-228CB2504EC7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4257040" cy="18876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what input blocks are and demonstrate how they are shown in systems diagrams.</a:t>
            </a:r>
          </a:p>
        </p:txBody>
      </p:sp>
      <p:pic>
        <p:nvPicPr>
          <p:cNvPr id="6" name="Picture 5" descr="A group of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6CAF5F20-F3D4-F0C2-202A-C84C688B2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1633220"/>
            <a:ext cx="3749040" cy="266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47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Control systems consist of different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input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process and output blocks.</a:t>
            </a:r>
          </a:p>
          <a:p>
            <a:pPr marL="0" lvl="1" indent="0">
              <a:spcAft>
                <a:spcPts val="1000"/>
              </a:spcAft>
              <a:buNone/>
            </a:pPr>
            <a:r>
              <a:rPr lang="en-US" b="1" dirty="0"/>
              <a:t>Inputs</a:t>
            </a:r>
            <a:r>
              <a:rPr lang="en-US" dirty="0"/>
              <a:t> take a signal from the real-world environment and turn it into an electrical or electronic signal.</a:t>
            </a:r>
          </a:p>
          <a:p>
            <a:pPr lvl="1"/>
            <a:r>
              <a:rPr lang="en-US" b="1" dirty="0"/>
              <a:t>Real-world signals</a:t>
            </a:r>
            <a:r>
              <a:rPr lang="en-US" dirty="0"/>
              <a:t> include light level, temperature, pressure, flow, sound and movement. </a:t>
            </a:r>
          </a:p>
          <a:p>
            <a:pPr lvl="1"/>
            <a:r>
              <a:rPr lang="en-US" b="1" dirty="0"/>
              <a:t>Electrical and electronic signals</a:t>
            </a:r>
            <a:r>
              <a:rPr lang="en-US" dirty="0"/>
              <a:t> include voltage/potential difference, current, resistance and logic state.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dirty="0"/>
              <a:t>What devices can you think of that act as inputs to control systems? What are their applications?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F4279-C0AE-A8C4-9519-C17A470D0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Block diagrams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25CB7-3174-DCB1-BA6A-6159A72BD9A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Block diagrams</a:t>
            </a:r>
            <a:r>
              <a:rPr lang="en-GB" dirty="0"/>
              <a:t> are one way of representing a control system.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Blocks (drawn as squares) represent the components that make up each function or subsystem. Arrows are used to indicate the signals that pass between the blocks/components.</a:t>
            </a:r>
            <a:r>
              <a:rPr lang="en-GB" dirty="0"/>
              <a:t> This method of representation, and others, are examined in more detail in a later session.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B1034C-1AD0-F514-7500-E1FFFBFCAD45}"/>
              </a:ext>
            </a:extLst>
          </p:cNvPr>
          <p:cNvGrpSpPr/>
          <p:nvPr/>
        </p:nvGrpSpPr>
        <p:grpSpPr>
          <a:xfrm>
            <a:off x="1149700" y="3546311"/>
            <a:ext cx="6844600" cy="1470553"/>
            <a:chOff x="49056" y="3409856"/>
            <a:chExt cx="8913930" cy="203536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49F86B3-5788-DFB7-B227-BA2E3A68E1D5}"/>
                </a:ext>
              </a:extLst>
            </p:cNvPr>
            <p:cNvSpPr/>
            <p:nvPr/>
          </p:nvSpPr>
          <p:spPr>
            <a:xfrm>
              <a:off x="1900623" y="4005064"/>
              <a:ext cx="1471128" cy="1440160"/>
            </a:xfrm>
            <a:prstGeom prst="rect">
              <a:avLst/>
            </a:prstGeom>
            <a:solidFill>
              <a:srgbClr val="0077E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EA06580-A71F-E92C-2E5E-2776327E909C}"/>
                </a:ext>
              </a:extLst>
            </p:cNvPr>
            <p:cNvSpPr txBox="1"/>
            <p:nvPr/>
          </p:nvSpPr>
          <p:spPr>
            <a:xfrm>
              <a:off x="1738972" y="3409856"/>
              <a:ext cx="1714511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Input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31FC050-167A-2DB3-17C5-BBFACE5A24B2}"/>
                </a:ext>
              </a:extLst>
            </p:cNvPr>
            <p:cNvSpPr txBox="1"/>
            <p:nvPr/>
          </p:nvSpPr>
          <p:spPr>
            <a:xfrm>
              <a:off x="3453483" y="3409856"/>
              <a:ext cx="2230457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Process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0EA39B4-91FE-8278-4850-BFC4EA2416EB}"/>
                </a:ext>
              </a:extLst>
            </p:cNvPr>
            <p:cNvSpPr txBox="1"/>
            <p:nvPr/>
          </p:nvSpPr>
          <p:spPr>
            <a:xfrm>
              <a:off x="5746452" y="3409856"/>
              <a:ext cx="1714511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Output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28F5C962-FB29-6708-40BF-D09E97E41917}"/>
                </a:ext>
              </a:extLst>
            </p:cNvPr>
            <p:cNvCxnSpPr/>
            <p:nvPr/>
          </p:nvCxnSpPr>
          <p:spPr>
            <a:xfrm>
              <a:off x="1400557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19BE1D9-A6AC-3D76-F146-9832343653BD}"/>
                </a:ext>
              </a:extLst>
            </p:cNvPr>
            <p:cNvCxnSpPr/>
            <p:nvPr/>
          </p:nvCxnSpPr>
          <p:spPr>
            <a:xfrm>
              <a:off x="5362918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414E4E-B1B9-D640-FE97-170C86EA70FD}"/>
                </a:ext>
              </a:extLst>
            </p:cNvPr>
            <p:cNvSpPr/>
            <p:nvPr/>
          </p:nvSpPr>
          <p:spPr>
            <a:xfrm>
              <a:off x="3874663" y="4005064"/>
              <a:ext cx="1471128" cy="1440160"/>
            </a:xfrm>
            <a:prstGeom prst="rect">
              <a:avLst/>
            </a:prstGeom>
            <a:solidFill>
              <a:srgbClr val="0077E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E3987C-EAD3-5293-FD8B-68AFAB1DF05F}"/>
                </a:ext>
              </a:extLst>
            </p:cNvPr>
            <p:cNvSpPr/>
            <p:nvPr/>
          </p:nvSpPr>
          <p:spPr>
            <a:xfrm>
              <a:off x="5868144" y="4005064"/>
              <a:ext cx="1471128" cy="1440160"/>
            </a:xfrm>
            <a:prstGeom prst="rect">
              <a:avLst/>
            </a:prstGeom>
            <a:solidFill>
              <a:srgbClr val="0077E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61487C7-269E-7E0F-369C-D44DDFD0551E}"/>
                </a:ext>
              </a:extLst>
            </p:cNvPr>
            <p:cNvCxnSpPr/>
            <p:nvPr/>
          </p:nvCxnSpPr>
          <p:spPr>
            <a:xfrm>
              <a:off x="7349040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DCA98EE-AF6A-06C3-CDCE-3211B5F29C2E}"/>
                </a:ext>
              </a:extLst>
            </p:cNvPr>
            <p:cNvCxnSpPr/>
            <p:nvPr/>
          </p:nvCxnSpPr>
          <p:spPr>
            <a:xfrm>
              <a:off x="3375741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44902D9-C7D3-72CF-5A30-7BD0BFACEED4}"/>
                </a:ext>
              </a:extLst>
            </p:cNvPr>
            <p:cNvSpPr txBox="1"/>
            <p:nvPr/>
          </p:nvSpPr>
          <p:spPr>
            <a:xfrm>
              <a:off x="49056" y="4213957"/>
              <a:ext cx="1408496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800" dirty="0">
                  <a:latin typeface="+mn-lt"/>
                  <a:cs typeface="Calibri" panose="020F0502020204030204" pitchFamily="34" charset="0"/>
                </a:rPr>
                <a:t>Signal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D95C120-4275-6872-BE56-0F9431B095C6}"/>
                </a:ext>
              </a:extLst>
            </p:cNvPr>
            <p:cNvSpPr txBox="1"/>
            <p:nvPr/>
          </p:nvSpPr>
          <p:spPr>
            <a:xfrm>
              <a:off x="7554490" y="4287579"/>
              <a:ext cx="1408496" cy="553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GB" dirty="0">
                <a:latin typeface="+mn-lt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67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 in block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195187" cy="2685421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Inputs are generally shown on the left-hand side of a block diagram and before the process blocks. </a:t>
            </a:r>
            <a:r>
              <a:rPr lang="en-US" dirty="0"/>
              <a:t>The arrows represent the signals flowing in and out of the block, whereas the block represents the input function or device itself.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9DB0E4-16C3-4C56-A31C-70C0486556A4}"/>
              </a:ext>
            </a:extLst>
          </p:cNvPr>
          <p:cNvGrpSpPr/>
          <p:nvPr/>
        </p:nvGrpSpPr>
        <p:grpSpPr>
          <a:xfrm>
            <a:off x="707923" y="3429000"/>
            <a:ext cx="7671783" cy="2094271"/>
            <a:chOff x="707923" y="3429000"/>
            <a:chExt cx="7671783" cy="20942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C53DBE9-7F70-452E-8C5B-343FBBE1E5F0}"/>
                </a:ext>
              </a:extLst>
            </p:cNvPr>
            <p:cNvSpPr/>
            <p:nvPr/>
          </p:nvSpPr>
          <p:spPr>
            <a:xfrm>
              <a:off x="3303639" y="3429000"/>
              <a:ext cx="2349909" cy="2094271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Input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B74C1E1F-CFEE-473D-9C6A-58C044504562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653548" y="4476135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AC59D95-5994-463A-8415-57BB67CC9F10}"/>
                </a:ext>
              </a:extLst>
            </p:cNvPr>
            <p:cNvCxnSpPr/>
            <p:nvPr/>
          </p:nvCxnSpPr>
          <p:spPr>
            <a:xfrm flipV="1">
              <a:off x="2379406" y="4476134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4B07F3-234E-4932-9C7E-0EBAEEEC25E5}"/>
                </a:ext>
              </a:extLst>
            </p:cNvPr>
            <p:cNvSpPr txBox="1"/>
            <p:nvPr/>
          </p:nvSpPr>
          <p:spPr>
            <a:xfrm>
              <a:off x="707923" y="3942735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Real-world signal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497C25-F235-42E8-BC85-9AA404894926}"/>
                </a:ext>
              </a:extLst>
            </p:cNvPr>
            <p:cNvSpPr txBox="1"/>
            <p:nvPr/>
          </p:nvSpPr>
          <p:spPr>
            <a:xfrm>
              <a:off x="6910111" y="4070078"/>
              <a:ext cx="14695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Electrical </a:t>
              </a:r>
            </a:p>
            <a:p>
              <a:r>
                <a:rPr lang="en-GB" dirty="0"/>
                <a:t>signal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9A6523-DB57-7EF7-BD56-989767685C0E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290</Words>
  <Application>Microsoft Office PowerPoint</Application>
  <PresentationFormat>On-screen Show (4:3)</PresentationFormat>
  <Paragraphs>33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Lucida Grande</vt:lpstr>
      <vt:lpstr>Times New Roman</vt:lpstr>
      <vt:lpstr>Default Design</vt:lpstr>
      <vt:lpstr>PowerPoint 1: Input blocks</vt:lpstr>
      <vt:lpstr>Objectives</vt:lpstr>
      <vt:lpstr>Inputs</vt:lpstr>
      <vt:lpstr>Block diagrams</vt:lpstr>
      <vt:lpstr>Inputs in block diagrams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46</cp:revision>
  <dcterms:created xsi:type="dcterms:W3CDTF">2013-05-28T00:38:54Z</dcterms:created>
  <dcterms:modified xsi:type="dcterms:W3CDTF">2022-07-18T08:40:53Z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