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36" r:id="rId6"/>
    <p:sldId id="332" r:id="rId7"/>
    <p:sldId id="331" r:id="rId8"/>
    <p:sldId id="335" r:id="rId9"/>
    <p:sldId id="334" r:id="rId10"/>
    <p:sldId id="337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Hills-Taylor" initials="DH" lastIdx="8" clrIdx="0">
    <p:extLst>
      <p:ext uri="{19B8F6BF-5375-455C-9EA6-DF929625EA0E}">
        <p15:presenceInfo xmlns:p15="http://schemas.microsoft.com/office/powerpoint/2012/main" userId="78abecb0f368a2bc" providerId="Windows Live"/>
      </p:ext>
    </p:extLst>
  </p:cmAuthor>
  <p:cmAuthor id="2" name="Caroline Prodger" initials="CP" lastIdx="4" clrIdx="1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945F01-EBA5-466D-BFDA-2B6B2BB4572C}" v="4" dt="2022-07-12T16:31:42.5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0816" autoAdjust="0"/>
  </p:normalViewPr>
  <p:slideViewPr>
    <p:cSldViewPr snapToGrid="0">
      <p:cViewPr varScale="1">
        <p:scale>
          <a:sx n="60" d="100"/>
          <a:sy n="60" d="100"/>
        </p:scale>
        <p:origin x="146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6945F01-EBA5-466D-BFDA-2B6B2BB4572C}"/>
    <pc:docChg chg="custSel modSld">
      <pc:chgData name="Caroline Prodger" userId="e4ef2e75-b60b-401b-8ebe-291bdcf405f4" providerId="ADAL" clId="{56945F01-EBA5-466D-BFDA-2B6B2BB4572C}" dt="2022-07-12T16:33:00.032" v="34" actId="1076"/>
      <pc:docMkLst>
        <pc:docMk/>
      </pc:docMkLst>
      <pc:sldChg chg="addSp delSp modSp mod delCm">
        <pc:chgData name="Caroline Prodger" userId="e4ef2e75-b60b-401b-8ebe-291bdcf405f4" providerId="ADAL" clId="{56945F01-EBA5-466D-BFDA-2B6B2BB4572C}" dt="2022-07-12T16:29:24.001" v="14" actId="1076"/>
        <pc:sldMkLst>
          <pc:docMk/>
          <pc:sldMk cId="0" sldId="331"/>
        </pc:sldMkLst>
        <pc:spChg chg="mod">
          <ac:chgData name="Caroline Prodger" userId="e4ef2e75-b60b-401b-8ebe-291bdcf405f4" providerId="ADAL" clId="{56945F01-EBA5-466D-BFDA-2B6B2BB4572C}" dt="2022-07-12T16:28:51.351" v="7" actId="14100"/>
          <ac:spMkLst>
            <pc:docMk/>
            <pc:sldMk cId="0" sldId="331"/>
            <ac:spMk id="12" creationId="{C0C1D90B-1459-8D73-F65E-BE62237ECF14}"/>
          </ac:spMkLst>
        </pc:spChg>
        <pc:picChg chg="add mod modCrop">
          <ac:chgData name="Caroline Prodger" userId="e4ef2e75-b60b-401b-8ebe-291bdcf405f4" providerId="ADAL" clId="{56945F01-EBA5-466D-BFDA-2B6B2BB4572C}" dt="2022-07-12T16:29:24.001" v="14" actId="1076"/>
          <ac:picMkLst>
            <pc:docMk/>
            <pc:sldMk cId="0" sldId="331"/>
            <ac:picMk id="4" creationId="{29E7F080-E242-9273-219E-C23949ABA3BC}"/>
          </ac:picMkLst>
        </pc:picChg>
        <pc:picChg chg="del">
          <ac:chgData name="Caroline Prodger" userId="e4ef2e75-b60b-401b-8ebe-291bdcf405f4" providerId="ADAL" clId="{56945F01-EBA5-466D-BFDA-2B6B2BB4572C}" dt="2022-07-12T16:28:28.539" v="0" actId="478"/>
          <ac:picMkLst>
            <pc:docMk/>
            <pc:sldMk cId="0" sldId="331"/>
            <ac:picMk id="13" creationId="{6356EE51-F331-AF8C-1AED-46E2A450B861}"/>
          </ac:picMkLst>
        </pc:picChg>
        <pc:picChg chg="del">
          <ac:chgData name="Caroline Prodger" userId="e4ef2e75-b60b-401b-8ebe-291bdcf405f4" providerId="ADAL" clId="{56945F01-EBA5-466D-BFDA-2B6B2BB4572C}" dt="2022-07-12T16:28:30.396" v="1" actId="478"/>
          <ac:picMkLst>
            <pc:docMk/>
            <pc:sldMk cId="0" sldId="331"/>
            <ac:picMk id="14" creationId="{2781A0EF-C79F-A84A-8A61-38433A0058A2}"/>
          </ac:picMkLst>
        </pc:picChg>
      </pc:sldChg>
      <pc:sldChg chg="addSp delSp modSp mod delCm">
        <pc:chgData name="Caroline Prodger" userId="e4ef2e75-b60b-401b-8ebe-291bdcf405f4" providerId="ADAL" clId="{56945F01-EBA5-466D-BFDA-2B6B2BB4572C}" dt="2022-07-12T16:30:50.800" v="22" actId="1076"/>
        <pc:sldMkLst>
          <pc:docMk/>
          <pc:sldMk cId="2508515611" sldId="334"/>
        </pc:sldMkLst>
        <pc:spChg chg="mod">
          <ac:chgData name="Caroline Prodger" userId="e4ef2e75-b60b-401b-8ebe-291bdcf405f4" providerId="ADAL" clId="{56945F01-EBA5-466D-BFDA-2B6B2BB4572C}" dt="2022-07-12T16:30:39.007" v="19" actId="14100"/>
          <ac:spMkLst>
            <pc:docMk/>
            <pc:sldMk cId="2508515611" sldId="334"/>
            <ac:spMk id="9" creationId="{8A533300-BB07-2232-F3ED-00E35B52F020}"/>
          </ac:spMkLst>
        </pc:spChg>
        <pc:picChg chg="add mod">
          <ac:chgData name="Caroline Prodger" userId="e4ef2e75-b60b-401b-8ebe-291bdcf405f4" providerId="ADAL" clId="{56945F01-EBA5-466D-BFDA-2B6B2BB4572C}" dt="2022-07-12T16:30:50.800" v="22" actId="1076"/>
          <ac:picMkLst>
            <pc:docMk/>
            <pc:sldMk cId="2508515611" sldId="334"/>
            <ac:picMk id="5" creationId="{7761D6C1-408B-0571-8F8C-D23B3C8464D7}"/>
          </ac:picMkLst>
        </pc:picChg>
        <pc:picChg chg="del">
          <ac:chgData name="Caroline Prodger" userId="e4ef2e75-b60b-401b-8ebe-291bdcf405f4" providerId="ADAL" clId="{56945F01-EBA5-466D-BFDA-2B6B2BB4572C}" dt="2022-07-12T16:30:30.634" v="16" actId="478"/>
          <ac:picMkLst>
            <pc:docMk/>
            <pc:sldMk cId="2508515611" sldId="334"/>
            <ac:picMk id="1029" creationId="{E9089762-A946-C84C-05DA-B2E0DF74E9D0}"/>
          </ac:picMkLst>
        </pc:picChg>
      </pc:sldChg>
      <pc:sldChg chg="modSp mod">
        <pc:chgData name="Caroline Prodger" userId="e4ef2e75-b60b-401b-8ebe-291bdcf405f4" providerId="ADAL" clId="{56945F01-EBA5-466D-BFDA-2B6B2BB4572C}" dt="2022-07-12T16:33:00.032" v="34" actId="1076"/>
        <pc:sldMkLst>
          <pc:docMk/>
          <pc:sldMk cId="1763811363" sldId="336"/>
        </pc:sldMkLst>
        <pc:spChg chg="mod">
          <ac:chgData name="Caroline Prodger" userId="e4ef2e75-b60b-401b-8ebe-291bdcf405f4" providerId="ADAL" clId="{56945F01-EBA5-466D-BFDA-2B6B2BB4572C}" dt="2022-07-12T16:32:43.738" v="32" actId="14100"/>
          <ac:spMkLst>
            <pc:docMk/>
            <pc:sldMk cId="1763811363" sldId="336"/>
            <ac:spMk id="3" creationId="{4AB7C334-0BA0-9D2A-C949-A1447EC3512C}"/>
          </ac:spMkLst>
        </pc:spChg>
        <pc:picChg chg="mod">
          <ac:chgData name="Caroline Prodger" userId="e4ef2e75-b60b-401b-8ebe-291bdcf405f4" providerId="ADAL" clId="{56945F01-EBA5-466D-BFDA-2B6B2BB4572C}" dt="2022-07-12T16:33:00.032" v="34" actId="1076"/>
          <ac:picMkLst>
            <pc:docMk/>
            <pc:sldMk cId="1763811363" sldId="336"/>
            <ac:picMk id="8" creationId="{7F51D1A4-5F9A-D761-6307-A9E84CBB0D8F}"/>
          </ac:picMkLst>
        </pc:picChg>
      </pc:sldChg>
      <pc:sldChg chg="addSp delSp modSp mod delCm">
        <pc:chgData name="Caroline Prodger" userId="e4ef2e75-b60b-401b-8ebe-291bdcf405f4" providerId="ADAL" clId="{56945F01-EBA5-466D-BFDA-2B6B2BB4572C}" dt="2022-07-12T16:31:48.398" v="26" actId="1076"/>
        <pc:sldMkLst>
          <pc:docMk/>
          <pc:sldMk cId="2002672757" sldId="337"/>
        </pc:sldMkLst>
        <pc:picChg chg="add mod">
          <ac:chgData name="Caroline Prodger" userId="e4ef2e75-b60b-401b-8ebe-291bdcf405f4" providerId="ADAL" clId="{56945F01-EBA5-466D-BFDA-2B6B2BB4572C}" dt="2022-07-12T16:31:48.398" v="26" actId="1076"/>
          <ac:picMkLst>
            <pc:docMk/>
            <pc:sldMk cId="2002672757" sldId="337"/>
            <ac:picMk id="5" creationId="{733D106E-176B-79B8-2EFC-2DEF1EE29216}"/>
          </ac:picMkLst>
        </pc:picChg>
        <pc:picChg chg="del">
          <ac:chgData name="Caroline Prodger" userId="e4ef2e75-b60b-401b-8ebe-291bdcf405f4" providerId="ADAL" clId="{56945F01-EBA5-466D-BFDA-2B6B2BB4572C}" dt="2022-07-12T16:31:42.579" v="24" actId="478"/>
          <ac:picMkLst>
            <pc:docMk/>
            <pc:sldMk cId="2002672757" sldId="337"/>
            <ac:picMk id="1027" creationId="{8D4B0B61-9094-ACDC-69FC-40F674F42B8A}"/>
          </ac:picMkLst>
        </pc:picChg>
      </pc:sldChg>
    </pc:docChg>
  </pc:docChgLst>
  <pc:docChgLst>
    <pc:chgData name="Caroline Prodger" userId="e4ef2e75-b60b-401b-8ebe-291bdcf405f4" providerId="ADAL" clId="{433A1471-479F-4B26-8FCE-99530F9A39EB}"/>
    <pc:docChg chg="custSel addSld modSld">
      <pc:chgData name="Caroline Prodger" userId="e4ef2e75-b60b-401b-8ebe-291bdcf405f4" providerId="ADAL" clId="{433A1471-479F-4B26-8FCE-99530F9A39EB}" dt="2022-06-21T11:33:41.697" v="123" actId="1589"/>
      <pc:docMkLst>
        <pc:docMk/>
      </pc:docMkLst>
      <pc:sldChg chg="delSp modSp mod">
        <pc:chgData name="Caroline Prodger" userId="e4ef2e75-b60b-401b-8ebe-291bdcf405f4" providerId="ADAL" clId="{433A1471-479F-4B26-8FCE-99530F9A39EB}" dt="2022-06-21T11:05:21.602" v="8" actId="21"/>
        <pc:sldMkLst>
          <pc:docMk/>
          <pc:sldMk cId="0" sldId="256"/>
        </pc:sldMkLst>
        <pc:spChg chg="del">
          <ac:chgData name="Caroline Prodger" userId="e4ef2e75-b60b-401b-8ebe-291bdcf405f4" providerId="ADAL" clId="{433A1471-479F-4B26-8FCE-99530F9A39EB}" dt="2022-06-21T11:05:21.602" v="8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433A1471-479F-4B26-8FCE-99530F9A39EB}" dt="2022-06-21T11:05:13.500" v="7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433A1471-479F-4B26-8FCE-99530F9A39EB}" dt="2022-06-21T11:05:08.142" v="6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Cm">
        <pc:chgData name="Caroline Prodger" userId="e4ef2e75-b60b-401b-8ebe-291bdcf405f4" providerId="ADAL" clId="{433A1471-479F-4B26-8FCE-99530F9A39EB}" dt="2022-06-21T11:29:41.287" v="93" actId="1589"/>
        <pc:sldMkLst>
          <pc:docMk/>
          <pc:sldMk cId="0" sldId="331"/>
        </pc:sldMkLst>
      </pc:sldChg>
      <pc:sldChg chg="addSp delSp modSp mod addCm delCm modCm">
        <pc:chgData name="Caroline Prodger" userId="e4ef2e75-b60b-401b-8ebe-291bdcf405f4" providerId="ADAL" clId="{433A1471-479F-4B26-8FCE-99530F9A39EB}" dt="2022-06-21T11:32:42.339" v="112" actId="14100"/>
        <pc:sldMkLst>
          <pc:docMk/>
          <pc:sldMk cId="2508515611" sldId="334"/>
        </pc:sldMkLst>
        <pc:spChg chg="mod">
          <ac:chgData name="Caroline Prodger" userId="e4ef2e75-b60b-401b-8ebe-291bdcf405f4" providerId="ADAL" clId="{433A1471-479F-4B26-8FCE-99530F9A39EB}" dt="2022-06-21T11:31:57.372" v="104" actId="14100"/>
          <ac:spMkLst>
            <pc:docMk/>
            <pc:sldMk cId="2508515611" sldId="334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433A1471-479F-4B26-8FCE-99530F9A39EB}" dt="2022-06-21T11:32:14.517" v="109" actId="478"/>
          <ac:spMkLst>
            <pc:docMk/>
            <pc:sldMk cId="2508515611" sldId="334"/>
            <ac:spMk id="5" creationId="{8A8483DD-4BBC-DF92-A6B5-914E49B93F7A}"/>
          </ac:spMkLst>
        </pc:spChg>
        <pc:spChg chg="del">
          <ac:chgData name="Caroline Prodger" userId="e4ef2e75-b60b-401b-8ebe-291bdcf405f4" providerId="ADAL" clId="{433A1471-479F-4B26-8FCE-99530F9A39EB}" dt="2022-06-21T11:30:53.866" v="95" actId="478"/>
          <ac:spMkLst>
            <pc:docMk/>
            <pc:sldMk cId="2508515611" sldId="334"/>
            <ac:spMk id="8" creationId="{AFB8BD3B-6016-45FB-45FF-AC90876051FD}"/>
          </ac:spMkLst>
        </pc:spChg>
        <pc:spChg chg="add mod">
          <ac:chgData name="Caroline Prodger" userId="e4ef2e75-b60b-401b-8ebe-291bdcf405f4" providerId="ADAL" clId="{433A1471-479F-4B26-8FCE-99530F9A39EB}" dt="2022-06-21T11:32:31.348" v="111" actId="14100"/>
          <ac:spMkLst>
            <pc:docMk/>
            <pc:sldMk cId="2508515611" sldId="334"/>
            <ac:spMk id="9" creationId="{8A533300-BB07-2232-F3ED-00E35B52F020}"/>
          </ac:spMkLst>
        </pc:spChg>
        <pc:picChg chg="del">
          <ac:chgData name="Caroline Prodger" userId="e4ef2e75-b60b-401b-8ebe-291bdcf405f4" providerId="ADAL" clId="{433A1471-479F-4B26-8FCE-99530F9A39EB}" dt="2022-06-21T11:30:50.377" v="94" actId="478"/>
          <ac:picMkLst>
            <pc:docMk/>
            <pc:sldMk cId="2508515611" sldId="334"/>
            <ac:picMk id="1027" creationId="{8D4B0B61-9094-ACDC-69FC-40F674F42B8A}"/>
          </ac:picMkLst>
        </pc:picChg>
        <pc:picChg chg="mod">
          <ac:chgData name="Caroline Prodger" userId="e4ef2e75-b60b-401b-8ebe-291bdcf405f4" providerId="ADAL" clId="{433A1471-479F-4B26-8FCE-99530F9A39EB}" dt="2022-06-21T11:32:42.339" v="112" actId="14100"/>
          <ac:picMkLst>
            <pc:docMk/>
            <pc:sldMk cId="2508515611" sldId="334"/>
            <ac:picMk id="1029" creationId="{E9089762-A946-C84C-05DA-B2E0DF74E9D0}"/>
          </ac:picMkLst>
        </pc:picChg>
      </pc:sldChg>
      <pc:sldChg chg="addSp delSp modSp new mod">
        <pc:chgData name="Caroline Prodger" userId="e4ef2e75-b60b-401b-8ebe-291bdcf405f4" providerId="ADAL" clId="{433A1471-479F-4B26-8FCE-99530F9A39EB}" dt="2022-06-21T11:15:22.671" v="91" actId="1076"/>
        <pc:sldMkLst>
          <pc:docMk/>
          <pc:sldMk cId="1763811363" sldId="336"/>
        </pc:sldMkLst>
        <pc:spChg chg="mod">
          <ac:chgData name="Caroline Prodger" userId="e4ef2e75-b60b-401b-8ebe-291bdcf405f4" providerId="ADAL" clId="{433A1471-479F-4B26-8FCE-99530F9A39EB}" dt="2022-06-21T11:05:29.879" v="21" actId="20577"/>
          <ac:spMkLst>
            <pc:docMk/>
            <pc:sldMk cId="1763811363" sldId="336"/>
            <ac:spMk id="2" creationId="{7551E9B1-F620-7126-EFF7-2D7B6C5E5BE0}"/>
          </ac:spMkLst>
        </pc:spChg>
        <pc:spChg chg="mod">
          <ac:chgData name="Caroline Prodger" userId="e4ef2e75-b60b-401b-8ebe-291bdcf405f4" providerId="ADAL" clId="{433A1471-479F-4B26-8FCE-99530F9A39EB}" dt="2022-06-21T11:15:15.456" v="89" actId="14100"/>
          <ac:spMkLst>
            <pc:docMk/>
            <pc:sldMk cId="1763811363" sldId="336"/>
            <ac:spMk id="3" creationId="{4AB7C334-0BA0-9D2A-C949-A1447EC3512C}"/>
          </ac:spMkLst>
        </pc:spChg>
        <pc:spChg chg="add mod">
          <ac:chgData name="Caroline Prodger" userId="e4ef2e75-b60b-401b-8ebe-291bdcf405f4" providerId="ADAL" clId="{433A1471-479F-4B26-8FCE-99530F9A39EB}" dt="2022-06-21T11:06:12.481" v="69" actId="14100"/>
          <ac:spMkLst>
            <pc:docMk/>
            <pc:sldMk cId="1763811363" sldId="336"/>
            <ac:spMk id="4" creationId="{03208070-BEF5-C717-EDB0-9772628DB190}"/>
          </ac:spMkLst>
        </pc:spChg>
        <pc:picChg chg="add del mod">
          <ac:chgData name="Caroline Prodger" userId="e4ef2e75-b60b-401b-8ebe-291bdcf405f4" providerId="ADAL" clId="{433A1471-479F-4B26-8FCE-99530F9A39EB}" dt="2022-06-21T11:06:53.212" v="75" actId="21"/>
          <ac:picMkLst>
            <pc:docMk/>
            <pc:sldMk cId="1763811363" sldId="336"/>
            <ac:picMk id="6" creationId="{5DEA06A2-0036-139A-D208-63355E0D61B8}"/>
          </ac:picMkLst>
        </pc:picChg>
        <pc:picChg chg="add mod">
          <ac:chgData name="Caroline Prodger" userId="e4ef2e75-b60b-401b-8ebe-291bdcf405f4" providerId="ADAL" clId="{433A1471-479F-4B26-8FCE-99530F9A39EB}" dt="2022-06-21T11:15:22.671" v="91" actId="1076"/>
          <ac:picMkLst>
            <pc:docMk/>
            <pc:sldMk cId="1763811363" sldId="336"/>
            <ac:picMk id="8" creationId="{7F51D1A4-5F9A-D761-6307-A9E84CBB0D8F}"/>
          </ac:picMkLst>
        </pc:picChg>
      </pc:sldChg>
      <pc:sldChg chg="delSp modSp mod addCm delCm">
        <pc:chgData name="Caroline Prodger" userId="e4ef2e75-b60b-401b-8ebe-291bdcf405f4" providerId="ADAL" clId="{433A1471-479F-4B26-8FCE-99530F9A39EB}" dt="2022-06-21T11:33:41.697" v="123" actId="1589"/>
        <pc:sldMkLst>
          <pc:docMk/>
          <pc:sldMk cId="2002672757" sldId="337"/>
        </pc:sldMkLst>
        <pc:spChg chg="mod">
          <ac:chgData name="Caroline Prodger" userId="e4ef2e75-b60b-401b-8ebe-291bdcf405f4" providerId="ADAL" clId="{433A1471-479F-4B26-8FCE-99530F9A39EB}" dt="2022-06-21T11:33:24.409" v="122" actId="113"/>
          <ac:spMkLst>
            <pc:docMk/>
            <pc:sldMk cId="2002672757" sldId="337"/>
            <ac:spMk id="3" creationId="{00000000-0000-0000-0000-000000000000}"/>
          </ac:spMkLst>
        </pc:spChg>
        <pc:spChg chg="del">
          <ac:chgData name="Caroline Prodger" userId="e4ef2e75-b60b-401b-8ebe-291bdcf405f4" providerId="ADAL" clId="{433A1471-479F-4B26-8FCE-99530F9A39EB}" dt="2022-06-21T11:32:55.936" v="115" actId="478"/>
          <ac:spMkLst>
            <pc:docMk/>
            <pc:sldMk cId="2002672757" sldId="337"/>
            <ac:spMk id="5" creationId="{8A8483DD-4BBC-DF92-A6B5-914E49B93F7A}"/>
          </ac:spMkLst>
        </pc:spChg>
        <pc:spChg chg="del">
          <ac:chgData name="Caroline Prodger" userId="e4ef2e75-b60b-401b-8ebe-291bdcf405f4" providerId="ADAL" clId="{433A1471-479F-4B26-8FCE-99530F9A39EB}" dt="2022-06-21T11:33:16.822" v="121" actId="478"/>
          <ac:spMkLst>
            <pc:docMk/>
            <pc:sldMk cId="2002672757" sldId="337"/>
            <ac:spMk id="8" creationId="{AFB8BD3B-6016-45FB-45FF-AC90876051FD}"/>
          </ac:spMkLst>
        </pc:spChg>
        <pc:picChg chg="mod">
          <ac:chgData name="Caroline Prodger" userId="e4ef2e75-b60b-401b-8ebe-291bdcf405f4" providerId="ADAL" clId="{433A1471-479F-4B26-8FCE-99530F9A39EB}" dt="2022-06-21T11:33:12.755" v="120" actId="1076"/>
          <ac:picMkLst>
            <pc:docMk/>
            <pc:sldMk cId="2002672757" sldId="337"/>
            <ac:picMk id="1027" creationId="{8D4B0B61-9094-ACDC-69FC-40F674F42B8A}"/>
          </ac:picMkLst>
        </pc:picChg>
        <pc:picChg chg="del">
          <ac:chgData name="Caroline Prodger" userId="e4ef2e75-b60b-401b-8ebe-291bdcf405f4" providerId="ADAL" clId="{433A1471-479F-4B26-8FCE-99530F9A39EB}" dt="2022-06-21T11:32:47.463" v="113" actId="478"/>
          <ac:picMkLst>
            <pc:docMk/>
            <pc:sldMk cId="2002672757" sldId="337"/>
            <ac:picMk id="1029" creationId="{E9089762-A946-C84C-05DA-B2E0DF74E9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609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775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920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  <a:p>
            <a:r>
              <a:rPr lang="en-GB" sz="2400" b="1" dirty="0"/>
              <a:t>10.1 Principles and applications of control system theory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89771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Signals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1E9B1-F620-7126-EFF7-2D7B6C5E5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B7C334-0BA0-9D2A-C949-A1447EC3512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3982721" cy="2343904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explain the difference between analogue and digital signals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p</a:t>
            </a:r>
            <a:r>
              <a:rPr lang="en-GB" dirty="0" err="1"/>
              <a:t>ulse</a:t>
            </a:r>
            <a:r>
              <a:rPr lang="en-GB" dirty="0"/>
              <a:t> width and pulse amplitude modulation.</a:t>
            </a:r>
            <a:endParaRPr lang="en-US" dirty="0"/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/>
          </a:p>
        </p:txBody>
      </p:sp>
      <p:pic>
        <p:nvPicPr>
          <p:cNvPr id="8" name="Picture 7" descr="A picture containing chart&#10;&#10;Description automatically generated">
            <a:extLst>
              <a:ext uri="{FF2B5EF4-FFF2-40B4-BE49-F238E27FC236}">
                <a16:creationId xmlns:a16="http://schemas.microsoft.com/office/drawing/2014/main" id="{7F51D1A4-5F9A-D761-6307-A9E84CBB0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520" y="1512000"/>
            <a:ext cx="3891280" cy="1340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811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Control systems make use of a range of different types of electrical and electronic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signals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  <a:r>
              <a:rPr lang="en-US" dirty="0"/>
              <a:t>These can include voltages, currents and logic states.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Signals can be either analogue or digital.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They are usually displayed as waveforms of the change in parameter over time.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They can be manipulated, modulated or processed for different functions and applications.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Analogue and digital signals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0C1D90B-1459-8D73-F65E-BE62237ECF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653280" cy="4248000"/>
          </a:xfrm>
        </p:spPr>
        <p:txBody>
          <a:bodyPr/>
          <a:lstStyle/>
          <a:p>
            <a:pPr lvl="1"/>
            <a:r>
              <a:rPr lang="en-US" b="1" dirty="0"/>
              <a:t>Analogue signals</a:t>
            </a:r>
            <a:r>
              <a:rPr lang="en-US" dirty="0"/>
              <a:t> transmit information as a continuous set of values.</a:t>
            </a:r>
          </a:p>
          <a:p>
            <a:pPr lvl="1"/>
            <a:r>
              <a:rPr lang="en-GB" dirty="0"/>
              <a:t>Analogue signals are shown as </a:t>
            </a:r>
            <a:r>
              <a:rPr lang="en-GB" b="1" dirty="0"/>
              <a:t>sinusoidal waves</a:t>
            </a:r>
            <a:r>
              <a:rPr lang="en-GB" dirty="0"/>
              <a:t>. For example, radio waves.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r>
              <a:rPr lang="en-GB" b="1" dirty="0"/>
              <a:t>Digital signals</a:t>
            </a:r>
            <a:r>
              <a:rPr lang="en-GB" dirty="0"/>
              <a:t> transmit information as a sequence of discrete values (eg 1s and 0s).</a:t>
            </a:r>
          </a:p>
          <a:p>
            <a:pPr lvl="1"/>
            <a:r>
              <a:rPr lang="en-GB" dirty="0"/>
              <a:t>Digital signals are finite.</a:t>
            </a:r>
          </a:p>
          <a:p>
            <a:pPr lvl="1"/>
            <a:r>
              <a:rPr lang="en-GB" dirty="0"/>
              <a:t>Digital signals are shown as square waves.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E7F080-E242-9273-219E-C23949ABA3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807" r="11910"/>
          <a:stretch/>
        </p:blipFill>
        <p:spPr>
          <a:xfrm>
            <a:off x="5384800" y="2018321"/>
            <a:ext cx="3505200" cy="28213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Analogue or digital?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36118"/>
            <a:ext cx="8229600" cy="3826425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Analogue signals are higher density than digital signals and so present more detailed and accurate information.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Analogue signals are more likely to suffer from the effects of noise.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Digital signals take up less bandwidth as they carry less information.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Digital signals are easier to understand, transmit and decode as they can only be one of two values (high or low, 1 or 0).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other advantages and disadvantages do you think there are for each signal type? Which applications is each best suited for?</a:t>
            </a:r>
          </a:p>
        </p:txBody>
      </p:sp>
    </p:spTree>
    <p:extLst>
      <p:ext uri="{BB962C8B-B14F-4D97-AF65-F5344CB8AC3E}">
        <p14:creationId xmlns:p14="http://schemas.microsoft.com/office/powerpoint/2010/main" val="2933001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Pulse width 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403920"/>
          </a:xfrm>
        </p:spPr>
        <p:txBody>
          <a:bodyPr/>
          <a:lstStyle/>
          <a:p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Modulation is where data is converted into electrical signals that are suitable for transmission. For example, radio waves.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533300-BB07-2232-F3ED-00E35B52F020}"/>
              </a:ext>
            </a:extLst>
          </p:cNvPr>
          <p:cNvSpPr txBox="1"/>
          <p:nvPr/>
        </p:nvSpPr>
        <p:spPr>
          <a:xfrm>
            <a:off x="325120" y="2835245"/>
            <a:ext cx="387096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Pulse width modulation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(PWM)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is where the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width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of the pulsed carrier signal is varied according to the amplitude of the message signal.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61D6C1-408B-0571-8F8C-D23B3C8464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131738"/>
            <a:ext cx="3942080" cy="371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515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Pulse amplitude 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Pulse amplitude modulation (PAM)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is where the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amplitude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of the pulsed carrier signal is varied according to the amplitude of the message signal.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3D106E-176B-79B8-2EFC-2DEF1EE29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766" y="2215874"/>
            <a:ext cx="4008467" cy="36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72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00962" y="603048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390</Words>
  <Application>Microsoft Office PowerPoint</Application>
  <PresentationFormat>On-screen Show (4:3)</PresentationFormat>
  <Paragraphs>42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</vt:lpstr>
      <vt:lpstr>Calibri</vt:lpstr>
      <vt:lpstr>Lucida Grande</vt:lpstr>
      <vt:lpstr>Times New Roman</vt:lpstr>
      <vt:lpstr>Default Design</vt:lpstr>
      <vt:lpstr>PowerPoint 6: Signals</vt:lpstr>
      <vt:lpstr>Objectives</vt:lpstr>
      <vt:lpstr>Signals</vt:lpstr>
      <vt:lpstr>Analogue and digital signals</vt:lpstr>
      <vt:lpstr>Analogue or digital?</vt:lpstr>
      <vt:lpstr>Pulse width modulation</vt:lpstr>
      <vt:lpstr>Pulse amplitude modulation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54</cp:revision>
  <dcterms:created xsi:type="dcterms:W3CDTF">2013-05-28T00:38:54Z</dcterms:created>
  <dcterms:modified xsi:type="dcterms:W3CDTF">2022-07-18T08:54:30Z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