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5" r:id="rId5"/>
    <p:sldId id="362" r:id="rId6"/>
    <p:sldId id="346" r:id="rId7"/>
    <p:sldId id="347" r:id="rId8"/>
    <p:sldId id="348" r:id="rId9"/>
    <p:sldId id="349" r:id="rId10"/>
    <p:sldId id="350" r:id="rId11"/>
    <p:sldId id="359" r:id="rId12"/>
    <p:sldId id="360" r:id="rId13"/>
    <p:sldId id="353" r:id="rId14"/>
    <p:sldId id="354" r:id="rId15"/>
    <p:sldId id="355" r:id="rId16"/>
    <p:sldId id="356" r:id="rId17"/>
    <p:sldId id="357" r:id="rId18"/>
    <p:sldId id="363" r:id="rId19"/>
    <p:sldId id="361" r:id="rId20"/>
    <p:sldId id="358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4064D6-6461-4FFC-B3A3-E98EF3C68570}" v="4" dt="2022-06-30T08:20:11.3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7" autoAdjust="0"/>
    <p:restoredTop sz="94694" autoAdjust="0"/>
  </p:normalViewPr>
  <p:slideViewPr>
    <p:cSldViewPr snapToGrid="0">
      <p:cViewPr varScale="1">
        <p:scale>
          <a:sx n="62" d="100"/>
          <a:sy n="62" d="100"/>
        </p:scale>
        <p:origin x="11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Fiona Freel" userId="3a7a7974-e831-4583-92ac-603bf88d4539" providerId="ADAL" clId="{CD4064D6-6461-4FFC-B3A3-E98EF3C68570}"/>
    <pc:docChg chg="modSld modMainMaster">
      <pc:chgData name="Fiona Freel" userId="3a7a7974-e831-4583-92ac-603bf88d4539" providerId="ADAL" clId="{CD4064D6-6461-4FFC-B3A3-E98EF3C68570}" dt="2022-06-30T08:20:11.358" v="4"/>
      <pc:docMkLst>
        <pc:docMk/>
      </pc:docMkLst>
      <pc:sldChg chg="addSp delSp modSp">
        <pc:chgData name="Fiona Freel" userId="3a7a7974-e831-4583-92ac-603bf88d4539" providerId="ADAL" clId="{CD4064D6-6461-4FFC-B3A3-E98EF3C68570}" dt="2022-06-30T08:20:06.148" v="3"/>
        <pc:sldMkLst>
          <pc:docMk/>
          <pc:sldMk cId="3546430573" sldId="345"/>
        </pc:sldMkLst>
        <pc:spChg chg="add del mod">
          <ac:chgData name="Fiona Freel" userId="3a7a7974-e831-4583-92ac-603bf88d4539" providerId="ADAL" clId="{CD4064D6-6461-4FFC-B3A3-E98EF3C68570}" dt="2022-06-30T08:20:06.148" v="3"/>
          <ac:spMkLst>
            <pc:docMk/>
            <pc:sldMk cId="3546430573" sldId="345"/>
            <ac:spMk id="4" creationId="{47BE65E7-E80D-055B-F881-CF8B02B11820}"/>
          </ac:spMkLst>
        </pc:spChg>
      </pc:sldChg>
      <pc:sldChg chg="addSp modSp">
        <pc:chgData name="Fiona Freel" userId="3a7a7974-e831-4583-92ac-603bf88d4539" providerId="ADAL" clId="{CD4064D6-6461-4FFC-B3A3-E98EF3C68570}" dt="2022-06-30T08:20:11.358" v="4"/>
        <pc:sldMkLst>
          <pc:docMk/>
          <pc:sldMk cId="2953684419" sldId="358"/>
        </pc:sldMkLst>
        <pc:spChg chg="add mod">
          <ac:chgData name="Fiona Freel" userId="3a7a7974-e831-4583-92ac-603bf88d4539" providerId="ADAL" clId="{CD4064D6-6461-4FFC-B3A3-E98EF3C68570}" dt="2022-06-30T08:20:11.358" v="4"/>
          <ac:spMkLst>
            <pc:docMk/>
            <pc:sldMk cId="2953684419" sldId="358"/>
            <ac:spMk id="3" creationId="{54C0B123-B4E1-A0F3-F5E3-E08BBCBBB4D6}"/>
          </ac:spMkLst>
        </pc:spChg>
      </pc:sldChg>
      <pc:sldMasterChg chg="modSp mod">
        <pc:chgData name="Fiona Freel" userId="3a7a7974-e831-4583-92ac-603bf88d4539" providerId="ADAL" clId="{CD4064D6-6461-4FFC-B3A3-E98EF3C68570}" dt="2022-06-30T08:19:46.134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CD4064D6-6461-4FFC-B3A3-E98EF3C68570}" dt="2022-06-30T08:19:46.134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CD4064D6-6461-4FFC-B3A3-E98EF3C68570}" dt="2022-06-29T14:16:19.985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D81AF824-37AC-418E-936E-D653D5AECF0F}"/>
    <pc:docChg chg="undo custSel modSld">
      <pc:chgData name="Caroline Prodger" userId="e4ef2e75-b60b-401b-8ebe-291bdcf405f4" providerId="ADAL" clId="{D81AF824-37AC-418E-936E-D653D5AECF0F}" dt="2022-05-23T11:25:13.426" v="643" actId="20577"/>
      <pc:docMkLst>
        <pc:docMk/>
      </pc:docMkLst>
      <pc:sldChg chg="modSp mod modNotesTx">
        <pc:chgData name="Caroline Prodger" userId="e4ef2e75-b60b-401b-8ebe-291bdcf405f4" providerId="ADAL" clId="{D81AF824-37AC-418E-936E-D653D5AECF0F}" dt="2022-05-23T11:05:00.692" v="7" actId="1076"/>
        <pc:sldMkLst>
          <pc:docMk/>
          <pc:sldMk cId="2898939889" sldId="346"/>
        </pc:sldMkLst>
        <pc:spChg chg="mod">
          <ac:chgData name="Caroline Prodger" userId="e4ef2e75-b60b-401b-8ebe-291bdcf405f4" providerId="ADAL" clId="{D81AF824-37AC-418E-936E-D653D5AECF0F}" dt="2022-05-23T11:04:56.332" v="6" actId="2710"/>
          <ac:spMkLst>
            <pc:docMk/>
            <pc:sldMk cId="2898939889" sldId="346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05:00.692" v="7" actId="1076"/>
          <ac:picMkLst>
            <pc:docMk/>
            <pc:sldMk cId="2898939889" sldId="346"/>
            <ac:picMk id="1027" creationId="{00000000-0000-0000-0000-000000000000}"/>
          </ac:picMkLst>
        </pc:picChg>
      </pc:sldChg>
      <pc:sldChg chg="modNotesTx">
        <pc:chgData name="Caroline Prodger" userId="e4ef2e75-b60b-401b-8ebe-291bdcf405f4" providerId="ADAL" clId="{D81AF824-37AC-418E-936E-D653D5AECF0F}" dt="2022-05-23T11:05:12.978" v="8" actId="20577"/>
        <pc:sldMkLst>
          <pc:docMk/>
          <pc:sldMk cId="951777640" sldId="347"/>
        </pc:sldMkLst>
      </pc:sldChg>
      <pc:sldChg chg="modSp mod modNotesTx">
        <pc:chgData name="Caroline Prodger" userId="e4ef2e75-b60b-401b-8ebe-291bdcf405f4" providerId="ADAL" clId="{D81AF824-37AC-418E-936E-D653D5AECF0F}" dt="2022-05-23T11:08:03.891" v="68" actId="20577"/>
        <pc:sldMkLst>
          <pc:docMk/>
          <pc:sldMk cId="3160570208" sldId="348"/>
        </pc:sldMkLst>
        <pc:spChg chg="mod">
          <ac:chgData name="Caroline Prodger" userId="e4ef2e75-b60b-401b-8ebe-291bdcf405f4" providerId="ADAL" clId="{D81AF824-37AC-418E-936E-D653D5AECF0F}" dt="2022-05-23T11:06:50.073" v="35" actId="120"/>
          <ac:spMkLst>
            <pc:docMk/>
            <pc:sldMk cId="3160570208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03.891" v="68" actId="20577"/>
          <ac:spMkLst>
            <pc:docMk/>
            <pc:sldMk cId="3160570208" sldId="34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6:32.674" v="31" actId="20577"/>
          <ac:spMkLst>
            <pc:docMk/>
            <pc:sldMk cId="3160570208" sldId="348"/>
            <ac:spMk id="5123" creationId="{00000000-0000-0000-0000-000000000000}"/>
          </ac:spMkLst>
        </pc:spChg>
      </pc:sldChg>
      <pc:sldChg chg="modSp mod">
        <pc:chgData name="Caroline Prodger" userId="e4ef2e75-b60b-401b-8ebe-291bdcf405f4" providerId="ADAL" clId="{D81AF824-37AC-418E-936E-D653D5AECF0F}" dt="2022-05-23T11:08:56.919" v="105" actId="1076"/>
        <pc:sldMkLst>
          <pc:docMk/>
          <pc:sldMk cId="1963619974" sldId="349"/>
        </pc:sldMkLst>
        <pc:spChg chg="mod">
          <ac:chgData name="Caroline Prodger" userId="e4ef2e75-b60b-401b-8ebe-291bdcf405f4" providerId="ADAL" clId="{D81AF824-37AC-418E-936E-D653D5AECF0F}" dt="2022-05-23T11:08:18.005" v="101" actId="20577"/>
          <ac:spMkLst>
            <pc:docMk/>
            <pc:sldMk cId="1963619974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25.728" v="102" actId="1076"/>
          <ac:spMkLst>
            <pc:docMk/>
            <pc:sldMk cId="1963619974" sldId="349"/>
            <ac:spMk id="7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7:26.896" v="40" actId="1076"/>
          <ac:spMkLst>
            <pc:docMk/>
            <pc:sldMk cId="1963619974" sldId="349"/>
            <ac:spMk id="8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56.919" v="105" actId="1076"/>
          <ac:spMkLst>
            <pc:docMk/>
            <pc:sldMk cId="1963619974" sldId="349"/>
            <ac:spMk id="9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08:29.796" v="103" actId="1076"/>
          <ac:spMkLst>
            <pc:docMk/>
            <pc:sldMk cId="1963619974" sldId="349"/>
            <ac:spMk id="10" creationId="{00000000-0000-0000-0000-000000000000}"/>
          </ac:spMkLst>
        </pc:spChg>
      </pc:sldChg>
      <pc:sldChg chg="modNotesTx">
        <pc:chgData name="Caroline Prodger" userId="e4ef2e75-b60b-401b-8ebe-291bdcf405f4" providerId="ADAL" clId="{D81AF824-37AC-418E-936E-D653D5AECF0F}" dt="2022-05-23T11:10:08.777" v="135" actId="20577"/>
        <pc:sldMkLst>
          <pc:docMk/>
          <pc:sldMk cId="2592622232" sldId="350"/>
        </pc:sldMkLst>
      </pc:sldChg>
      <pc:sldChg chg="modSp mod modNotesTx">
        <pc:chgData name="Caroline Prodger" userId="e4ef2e75-b60b-401b-8ebe-291bdcf405f4" providerId="ADAL" clId="{D81AF824-37AC-418E-936E-D653D5AECF0F}" dt="2022-05-23T11:25:13.426" v="643" actId="20577"/>
        <pc:sldMkLst>
          <pc:docMk/>
          <pc:sldMk cId="814788916" sldId="353"/>
        </pc:sldMkLst>
        <pc:spChg chg="mod">
          <ac:chgData name="Caroline Prodger" userId="e4ef2e75-b60b-401b-8ebe-291bdcf405f4" providerId="ADAL" clId="{D81AF824-37AC-418E-936E-D653D5AECF0F}" dt="2022-05-23T11:13:49.490" v="160" actId="20577"/>
          <ac:spMkLst>
            <pc:docMk/>
            <pc:sldMk cId="814788916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24:42.316" v="587" actId="14100"/>
          <ac:spMkLst>
            <pc:docMk/>
            <pc:sldMk cId="814788916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24:36.254" v="585" actId="1076"/>
          <ac:picMkLst>
            <pc:docMk/>
            <pc:sldMk cId="814788916" sldId="353"/>
            <ac:picMk id="2052" creationId="{00000000-0000-0000-0000-000000000000}"/>
          </ac:picMkLst>
        </pc:picChg>
      </pc:sldChg>
      <pc:sldChg chg="modNotesTx">
        <pc:chgData name="Caroline Prodger" userId="e4ef2e75-b60b-401b-8ebe-291bdcf405f4" providerId="ADAL" clId="{D81AF824-37AC-418E-936E-D653D5AECF0F}" dt="2022-05-23T11:18:03.776" v="548" actId="20577"/>
        <pc:sldMkLst>
          <pc:docMk/>
          <pc:sldMk cId="3057343183" sldId="354"/>
        </pc:sldMkLst>
      </pc:sldChg>
      <pc:sldChg chg="modNotesTx">
        <pc:chgData name="Caroline Prodger" userId="e4ef2e75-b60b-401b-8ebe-291bdcf405f4" providerId="ADAL" clId="{D81AF824-37AC-418E-936E-D653D5AECF0F}" dt="2022-05-23T11:18:28.139" v="549" actId="20577"/>
        <pc:sldMkLst>
          <pc:docMk/>
          <pc:sldMk cId="3720352165" sldId="355"/>
        </pc:sldMkLst>
      </pc:sldChg>
      <pc:sldChg chg="modNotesTx">
        <pc:chgData name="Caroline Prodger" userId="e4ef2e75-b60b-401b-8ebe-291bdcf405f4" providerId="ADAL" clId="{D81AF824-37AC-418E-936E-D653D5AECF0F}" dt="2022-05-23T11:19:04.627" v="550" actId="20577"/>
        <pc:sldMkLst>
          <pc:docMk/>
          <pc:sldMk cId="1657328581" sldId="356"/>
        </pc:sldMkLst>
      </pc:sldChg>
      <pc:sldChg chg="modSp mod modNotesTx">
        <pc:chgData name="Caroline Prodger" userId="e4ef2e75-b60b-401b-8ebe-291bdcf405f4" providerId="ADAL" clId="{D81AF824-37AC-418E-936E-D653D5AECF0F}" dt="2022-05-23T11:22:02.109" v="575" actId="1076"/>
        <pc:sldMkLst>
          <pc:docMk/>
          <pc:sldMk cId="2137377197" sldId="357"/>
        </pc:sldMkLst>
        <pc:spChg chg="mod">
          <ac:chgData name="Caroline Prodger" userId="e4ef2e75-b60b-401b-8ebe-291bdcf405f4" providerId="ADAL" clId="{D81AF824-37AC-418E-936E-D653D5AECF0F}" dt="2022-05-23T11:21:47.784" v="574" actId="255"/>
          <ac:spMkLst>
            <pc:docMk/>
            <pc:sldMk cId="2137377197" sldId="357"/>
            <ac:spMk id="3" creationId="{00000000-0000-0000-0000-000000000000}"/>
          </ac:spMkLst>
        </pc:spChg>
        <pc:picChg chg="mod">
          <ac:chgData name="Caroline Prodger" userId="e4ef2e75-b60b-401b-8ebe-291bdcf405f4" providerId="ADAL" clId="{D81AF824-37AC-418E-936E-D653D5AECF0F}" dt="2022-05-23T11:22:02.109" v="575" actId="1076"/>
          <ac:picMkLst>
            <pc:docMk/>
            <pc:sldMk cId="2137377197" sldId="357"/>
            <ac:picMk id="6146" creationId="{00000000-0000-0000-0000-000000000000}"/>
          </ac:picMkLst>
        </pc:picChg>
      </pc:sldChg>
      <pc:sldChg chg="modSp mod">
        <pc:chgData name="Caroline Prodger" userId="e4ef2e75-b60b-401b-8ebe-291bdcf405f4" providerId="ADAL" clId="{D81AF824-37AC-418E-936E-D653D5AECF0F}" dt="2022-05-23T11:11:34.070" v="145" actId="113"/>
        <pc:sldMkLst>
          <pc:docMk/>
          <pc:sldMk cId="2197705843" sldId="359"/>
        </pc:sldMkLst>
        <pc:spChg chg="mod">
          <ac:chgData name="Caroline Prodger" userId="e4ef2e75-b60b-401b-8ebe-291bdcf405f4" providerId="ADAL" clId="{D81AF824-37AC-418E-936E-D653D5AECF0F}" dt="2022-05-23T11:11:03.143" v="140" actId="12"/>
          <ac:spMkLst>
            <pc:docMk/>
            <pc:sldMk cId="2197705843" sldId="359"/>
            <ac:spMk id="3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16.567" v="141" actId="113"/>
          <ac:spMkLst>
            <pc:docMk/>
            <pc:sldMk cId="2197705843" sldId="359"/>
            <ac:spMk id="4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19.936" v="142" actId="113"/>
          <ac:spMkLst>
            <pc:docMk/>
            <pc:sldMk cId="2197705843" sldId="359"/>
            <ac:spMk id="5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28.173" v="144" actId="113"/>
          <ac:spMkLst>
            <pc:docMk/>
            <pc:sldMk cId="2197705843" sldId="359"/>
            <ac:spMk id="6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24.491" v="143" actId="113"/>
          <ac:spMkLst>
            <pc:docMk/>
            <pc:sldMk cId="2197705843" sldId="359"/>
            <ac:spMk id="7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34.070" v="145" actId="113"/>
          <ac:spMkLst>
            <pc:docMk/>
            <pc:sldMk cId="2197705843" sldId="359"/>
            <ac:spMk id="9" creationId="{00000000-0000-0000-0000-000000000000}"/>
          </ac:spMkLst>
        </pc:spChg>
      </pc:sldChg>
      <pc:sldChg chg="modSp mod">
        <pc:chgData name="Caroline Prodger" userId="e4ef2e75-b60b-401b-8ebe-291bdcf405f4" providerId="ADAL" clId="{D81AF824-37AC-418E-936E-D653D5AECF0F}" dt="2022-05-23T11:13:14.544" v="158" actId="14100"/>
        <pc:sldMkLst>
          <pc:docMk/>
          <pc:sldMk cId="2408014110" sldId="360"/>
        </pc:sldMkLst>
        <pc:spChg chg="mod">
          <ac:chgData name="Caroline Prodger" userId="e4ef2e75-b60b-401b-8ebe-291bdcf405f4" providerId="ADAL" clId="{D81AF824-37AC-418E-936E-D653D5AECF0F}" dt="2022-05-23T11:13:14.544" v="158" actId="14100"/>
          <ac:spMkLst>
            <pc:docMk/>
            <pc:sldMk cId="2408014110" sldId="360"/>
            <ac:spMk id="5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1:58.022" v="148" actId="14100"/>
          <ac:spMkLst>
            <pc:docMk/>
            <pc:sldMk cId="2408014110" sldId="360"/>
            <ac:spMk id="6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32.396" v="156" actId="1076"/>
          <ac:spMkLst>
            <pc:docMk/>
            <pc:sldMk cId="2408014110" sldId="360"/>
            <ac:spMk id="8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02.408" v="149" actId="14100"/>
          <ac:spMkLst>
            <pc:docMk/>
            <pc:sldMk cId="2408014110" sldId="360"/>
            <ac:spMk id="10" creationId="{00000000-0000-0000-0000-000000000000}"/>
          </ac:spMkLst>
        </pc:spChg>
        <pc:spChg chg="mod">
          <ac:chgData name="Caroline Prodger" userId="e4ef2e75-b60b-401b-8ebe-291bdcf405f4" providerId="ADAL" clId="{D81AF824-37AC-418E-936E-D653D5AECF0F}" dt="2022-05-23T11:12:29.408" v="155" actId="1076"/>
          <ac:spMkLst>
            <pc:docMk/>
            <pc:sldMk cId="2408014110" sldId="360"/>
            <ac:spMk id="11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81AF824-37AC-418E-936E-D653D5AECF0F}" dt="2022-05-23T11:24:05.788" v="583" actId="1076"/>
        <pc:sldMkLst>
          <pc:docMk/>
          <pc:sldMk cId="1987704960" sldId="361"/>
        </pc:sldMkLst>
        <pc:spChg chg="mod">
          <ac:chgData name="Caroline Prodger" userId="e4ef2e75-b60b-401b-8ebe-291bdcf405f4" providerId="ADAL" clId="{D81AF824-37AC-418E-936E-D653D5AECF0F}" dt="2022-05-23T11:20:35.028" v="572" actId="14100"/>
          <ac:spMkLst>
            <pc:docMk/>
            <pc:sldMk cId="1987704960" sldId="361"/>
            <ac:spMk id="4" creationId="{0EFC339C-8E5E-4176-8971-FC5F7B5C0BEB}"/>
          </ac:spMkLst>
        </pc:spChg>
        <pc:picChg chg="del">
          <ac:chgData name="Caroline Prodger" userId="e4ef2e75-b60b-401b-8ebe-291bdcf405f4" providerId="ADAL" clId="{D81AF824-37AC-418E-936E-D653D5AECF0F}" dt="2022-05-23T11:23:07.038" v="576" actId="478"/>
          <ac:picMkLst>
            <pc:docMk/>
            <pc:sldMk cId="1987704960" sldId="361"/>
            <ac:picMk id="5" creationId="{73A90032-8C63-4D84-86E8-DD879A80A092}"/>
          </ac:picMkLst>
        </pc:picChg>
        <pc:picChg chg="add mod">
          <ac:chgData name="Caroline Prodger" userId="e4ef2e75-b60b-401b-8ebe-291bdcf405f4" providerId="ADAL" clId="{D81AF824-37AC-418E-936E-D653D5AECF0F}" dt="2022-05-23T11:24:05.788" v="583" actId="1076"/>
          <ac:picMkLst>
            <pc:docMk/>
            <pc:sldMk cId="1987704960" sldId="361"/>
            <ac:picMk id="6" creationId="{801A795E-FACE-085F-4FA9-A459791F9F21}"/>
          </ac:picMkLst>
        </pc:pic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951D1FFA-3BD6-4245-BFE1-87B53E3003A8}"/>
    <pc:docChg chg="custSel delSld modSld">
      <pc:chgData name="Caroline Prodger" userId="e4ef2e75-b60b-401b-8ebe-291bdcf405f4" providerId="ADAL" clId="{951D1FFA-3BD6-4245-BFE1-87B53E3003A8}" dt="2022-03-31T13:42:52.632" v="1824" actId="20577"/>
      <pc:docMkLst>
        <pc:docMk/>
      </pc:docMkLst>
      <pc:sldChg chg="modSp mod">
        <pc:chgData name="Caroline Prodger" userId="e4ef2e75-b60b-401b-8ebe-291bdcf405f4" providerId="ADAL" clId="{951D1FFA-3BD6-4245-BFE1-87B53E3003A8}" dt="2022-03-31T12:18:19.983" v="23" actId="20577"/>
        <pc:sldMkLst>
          <pc:docMk/>
          <pc:sldMk cId="3546430573" sldId="345"/>
        </pc:sldMkLst>
        <pc:spChg chg="mod">
          <ac:chgData name="Caroline Prodger" userId="e4ef2e75-b60b-401b-8ebe-291bdcf405f4" providerId="ADAL" clId="{951D1FFA-3BD6-4245-BFE1-87B53E3003A8}" dt="2022-03-31T12:18:04.185" v="5" actId="14100"/>
          <ac:spMkLst>
            <pc:docMk/>
            <pc:sldMk cId="3546430573" sldId="345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18:19.983" v="23" actId="20577"/>
          <ac:spMkLst>
            <pc:docMk/>
            <pc:sldMk cId="3546430573" sldId="345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2:45.831" v="78" actId="1076"/>
        <pc:sldMkLst>
          <pc:docMk/>
          <pc:sldMk cId="2898939889" sldId="346"/>
        </pc:sldMkLst>
        <pc:spChg chg="mod">
          <ac:chgData name="Caroline Prodger" userId="e4ef2e75-b60b-401b-8ebe-291bdcf405f4" providerId="ADAL" clId="{951D1FFA-3BD6-4245-BFE1-87B53E3003A8}" dt="2022-03-31T12:20:11.102" v="50" actId="20577"/>
          <ac:spMkLst>
            <pc:docMk/>
            <pc:sldMk cId="2898939889" sldId="346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39.843" v="77" actId="255"/>
          <ac:spMkLst>
            <pc:docMk/>
            <pc:sldMk cId="2898939889" sldId="346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22:45.831" v="78" actId="1076"/>
          <ac:picMkLst>
            <pc:docMk/>
            <pc:sldMk cId="2898939889" sldId="346"/>
            <ac:picMk id="1027" creationId="{00000000-0000-0000-0000-000000000000}"/>
          </ac:picMkLst>
        </pc:picChg>
      </pc:sldChg>
      <pc:sldChg chg="delSp modSp mod">
        <pc:chgData name="Caroline Prodger" userId="e4ef2e75-b60b-401b-8ebe-291bdcf405f4" providerId="ADAL" clId="{951D1FFA-3BD6-4245-BFE1-87B53E3003A8}" dt="2022-03-31T12:22:24.143" v="76" actId="1076"/>
        <pc:sldMkLst>
          <pc:docMk/>
          <pc:sldMk cId="951777640" sldId="347"/>
        </pc:sldMkLst>
        <pc:spChg chg="mod">
          <ac:chgData name="Caroline Prodger" userId="e4ef2e75-b60b-401b-8ebe-291bdcf405f4" providerId="ADAL" clId="{951D1FFA-3BD6-4245-BFE1-87B53E3003A8}" dt="2022-03-31T12:21:12.626" v="58" actId="1076"/>
          <ac:spMkLst>
            <pc:docMk/>
            <pc:sldMk cId="951777640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1:54.737" v="73" actId="20577"/>
          <ac:spMkLst>
            <pc:docMk/>
            <pc:sldMk cId="951777640" sldId="347"/>
            <ac:spMk id="3" creationId="{00000000-0000-0000-0000-000000000000}"/>
          </ac:spMkLst>
        </pc:spChg>
        <pc:spChg chg="del">
          <ac:chgData name="Caroline Prodger" userId="e4ef2e75-b60b-401b-8ebe-291bdcf405f4" providerId="ADAL" clId="{951D1FFA-3BD6-4245-BFE1-87B53E3003A8}" dt="2022-03-31T12:20:56.982" v="53" actId="478"/>
          <ac:spMkLst>
            <pc:docMk/>
            <pc:sldMk cId="951777640" sldId="347"/>
            <ac:spMk id="4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18.487" v="74" actId="1076"/>
          <ac:spMkLst>
            <pc:docMk/>
            <pc:sldMk cId="951777640" sldId="347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24.143" v="76" actId="1076"/>
          <ac:spMkLst>
            <pc:docMk/>
            <pc:sldMk cId="951777640" sldId="347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2:21.596" v="75" actId="1076"/>
          <ac:spMkLst>
            <pc:docMk/>
            <pc:sldMk cId="951777640" sldId="347"/>
            <ac:spMk id="10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4:21.302" v="87" actId="1076"/>
        <pc:sldMkLst>
          <pc:docMk/>
          <pc:sldMk cId="3160570208" sldId="348"/>
        </pc:sldMkLst>
        <pc:spChg chg="mod">
          <ac:chgData name="Caroline Prodger" userId="e4ef2e75-b60b-401b-8ebe-291bdcf405f4" providerId="ADAL" clId="{951D1FFA-3BD6-4245-BFE1-87B53E3003A8}" dt="2022-03-31T12:24:21.302" v="87" actId="1076"/>
          <ac:spMkLst>
            <pc:docMk/>
            <pc:sldMk cId="3160570208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08.489" v="84" actId="255"/>
          <ac:spMkLst>
            <pc:docMk/>
            <pc:sldMk cId="3160570208" sldId="348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24:15.122" v="86" actId="1076"/>
          <ac:picMkLst>
            <pc:docMk/>
            <pc:sldMk cId="3160570208" sldId="348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2:24:42.192" v="97" actId="20577"/>
        <pc:sldMkLst>
          <pc:docMk/>
          <pc:sldMk cId="1963619974" sldId="349"/>
        </pc:sldMkLst>
        <pc:spChg chg="mod">
          <ac:chgData name="Caroline Prodger" userId="e4ef2e75-b60b-401b-8ebe-291bdcf405f4" providerId="ADAL" clId="{951D1FFA-3BD6-4245-BFE1-87B53E3003A8}" dt="2022-03-31T12:24:31.952" v="89" actId="20577"/>
          <ac:spMkLst>
            <pc:docMk/>
            <pc:sldMk cId="1963619974" sldId="349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4.149" v="91" actId="20577"/>
          <ac:spMkLst>
            <pc:docMk/>
            <pc:sldMk cId="1963619974" sldId="349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42.192" v="97" actId="20577"/>
          <ac:spMkLst>
            <pc:docMk/>
            <pc:sldMk cId="1963619974" sldId="349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7.031" v="93" actId="20577"/>
          <ac:spMkLst>
            <pc:docMk/>
            <pc:sldMk cId="1963619974" sldId="349"/>
            <ac:spMk id="9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4:39.584" v="95" actId="20577"/>
          <ac:spMkLst>
            <pc:docMk/>
            <pc:sldMk cId="1963619974" sldId="349"/>
            <ac:spMk id="10" creationId="{00000000-0000-0000-0000-000000000000}"/>
          </ac:spMkLst>
        </pc:spChg>
      </pc:sldChg>
      <pc:sldChg chg="addSp modSp mod">
        <pc:chgData name="Caroline Prodger" userId="e4ef2e75-b60b-401b-8ebe-291bdcf405f4" providerId="ADAL" clId="{951D1FFA-3BD6-4245-BFE1-87B53E3003A8}" dt="2022-03-31T12:27:18.002" v="195" actId="1076"/>
        <pc:sldMkLst>
          <pc:docMk/>
          <pc:sldMk cId="2592622232" sldId="350"/>
        </pc:sldMkLst>
        <pc:spChg chg="mod">
          <ac:chgData name="Caroline Prodger" userId="e4ef2e75-b60b-401b-8ebe-291bdcf405f4" providerId="ADAL" clId="{951D1FFA-3BD6-4245-BFE1-87B53E3003A8}" dt="2022-03-31T12:25:40.445" v="153" actId="113"/>
          <ac:spMkLst>
            <pc:docMk/>
            <pc:sldMk cId="2592622232" sldId="350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951D1FFA-3BD6-4245-BFE1-87B53E3003A8}" dt="2022-03-31T12:27:18.002" v="195" actId="1076"/>
          <ac:spMkLst>
            <pc:docMk/>
            <pc:sldMk cId="2592622232" sldId="350"/>
            <ac:spMk id="3" creationId="{FD544BED-A025-43C3-9E4D-F2473B5879E8}"/>
          </ac:spMkLst>
        </pc:spChg>
        <pc:spChg chg="mod">
          <ac:chgData name="Caroline Prodger" userId="e4ef2e75-b60b-401b-8ebe-291bdcf405f4" providerId="ADAL" clId="{951D1FFA-3BD6-4245-BFE1-87B53E3003A8}" dt="2022-03-31T12:26:09.826" v="158" actId="20577"/>
          <ac:spMkLst>
            <pc:docMk/>
            <pc:sldMk cId="2592622232" sldId="350"/>
            <ac:spMk id="4" creationId="{00000000-0000-0000-0000-000000000000}"/>
          </ac:spMkLst>
        </pc:spChg>
      </pc:sldChg>
      <pc:sldChg chg="del">
        <pc:chgData name="Caroline Prodger" userId="e4ef2e75-b60b-401b-8ebe-291bdcf405f4" providerId="ADAL" clId="{951D1FFA-3BD6-4245-BFE1-87B53E3003A8}" dt="2022-03-31T12:31:44.168" v="306" actId="2696"/>
        <pc:sldMkLst>
          <pc:docMk/>
          <pc:sldMk cId="2736613003" sldId="351"/>
        </pc:sldMkLst>
      </pc:sldChg>
      <pc:sldChg chg="modSp del mod">
        <pc:chgData name="Caroline Prodger" userId="e4ef2e75-b60b-401b-8ebe-291bdcf405f4" providerId="ADAL" clId="{951D1FFA-3BD6-4245-BFE1-87B53E3003A8}" dt="2022-03-31T12:32:16.250" v="311" actId="2696"/>
        <pc:sldMkLst>
          <pc:docMk/>
          <pc:sldMk cId="2706971513" sldId="352"/>
        </pc:sldMkLst>
        <pc:spChg chg="mod">
          <ac:chgData name="Caroline Prodger" userId="e4ef2e75-b60b-401b-8ebe-291bdcf405f4" providerId="ADAL" clId="{951D1FFA-3BD6-4245-BFE1-87B53E3003A8}" dt="2022-03-31T12:32:05.103" v="310" actId="255"/>
          <ac:spMkLst>
            <pc:docMk/>
            <pc:sldMk cId="2706971513" sldId="352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33:21.002" v="315" actId="14100"/>
        <pc:sldMkLst>
          <pc:docMk/>
          <pc:sldMk cId="814788916" sldId="353"/>
        </pc:sldMkLst>
        <pc:spChg chg="mod">
          <ac:chgData name="Caroline Prodger" userId="e4ef2e75-b60b-401b-8ebe-291bdcf405f4" providerId="ADAL" clId="{951D1FFA-3BD6-4245-BFE1-87B53E3003A8}" dt="2022-03-31T12:33:21.002" v="315" actId="14100"/>
          <ac:spMkLst>
            <pc:docMk/>
            <pc:sldMk cId="814788916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2:33:17.450" v="314" actId="1076"/>
          <ac:picMkLst>
            <pc:docMk/>
            <pc:sldMk cId="814788916" sldId="353"/>
            <ac:picMk id="2052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42:52.632" v="1824" actId="20577"/>
        <pc:sldMkLst>
          <pc:docMk/>
          <pc:sldMk cId="3057343183" sldId="354"/>
        </pc:sldMkLst>
        <pc:spChg chg="mod">
          <ac:chgData name="Caroline Prodger" userId="e4ef2e75-b60b-401b-8ebe-291bdcf405f4" providerId="ADAL" clId="{951D1FFA-3BD6-4245-BFE1-87B53E3003A8}" dt="2022-03-31T13:22:51.035" v="516" actId="20577"/>
          <ac:spMkLst>
            <pc:docMk/>
            <pc:sldMk cId="3057343183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42:52.632" v="1824" actId="20577"/>
          <ac:spMkLst>
            <pc:docMk/>
            <pc:sldMk cId="3057343183" sldId="354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34.666" v="785" actId="1076"/>
          <ac:spMkLst>
            <pc:docMk/>
            <pc:sldMk cId="3057343183" sldId="354"/>
            <ac:spMk id="6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1:20.015" v="419" actId="1076"/>
          <ac:picMkLst>
            <pc:docMk/>
            <pc:sldMk cId="3057343183" sldId="354"/>
            <ac:picMk id="5122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41:42.608" v="1753" actId="20577"/>
        <pc:sldMkLst>
          <pc:docMk/>
          <pc:sldMk cId="3720352165" sldId="355"/>
        </pc:sldMkLst>
        <pc:spChg chg="mod">
          <ac:chgData name="Caroline Prodger" userId="e4ef2e75-b60b-401b-8ebe-291bdcf405f4" providerId="ADAL" clId="{951D1FFA-3BD6-4245-BFE1-87B53E3003A8}" dt="2022-03-31T13:22:48.336" v="514" actId="20577"/>
          <ac:spMkLst>
            <pc:docMk/>
            <pc:sldMk cId="3720352165" sldId="355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41:42.608" v="1753" actId="20577"/>
          <ac:spMkLst>
            <pc:docMk/>
            <pc:sldMk cId="3720352165" sldId="355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28.310" v="784" actId="1076"/>
          <ac:spMkLst>
            <pc:docMk/>
            <pc:sldMk cId="3720352165" sldId="355"/>
            <ac:spMk id="6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1:32.102" v="422" actId="1076"/>
          <ac:picMkLst>
            <pc:docMk/>
            <pc:sldMk cId="3720352165" sldId="355"/>
            <ac:picMk id="3074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39:10.351" v="1577" actId="20577"/>
        <pc:sldMkLst>
          <pc:docMk/>
          <pc:sldMk cId="1657328581" sldId="356"/>
        </pc:sldMkLst>
        <pc:spChg chg="mod">
          <ac:chgData name="Caroline Prodger" userId="e4ef2e75-b60b-401b-8ebe-291bdcf405f4" providerId="ADAL" clId="{951D1FFA-3BD6-4245-BFE1-87B53E3003A8}" dt="2022-03-31T13:39:10.351" v="1577" actId="20577"/>
          <ac:spMkLst>
            <pc:docMk/>
            <pc:sldMk cId="1657328581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15.218" v="782" actId="20577"/>
          <ac:spMkLst>
            <pc:docMk/>
            <pc:sldMk cId="1657328581" sldId="356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25:22.223" v="783" actId="1076"/>
          <ac:spMkLst>
            <pc:docMk/>
            <pc:sldMk cId="1657328581" sldId="356"/>
            <ac:spMk id="4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22:55.636" v="517" actId="1076"/>
          <ac:picMkLst>
            <pc:docMk/>
            <pc:sldMk cId="1657328581" sldId="356"/>
            <ac:picMk id="4099" creationId="{00000000-0000-0000-0000-000000000000}"/>
          </ac:picMkLst>
        </pc:picChg>
      </pc:sldChg>
      <pc:sldChg chg="modSp mod">
        <pc:chgData name="Caroline Prodger" userId="e4ef2e75-b60b-401b-8ebe-291bdcf405f4" providerId="ADAL" clId="{951D1FFA-3BD6-4245-BFE1-87B53E3003A8}" dt="2022-03-31T13:38:45.166" v="1575" actId="20577"/>
        <pc:sldMkLst>
          <pc:docMk/>
          <pc:sldMk cId="2137377197" sldId="357"/>
        </pc:sldMkLst>
        <pc:spChg chg="mod">
          <ac:chgData name="Caroline Prodger" userId="e4ef2e75-b60b-401b-8ebe-291bdcf405f4" providerId="ADAL" clId="{951D1FFA-3BD6-4245-BFE1-87B53E3003A8}" dt="2022-03-31T13:26:15.141" v="807" actId="14100"/>
          <ac:spMkLst>
            <pc:docMk/>
            <pc:sldMk cId="2137377197" sldId="357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3:38:45.166" v="1575" actId="20577"/>
          <ac:spMkLst>
            <pc:docMk/>
            <pc:sldMk cId="2137377197" sldId="357"/>
            <ac:spMk id="3" creationId="{00000000-0000-0000-0000-000000000000}"/>
          </ac:spMkLst>
        </pc:spChg>
        <pc:picChg chg="mod">
          <ac:chgData name="Caroline Prodger" userId="e4ef2e75-b60b-401b-8ebe-291bdcf405f4" providerId="ADAL" clId="{951D1FFA-3BD6-4245-BFE1-87B53E3003A8}" dt="2022-03-31T13:38:31.192" v="1565" actId="1076"/>
          <ac:picMkLst>
            <pc:docMk/>
            <pc:sldMk cId="2137377197" sldId="357"/>
            <ac:picMk id="6146" creationId="{00000000-0000-0000-0000-000000000000}"/>
          </ac:picMkLst>
        </pc:picChg>
      </pc:sldChg>
      <pc:sldChg chg="delSp mod">
        <pc:chgData name="Caroline Prodger" userId="e4ef2e75-b60b-401b-8ebe-291bdcf405f4" providerId="ADAL" clId="{951D1FFA-3BD6-4245-BFE1-87B53E3003A8}" dt="2022-03-31T13:38:14.569" v="1562" actId="478"/>
        <pc:sldMkLst>
          <pc:docMk/>
          <pc:sldMk cId="2953684419" sldId="358"/>
        </pc:sldMkLst>
        <pc:spChg chg="del">
          <ac:chgData name="Caroline Prodger" userId="e4ef2e75-b60b-401b-8ebe-291bdcf405f4" providerId="ADAL" clId="{951D1FFA-3BD6-4245-BFE1-87B53E3003A8}" dt="2022-03-31T13:38:14.569" v="1562" actId="478"/>
          <ac:spMkLst>
            <pc:docMk/>
            <pc:sldMk cId="2953684419" sldId="358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28:59.114" v="224" actId="20577"/>
        <pc:sldMkLst>
          <pc:docMk/>
          <pc:sldMk cId="2197705843" sldId="359"/>
        </pc:sldMkLst>
        <pc:spChg chg="mod">
          <ac:chgData name="Caroline Prodger" userId="e4ef2e75-b60b-401b-8ebe-291bdcf405f4" providerId="ADAL" clId="{951D1FFA-3BD6-4245-BFE1-87B53E3003A8}" dt="2022-03-31T12:28:59.114" v="224" actId="20577"/>
          <ac:spMkLst>
            <pc:docMk/>
            <pc:sldMk cId="2197705843" sldId="359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7:57.219" v="208" actId="1076"/>
          <ac:spMkLst>
            <pc:docMk/>
            <pc:sldMk cId="2197705843" sldId="359"/>
            <ac:spMk id="4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7:59.823" v="209" actId="1076"/>
          <ac:spMkLst>
            <pc:docMk/>
            <pc:sldMk cId="2197705843" sldId="359"/>
            <ac:spMk id="5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38.313" v="220" actId="1076"/>
          <ac:spMkLst>
            <pc:docMk/>
            <pc:sldMk cId="2197705843" sldId="359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34.007" v="219" actId="1076"/>
          <ac:spMkLst>
            <pc:docMk/>
            <pc:sldMk cId="2197705843" sldId="359"/>
            <ac:spMk id="7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28:42.563" v="221" actId="1076"/>
          <ac:spMkLst>
            <pc:docMk/>
            <pc:sldMk cId="2197705843" sldId="359"/>
            <ac:spMk id="9" creationId="{00000000-0000-0000-0000-000000000000}"/>
          </ac:spMkLst>
        </pc:spChg>
      </pc:sldChg>
      <pc:sldChg chg="modSp mod">
        <pc:chgData name="Caroline Prodger" userId="e4ef2e75-b60b-401b-8ebe-291bdcf405f4" providerId="ADAL" clId="{951D1FFA-3BD6-4245-BFE1-87B53E3003A8}" dt="2022-03-31T12:31:29.277" v="305" actId="20577"/>
        <pc:sldMkLst>
          <pc:docMk/>
          <pc:sldMk cId="2408014110" sldId="360"/>
        </pc:sldMkLst>
        <pc:spChg chg="mod">
          <ac:chgData name="Caroline Prodger" userId="e4ef2e75-b60b-401b-8ebe-291bdcf405f4" providerId="ADAL" clId="{951D1FFA-3BD6-4245-BFE1-87B53E3003A8}" dt="2022-03-31T12:31:29.277" v="305" actId="20577"/>
          <ac:spMkLst>
            <pc:docMk/>
            <pc:sldMk cId="2408014110" sldId="360"/>
            <ac:spMk id="2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1:16.144" v="287" actId="1076"/>
          <ac:spMkLst>
            <pc:docMk/>
            <pc:sldMk cId="2408014110" sldId="360"/>
            <ac:spMk id="3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19.451" v="240" actId="1076"/>
          <ac:spMkLst>
            <pc:docMk/>
            <pc:sldMk cId="2408014110" sldId="360"/>
            <ac:spMk id="5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07.343" v="237" actId="14100"/>
          <ac:spMkLst>
            <pc:docMk/>
            <pc:sldMk cId="2408014110" sldId="360"/>
            <ac:spMk id="6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33.916" v="243" actId="1076"/>
          <ac:spMkLst>
            <pc:docMk/>
            <pc:sldMk cId="2408014110" sldId="360"/>
            <ac:spMk id="8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50.320" v="245" actId="14100"/>
          <ac:spMkLst>
            <pc:docMk/>
            <pc:sldMk cId="2408014110" sldId="360"/>
            <ac:spMk id="10" creationId="{00000000-0000-0000-0000-000000000000}"/>
          </ac:spMkLst>
        </pc:spChg>
        <pc:spChg chg="mod">
          <ac:chgData name="Caroline Prodger" userId="e4ef2e75-b60b-401b-8ebe-291bdcf405f4" providerId="ADAL" clId="{951D1FFA-3BD6-4245-BFE1-87B53E3003A8}" dt="2022-03-31T12:30:26.793" v="241" actId="14100"/>
          <ac:spMkLst>
            <pc:docMk/>
            <pc:sldMk cId="2408014110" sldId="360"/>
            <ac:spMk id="11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1D1FFA-3BD6-4245-BFE1-87B53E3003A8}" dt="2022-03-31T13:38:06.992" v="1561" actId="14100"/>
        <pc:sldMkLst>
          <pc:docMk/>
          <pc:sldMk cId="1987704960" sldId="361"/>
        </pc:sldMkLst>
        <pc:spChg chg="mod">
          <ac:chgData name="Caroline Prodger" userId="e4ef2e75-b60b-401b-8ebe-291bdcf405f4" providerId="ADAL" clId="{951D1FFA-3BD6-4245-BFE1-87B53E3003A8}" dt="2022-03-31T13:37:54.805" v="1558" actId="21"/>
          <ac:spMkLst>
            <pc:docMk/>
            <pc:sldMk cId="1987704960" sldId="361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951D1FFA-3BD6-4245-BFE1-87B53E3003A8}" dt="2022-03-31T13:31:10.766" v="1199" actId="20577"/>
          <ac:spMkLst>
            <pc:docMk/>
            <pc:sldMk cId="1987704960" sldId="361"/>
            <ac:spMk id="4" creationId="{0EFC339C-8E5E-4176-8971-FC5F7B5C0BEB}"/>
          </ac:spMkLst>
        </pc:spChg>
        <pc:spChg chg="add mod">
          <ac:chgData name="Caroline Prodger" userId="e4ef2e75-b60b-401b-8ebe-291bdcf405f4" providerId="ADAL" clId="{951D1FFA-3BD6-4245-BFE1-87B53E3003A8}" dt="2022-03-31T13:38:06.992" v="1561" actId="14100"/>
          <ac:spMkLst>
            <pc:docMk/>
            <pc:sldMk cId="1987704960" sldId="361"/>
            <ac:spMk id="8" creationId="{17F70A79-AA9C-407F-A601-0F83E14C8C3D}"/>
          </ac:spMkLst>
        </pc:spChg>
        <pc:spChg chg="del mod">
          <ac:chgData name="Caroline Prodger" userId="e4ef2e75-b60b-401b-8ebe-291bdcf405f4" providerId="ADAL" clId="{951D1FFA-3BD6-4245-BFE1-87B53E3003A8}" dt="2022-03-31T13:30:51.871" v="1188" actId="478"/>
          <ac:spMkLst>
            <pc:docMk/>
            <pc:sldMk cId="1987704960" sldId="361"/>
            <ac:spMk id="18434" creationId="{00000000-0000-0000-0000-000000000000}"/>
          </ac:spMkLst>
        </pc:spChg>
        <pc:picChg chg="add mod">
          <ac:chgData name="Caroline Prodger" userId="e4ef2e75-b60b-401b-8ebe-291bdcf405f4" providerId="ADAL" clId="{951D1FFA-3BD6-4245-BFE1-87B53E3003A8}" dt="2022-03-31T13:37:41.161" v="1557" actId="1076"/>
          <ac:picMkLst>
            <pc:docMk/>
            <pc:sldMk cId="1987704960" sldId="361"/>
            <ac:picMk id="5" creationId="{73A90032-8C63-4D84-86E8-DD879A80A09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356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99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72911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66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 example of how a company addresses different types of customer.</a:t>
            </a:r>
          </a:p>
          <a:p>
            <a:r>
              <a:rPr lang="en-GB" dirty="0"/>
              <a:t>It may be possible to discuss an actively engaged employer in these terms. This will depend on the local context of the school/college.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044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080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28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3846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5856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417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271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tutor: A list of companies that are involved in the creation of the T Level.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4685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799" y="4343400"/>
            <a:ext cx="5954697" cy="4114800"/>
          </a:xfrm>
        </p:spPr>
        <p:txBody>
          <a:bodyPr/>
          <a:lstStyle/>
          <a:p>
            <a:r>
              <a:rPr lang="en-GB" dirty="0"/>
              <a:t>A</a:t>
            </a:r>
            <a:r>
              <a:rPr lang="en-GB" baseline="0" dirty="0"/>
              <a:t> research task  to be included in the portfolio.</a:t>
            </a:r>
          </a:p>
          <a:p>
            <a:r>
              <a:rPr lang="en-GB" dirty="0"/>
              <a:t>What is ‘Profit’?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Turnover is the amount of money a company receives from selling its product or services.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Profit is the amount of money a company receives minus it’s running and manufacturing costs.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Things that cost a company money can be . . .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Raw materials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Wages (those these might be wrapped up with overheads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Tools and machinery (cost to buy and run)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Overheads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	Sales and Marketing. (Not directly costed in the price of manufacture.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446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What happens to Profit?</a:t>
            </a:r>
          </a:p>
          <a:p>
            <a:endParaRPr lang="en-GB" dirty="0"/>
          </a:p>
          <a:p>
            <a:r>
              <a:rPr lang="en-GB" dirty="0"/>
              <a:t>Several examples of how a company might use the profit from its business.</a:t>
            </a:r>
          </a:p>
          <a:p>
            <a:r>
              <a:rPr lang="en-GB" dirty="0"/>
              <a:t>	Dividend – will need explaining why it is important to give shareholders something back</a:t>
            </a:r>
          </a:p>
          <a:p>
            <a:r>
              <a:rPr lang="en-GB" dirty="0"/>
              <a:t>	Capital – compare to savings</a:t>
            </a:r>
          </a:p>
          <a:p>
            <a:r>
              <a:rPr lang="en-GB" dirty="0"/>
              <a:t>	Bonuses – again, will need explanation of necessity</a:t>
            </a:r>
          </a:p>
          <a:p>
            <a:r>
              <a:rPr lang="en-GB" dirty="0"/>
              <a:t>	Innovation – What would happen to a company that does not innovate?</a:t>
            </a:r>
          </a:p>
          <a:p>
            <a:r>
              <a:rPr lang="en-GB" dirty="0"/>
              <a:t>	Investment – Why important?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00303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Tutor: There is an opportunity to discuss the common terms of Customer, Client and Consumer.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7190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326221"/>
            <a:ext cx="8229600" cy="4248000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</a:pPr>
            <a:endParaRPr sz="24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2: Commercial priorities</a:t>
            </a:r>
            <a:br>
              <a:rPr lang="en-GB"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</a:br>
            <a:endParaRPr sz="6000" dirty="0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57200" y="1236230"/>
            <a:ext cx="8001000" cy="99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Business, commercial and financial awareness</a:t>
            </a:r>
          </a:p>
          <a:p>
            <a:endParaRPr lang="en-GB" sz="2400" b="1" dirty="0"/>
          </a:p>
          <a:p>
            <a:r>
              <a:rPr lang="en-GB" sz="2400" b="1" dirty="0"/>
              <a:t>13.1 Principles of commercial operations and markets</a:t>
            </a:r>
          </a:p>
        </p:txBody>
      </p:sp>
    </p:spTree>
    <p:extLst>
      <p:ext uri="{BB962C8B-B14F-4D97-AF65-F5344CB8AC3E}">
        <p14:creationId xmlns:p14="http://schemas.microsoft.com/office/powerpoint/2010/main" val="3546430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 ‘customer’?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517923" cy="4248000"/>
          </a:xfrm>
        </p:spPr>
        <p:txBody>
          <a:bodyPr/>
          <a:lstStyle/>
          <a:p>
            <a:r>
              <a:rPr lang="en-GB" dirty="0"/>
              <a:t>A customer is anyone who buys goods (products) or services from a company.</a:t>
            </a:r>
          </a:p>
          <a:p>
            <a:r>
              <a:rPr lang="en-GB" dirty="0"/>
              <a:t>A customer might be an individual or another company.</a:t>
            </a:r>
          </a:p>
          <a:p>
            <a:r>
              <a:rPr lang="en-GB" dirty="0"/>
              <a:t>A person who purchases a new motorbike from a motorbike manufacturer is a customer. </a:t>
            </a:r>
          </a:p>
          <a:p>
            <a:r>
              <a:rPr lang="en-GB" dirty="0"/>
              <a:t>The motorbike manufacturer buys components from another company. Who is the customer in this relationship?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380" y="1445339"/>
            <a:ext cx="3535420" cy="240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788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75888" cy="4248000"/>
          </a:xfrm>
        </p:spPr>
        <p:txBody>
          <a:bodyPr/>
          <a:lstStyle/>
          <a:p>
            <a:r>
              <a:rPr lang="en-GB" dirty="0"/>
              <a:t>Local customers are based within a business’s geographical area, usually within a few miles.</a:t>
            </a:r>
          </a:p>
          <a:p>
            <a:r>
              <a:rPr lang="en-GB" dirty="0"/>
              <a:t>This means that delivery can be fast and local knowledge can be a help. </a:t>
            </a:r>
          </a:p>
          <a:p>
            <a:r>
              <a:rPr lang="en-GB" dirty="0"/>
              <a:t>Selling the goods or services might be a case of word of mouth or local advertising (eg local press, radio, local social media groups).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28" y="1512000"/>
            <a:ext cx="4480055" cy="330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224528" y="494057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3057343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489704" cy="4248000"/>
          </a:xfrm>
        </p:spPr>
        <p:txBody>
          <a:bodyPr/>
          <a:lstStyle/>
          <a:p>
            <a:r>
              <a:rPr lang="en-GB" dirty="0"/>
              <a:t>National customers are within the borders of the company’s country.</a:t>
            </a:r>
          </a:p>
          <a:p>
            <a:r>
              <a:rPr lang="en-GB" dirty="0"/>
              <a:t>A national customer in the UK has no borders to cross other than that between Northern Ireland and Republic of Ireland.</a:t>
            </a:r>
          </a:p>
          <a:p>
            <a:r>
              <a:rPr lang="en-GB" dirty="0"/>
              <a:t>Goods can be moved easily by either road or rail.</a:t>
            </a:r>
          </a:p>
          <a:p>
            <a:r>
              <a:rPr lang="en-GB" dirty="0"/>
              <a:t>National companies might promote their business using national media (eg radio, TV, press, UK trade events).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522" y="1396491"/>
            <a:ext cx="3270425" cy="406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202936" y="5482281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3720352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International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718304" cy="5044248"/>
          </a:xfrm>
        </p:spPr>
        <p:txBody>
          <a:bodyPr/>
          <a:lstStyle/>
          <a:p>
            <a:r>
              <a:rPr lang="en-GB" dirty="0"/>
              <a:t>International customers can be located anywhere in the world.</a:t>
            </a:r>
          </a:p>
          <a:p>
            <a:r>
              <a:rPr lang="en-GB" dirty="0"/>
              <a:t>Companies that operate internationally have to be move goods over long distances and across national borders (by road, air or sea). </a:t>
            </a:r>
          </a:p>
          <a:p>
            <a:r>
              <a:rPr lang="en-GB" dirty="0"/>
              <a:t>There may be different languages, customs and cultures to be taken into account.</a:t>
            </a:r>
          </a:p>
          <a:p>
            <a:r>
              <a:rPr lang="en-GB" dirty="0"/>
              <a:t>Adverting and selling globally has been made easier by digital technologies and social media.</a:t>
            </a:r>
          </a:p>
          <a:p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260" y="1678075"/>
            <a:ext cx="3472415" cy="317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57260" y="4850909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i="1" dirty="0"/>
              <a:t>Images taken from Google Maps or Google Earth.</a:t>
            </a:r>
          </a:p>
        </p:txBody>
      </p:sp>
    </p:spTree>
    <p:extLst>
      <p:ext uri="{BB962C8B-B14F-4D97-AF65-F5344CB8AC3E}">
        <p14:creationId xmlns:p14="http://schemas.microsoft.com/office/powerpoint/2010/main" val="1657328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624" y="953435"/>
            <a:ext cx="2962656" cy="418165"/>
          </a:xfrm>
        </p:spPr>
        <p:txBody>
          <a:bodyPr/>
          <a:lstStyle/>
          <a:p>
            <a:r>
              <a:rPr lang="en-GB" dirty="0"/>
              <a:t>Case study: Bentley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0624" y="1451437"/>
            <a:ext cx="7861528" cy="445312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Bentley makes luxury cars in Crewe, Cheshire, UK. The company has local customers who can order direct from the factory, while national customers can order a car though a network of dealers across the country. International customers form a large part of Bentley’s market. Bearing this in mind, what does the company have to take into consideration when selling abroad?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31DDF3F-05C6-4397-400A-ED7EBC7354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" t="31254" b="23241"/>
          <a:stretch/>
        </p:blipFill>
        <p:spPr bwMode="auto">
          <a:xfrm>
            <a:off x="2510733" y="4484757"/>
            <a:ext cx="4122534" cy="131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377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8321D-BC77-F094-3A3D-0FD9AC95A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Case study: Bentley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85C21-99A2-0E00-EBA9-5D329F3FCF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GB" sz="1800" dirty="0"/>
              <a:t>Among many things, Bentley must consider that: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some countries drive on the other side of the road from the UK, so Bentley must produce left-hand drive vehicles as well as right-hand drive vehicles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the population of the country might typically by shorter or taller than the European average, so seats may need to be adjusted accordingly</a:t>
            </a:r>
          </a:p>
          <a:p>
            <a:pPr marL="216000" lvl="1" indent="-216000">
              <a:buFont typeface="Arial" panose="020B0604020202020204" pitchFamily="34" charset="0"/>
              <a:buChar char="•"/>
            </a:pPr>
            <a:r>
              <a:rPr lang="en-GB" sz="1800" dirty="0"/>
              <a:t>the country may have religious restrictions that prevent leather from being used for the interior trim.</a:t>
            </a:r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0CB5EFA-5C3B-08A9-F0BE-635CF08D74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" t="31254" b="23241"/>
          <a:stretch/>
        </p:blipFill>
        <p:spPr bwMode="auto">
          <a:xfrm>
            <a:off x="2510733" y="4442715"/>
            <a:ext cx="4122534" cy="1317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623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6616" y="1400234"/>
            <a:ext cx="4370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Identify three engineering companies you are familiar with, and research whether each company has local, national or international customers or a combination of these.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FC339C-8E5E-4176-8971-FC5F7B5C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24" y="953435"/>
            <a:ext cx="4370832" cy="418165"/>
          </a:xfrm>
        </p:spPr>
        <p:txBody>
          <a:bodyPr/>
          <a:lstStyle/>
          <a:p>
            <a:r>
              <a:rPr lang="en-GB" dirty="0"/>
              <a:t>Your turn: customer types</a:t>
            </a:r>
          </a:p>
        </p:txBody>
      </p:sp>
      <p:pic>
        <p:nvPicPr>
          <p:cNvPr id="6" name="Picture 5" descr="A picture containing text, road, sky, outdoor&#10;&#10;Description automatically generated">
            <a:extLst>
              <a:ext uri="{FF2B5EF4-FFF2-40B4-BE49-F238E27FC236}">
                <a16:creationId xmlns:a16="http://schemas.microsoft.com/office/drawing/2014/main" id="{801A795E-FACE-085F-4FA9-A459791F9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18" y="1553224"/>
            <a:ext cx="3672349" cy="205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704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C0B123-B4E1-A0F3-F5E3-E08BBCBBB4D6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53684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846ED-E109-CA80-494D-FD28A1117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790B2-4057-6CBD-61F5-162AF0F8960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different types of income in commerce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discuss the concept of a ‘company’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explain the concept of profit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three types of customer.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38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1033272"/>
            <a:ext cx="8229600" cy="964342"/>
          </a:xfrm>
        </p:spPr>
        <p:txBody>
          <a:bodyPr/>
          <a:lstStyle/>
          <a:p>
            <a:pPr lvl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Income in commerce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4323" y="1591961"/>
            <a:ext cx="5927204" cy="441655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A company is a commercial operation. It has at its core the need to generate income. Even if a company is set up with charitable or philanthropic aims, money in the form of income is the way in which success is measured. Income may be: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direct income</a:t>
            </a:r>
            <a:r>
              <a:rPr lang="en-GB" dirty="0">
                <a:latin typeface="Arial" panose="020B0604020202020204" pitchFamily="34" charset="0"/>
              </a:rPr>
              <a:t> to the owner of the company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dividends</a:t>
            </a:r>
            <a:r>
              <a:rPr lang="en-GB" dirty="0">
                <a:latin typeface="Arial" panose="020B0604020202020204" pitchFamily="34" charset="0"/>
              </a:rPr>
              <a:t> paid to shareholders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capital</a:t>
            </a:r>
            <a:r>
              <a:rPr lang="en-GB" dirty="0">
                <a:latin typeface="Arial" panose="020B0604020202020204" pitchFamily="34" charset="0"/>
              </a:rPr>
              <a:t> invested in the company for equipment or stock.</a:t>
            </a:r>
            <a:endParaRPr lang="en-GB" dirty="0"/>
          </a:p>
          <a:p>
            <a:pPr lvl="2">
              <a:lnSpc>
                <a:spcPct val="100000"/>
              </a:lnSpc>
              <a:buClr>
                <a:schemeClr val="accent5">
                  <a:lumMod val="50000"/>
                </a:schemeClr>
              </a:buClr>
            </a:pPr>
            <a:r>
              <a:rPr lang="en-GB" sz="2000" dirty="0">
                <a:cs typeface="ＭＳ Ｐゴシック" charset="-128"/>
              </a:rPr>
              <a:t>All activity undertaken by a commercial operation is directed towards the generation of income. 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863" y="2558931"/>
            <a:ext cx="2321814" cy="1569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93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35380"/>
            <a:ext cx="8229600" cy="402336"/>
          </a:xfrm>
        </p:spPr>
        <p:txBody>
          <a:bodyPr/>
          <a:lstStyle/>
          <a:p>
            <a:pPr lvl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does a company know what to make or provide?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6324" y="1682496"/>
            <a:ext cx="8380476" cy="4169664"/>
          </a:xfrm>
        </p:spPr>
        <p:txBody>
          <a:bodyPr/>
          <a:lstStyle/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To make money, a company has to make a product or provide a service people want or need. 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This group of people is called ‘the market’, and companies will often spend a great deal of time and effort making sure they keep up with the changing needs and desires of their market.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There are three key concepts here: </a:t>
            </a:r>
            <a:r>
              <a:rPr lang="en-GB" b="1" dirty="0"/>
              <a:t>market research</a:t>
            </a:r>
            <a:r>
              <a:rPr lang="en-GB" dirty="0"/>
              <a:t>, </a:t>
            </a:r>
            <a:r>
              <a:rPr lang="en-GB" b="1" dirty="0"/>
              <a:t>customer loyalty</a:t>
            </a:r>
            <a:r>
              <a:rPr lang="en-GB" dirty="0"/>
              <a:t> and </a:t>
            </a:r>
            <a:r>
              <a:rPr lang="en-GB" b="1" dirty="0"/>
              <a:t>innovation</a:t>
            </a:r>
            <a:r>
              <a:rPr lang="en-GB" dirty="0"/>
              <a:t>.</a:t>
            </a:r>
          </a:p>
          <a:p>
            <a:pPr marL="144000">
              <a:spcBef>
                <a:spcPts val="600"/>
              </a:spcBef>
              <a:spcAft>
                <a:spcPts val="600"/>
              </a:spcAft>
            </a:pPr>
            <a:endParaRPr lang="en-GB" dirty="0"/>
          </a:p>
        </p:txBody>
      </p:sp>
      <p:sp>
        <p:nvSpPr>
          <p:cNvPr id="7" name="Cloud 6"/>
          <p:cNvSpPr/>
          <p:nvPr/>
        </p:nvSpPr>
        <p:spPr>
          <a:xfrm>
            <a:off x="306324" y="4552188"/>
            <a:ext cx="2592324" cy="818388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Market research</a:t>
            </a:r>
          </a:p>
        </p:txBody>
      </p:sp>
      <p:sp>
        <p:nvSpPr>
          <p:cNvPr id="8" name="Cloud 7"/>
          <p:cNvSpPr/>
          <p:nvPr/>
        </p:nvSpPr>
        <p:spPr>
          <a:xfrm>
            <a:off x="6094476" y="4416552"/>
            <a:ext cx="2592324" cy="88849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Innovation</a:t>
            </a:r>
          </a:p>
        </p:txBody>
      </p:sp>
      <p:sp>
        <p:nvSpPr>
          <p:cNvPr id="10" name="Cloud 9"/>
          <p:cNvSpPr/>
          <p:nvPr/>
        </p:nvSpPr>
        <p:spPr>
          <a:xfrm>
            <a:off x="3200400" y="4482084"/>
            <a:ext cx="2592324" cy="88849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Customer loyalty</a:t>
            </a:r>
          </a:p>
        </p:txBody>
      </p:sp>
    </p:spTree>
    <p:extLst>
      <p:ext uri="{BB962C8B-B14F-4D97-AF65-F5344CB8AC3E}">
        <p14:creationId xmlns:p14="http://schemas.microsoft.com/office/powerpoint/2010/main" val="951777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Your turn: what is a company?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In this unit we will look at how a company operates and how you can develop skills to help you work in that type of structure.</a:t>
            </a:r>
          </a:p>
          <a:p>
            <a:pPr lvl="2">
              <a:lnSpc>
                <a:spcPts val="2400"/>
              </a:lnSpc>
              <a:defRPr/>
            </a:pPr>
            <a:r>
              <a:rPr lang="en-US" sz="2000" dirty="0"/>
              <a:t>As this is an engineering qualification, we will concentrate on engineering examples, but the general principles will apply to any company in any sector. 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488" y="3429000"/>
            <a:ext cx="3428999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3858768"/>
            <a:ext cx="38313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defRPr/>
            </a:pPr>
            <a:r>
              <a:rPr lang="en-US" sz="2400" b="1" dirty="0">
                <a:solidFill>
                  <a:srgbClr val="0077E3"/>
                </a:solidFill>
              </a:rPr>
              <a:t>Discuss what you think a company is</a:t>
            </a:r>
          </a:p>
        </p:txBody>
      </p:sp>
    </p:spTree>
    <p:extLst>
      <p:ext uri="{BB962C8B-B14F-4D97-AF65-F5344CB8AC3E}">
        <p14:creationId xmlns:p14="http://schemas.microsoft.com/office/powerpoint/2010/main" val="3160570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an engineering company?</a:t>
            </a:r>
          </a:p>
        </p:txBody>
      </p:sp>
      <p:sp>
        <p:nvSpPr>
          <p:cNvPr id="6" name="Cloud 5"/>
          <p:cNvSpPr/>
          <p:nvPr/>
        </p:nvSpPr>
        <p:spPr>
          <a:xfrm>
            <a:off x="731520" y="1490472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b="1" dirty="0"/>
              <a:t>The main question</a:t>
            </a:r>
          </a:p>
          <a:p>
            <a:pPr algn="ctr"/>
            <a:r>
              <a:rPr lang="en-GB" dirty="0"/>
              <a:t>What is an engineering company?</a:t>
            </a:r>
          </a:p>
        </p:txBody>
      </p:sp>
      <p:sp>
        <p:nvSpPr>
          <p:cNvPr id="7" name="Cloud 6"/>
          <p:cNvSpPr/>
          <p:nvPr/>
        </p:nvSpPr>
        <p:spPr>
          <a:xfrm>
            <a:off x="4005914" y="1345901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Does an engineering company have to </a:t>
            </a:r>
            <a:r>
              <a:rPr lang="en-GB" b="1" dirty="0"/>
              <a:t>make</a:t>
            </a:r>
            <a:r>
              <a:rPr lang="en-GB" dirty="0"/>
              <a:t> something?</a:t>
            </a:r>
          </a:p>
        </p:txBody>
      </p:sp>
      <p:sp>
        <p:nvSpPr>
          <p:cNvPr id="8" name="Cloud 7"/>
          <p:cNvSpPr/>
          <p:nvPr/>
        </p:nvSpPr>
        <p:spPr>
          <a:xfrm>
            <a:off x="457200" y="3310128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How many people can an engineering company employ?</a:t>
            </a:r>
          </a:p>
        </p:txBody>
      </p:sp>
      <p:sp>
        <p:nvSpPr>
          <p:cNvPr id="9" name="Cloud 8"/>
          <p:cNvSpPr/>
          <p:nvPr/>
        </p:nvSpPr>
        <p:spPr>
          <a:xfrm>
            <a:off x="5432378" y="2925085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What engineering companies are near us?</a:t>
            </a:r>
          </a:p>
        </p:txBody>
      </p:sp>
      <p:sp>
        <p:nvSpPr>
          <p:cNvPr id="10" name="Cloud 9"/>
          <p:cNvSpPr/>
          <p:nvPr/>
        </p:nvSpPr>
        <p:spPr>
          <a:xfrm>
            <a:off x="3149763" y="3890923"/>
            <a:ext cx="3401568" cy="2057400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0" rIns="36000" bIns="0" rtlCol="0" anchor="ctr"/>
          <a:lstStyle/>
          <a:p>
            <a:pPr algn="ctr"/>
            <a:r>
              <a:rPr lang="en-GB" dirty="0"/>
              <a:t>Do we know anyone who works at an engineering company?</a:t>
            </a:r>
          </a:p>
        </p:txBody>
      </p:sp>
    </p:spTree>
    <p:extLst>
      <p:ext uri="{BB962C8B-B14F-4D97-AF65-F5344CB8AC3E}">
        <p14:creationId xmlns:p14="http://schemas.microsoft.com/office/powerpoint/2010/main" val="1963619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9712"/>
            <a:ext cx="8695944" cy="382588"/>
          </a:xfrm>
        </p:spPr>
        <p:txBody>
          <a:bodyPr/>
          <a:lstStyle/>
          <a:p>
            <a:r>
              <a:rPr lang="en-GB" dirty="0"/>
              <a:t>Examples of engineering companies </a:t>
            </a:r>
            <a:br>
              <a:rPr lang="en-GB" dirty="0"/>
            </a:br>
            <a:endParaRPr lang="en-GB" sz="2000" b="0" dirty="0">
              <a:solidFill>
                <a:schemeClr val="tx1"/>
              </a:solidFill>
            </a:endParaRPr>
          </a:p>
        </p:txBody>
      </p:sp>
      <p:sp>
        <p:nvSpPr>
          <p:cNvPr id="4" name="Content Placeholder 2"/>
          <p:cNvSpPr txBox="1">
            <a:spLocks noGrp="1"/>
          </p:cNvSpPr>
          <p:nvPr>
            <p:ph sz="quarter" idx="10"/>
          </p:nvPr>
        </p:nvSpPr>
        <p:spPr bwMode="auto">
          <a:xfrm>
            <a:off x="448056" y="2691363"/>
            <a:ext cx="8778240" cy="31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3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2">
              <a:lnSpc>
                <a:spcPct val="100000"/>
              </a:lnSpc>
              <a:defRPr/>
            </a:pPr>
            <a:r>
              <a:rPr lang="en-US" sz="1800" dirty="0"/>
              <a:t>Xtrac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Warren Services	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Thames Water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National Skills Academy	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Uniper Technology Limited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RWE Generation UK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Ingenia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Cleasby Engine Services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BMW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Denby Pottery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Amazon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North London 	Garages GTA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dirty="0"/>
              <a:t>	</a:t>
            </a:r>
            <a:r>
              <a:rPr lang="en-US" sz="1800" dirty="0"/>
              <a:t>Siemens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EU Skills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1800" dirty="0"/>
              <a:t>	Nissan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FAD082-E3A0-BD72-2011-F3655CEFCB28}"/>
              </a:ext>
            </a:extLst>
          </p:cNvPr>
          <p:cNvSpPr txBox="1"/>
          <p:nvPr/>
        </p:nvSpPr>
        <p:spPr>
          <a:xfrm>
            <a:off x="355408" y="1524000"/>
            <a:ext cx="8433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Here are just a few examples of engineering companies from around the world. Do any surprise you? How many are you familiar with? Can you add any to the list?</a:t>
            </a:r>
          </a:p>
        </p:txBody>
      </p:sp>
    </p:spTree>
    <p:extLst>
      <p:ext uri="{BB962C8B-B14F-4D97-AF65-F5344CB8AC3E}">
        <p14:creationId xmlns:p14="http://schemas.microsoft.com/office/powerpoint/2010/main" val="259262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‘profit’?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4236"/>
            <a:ext cx="8229600" cy="123028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/>
              <a:t>Turnover</a:t>
            </a:r>
            <a:r>
              <a:rPr lang="en-GB" dirty="0"/>
              <a:t> is the amount of money a company receives from selling its products or services. </a:t>
            </a:r>
            <a:r>
              <a:rPr lang="en-GB" b="1" dirty="0"/>
              <a:t>Profit</a:t>
            </a:r>
            <a:r>
              <a:rPr lang="en-GB" dirty="0"/>
              <a:t> is the amount of money a company receives, minus its running and manufacturing costs. Costs are incurred by the following …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13390" y="5035501"/>
            <a:ext cx="3374136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Sales and marketing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Selling the product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74920" y="4118457"/>
            <a:ext cx="3456432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Overheads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Electricity, rent, IT, insurance, gas, etc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81812" y="4118457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Tools and machinery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To make the product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992624" y="3183848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Wages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What does the company pay its employees?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81812" y="3183848"/>
            <a:ext cx="3538728" cy="848014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Raw materials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What is the product made from?</a:t>
            </a:r>
          </a:p>
        </p:txBody>
      </p:sp>
    </p:spTree>
    <p:extLst>
      <p:ext uri="{BB962C8B-B14F-4D97-AF65-F5344CB8AC3E}">
        <p14:creationId xmlns:p14="http://schemas.microsoft.com/office/powerpoint/2010/main" val="2197705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4748981" y="4292509"/>
            <a:ext cx="3753268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Investment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Upgrading tools and machinery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5468" y="3978249"/>
            <a:ext cx="3931920" cy="164910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Innovation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The company uses some profit to conduct research and development into new products or manufacturing techniques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profit is used for?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09857"/>
            <a:ext cx="3438144" cy="792288"/>
          </a:xfrm>
        </p:spPr>
        <p:txBody>
          <a:bodyPr/>
          <a:lstStyle/>
          <a:p>
            <a:pPr lvl="0"/>
            <a:r>
              <a:rPr lang="en-GB" dirty="0"/>
              <a:t>What happens to the profit a company generates?</a:t>
            </a:r>
          </a:p>
          <a:p>
            <a:r>
              <a:rPr lang="en-GB" dirty="0"/>
              <a:t> 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48981" y="2761579"/>
            <a:ext cx="3753268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Bonuses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Some employees may be given part of the profit as a bonus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79476" y="2447140"/>
            <a:ext cx="3867912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Capital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Money is saved in case the company needs extra money in the future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691659" y="1235608"/>
            <a:ext cx="3867912" cy="1334842"/>
          </a:xfrm>
          <a:prstGeom prst="roundRect">
            <a:avLst>
              <a:gd name="adj" fmla="val 3965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0077E3"/>
                </a:solidFill>
              </a:rPr>
              <a:t>Dividend</a:t>
            </a:r>
          </a:p>
          <a:p>
            <a:pPr algn="ctr"/>
            <a:r>
              <a:rPr lang="en-GB" sz="1800" dirty="0">
                <a:solidFill>
                  <a:srgbClr val="0077E3"/>
                </a:solidFill>
              </a:rPr>
              <a:t>If the company has shareholders they can be given a portion of the profit – called a dividend</a:t>
            </a:r>
          </a:p>
        </p:txBody>
      </p:sp>
    </p:spTree>
    <p:extLst>
      <p:ext uri="{BB962C8B-B14F-4D97-AF65-F5344CB8AC3E}">
        <p14:creationId xmlns:p14="http://schemas.microsoft.com/office/powerpoint/2010/main" val="24080141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b461a341-6040-4841-94a8-bc3e8908b04d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1381</Words>
  <Application>Microsoft Office PowerPoint</Application>
  <PresentationFormat>On-screen Show (4:3)</PresentationFormat>
  <Paragraphs>149</Paragraphs>
  <Slides>17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Income in commerce</vt:lpstr>
      <vt:lpstr>How does a company know what to make or provide?</vt:lpstr>
      <vt:lpstr>Your turn: what is a company?</vt:lpstr>
      <vt:lpstr>What is an engineering company?</vt:lpstr>
      <vt:lpstr>Examples of engineering companies  </vt:lpstr>
      <vt:lpstr>What is ‘profit’?</vt:lpstr>
      <vt:lpstr>What profit is used for?</vt:lpstr>
      <vt:lpstr>What is a ‘customer’?</vt:lpstr>
      <vt:lpstr>Local customers</vt:lpstr>
      <vt:lpstr>National customers</vt:lpstr>
      <vt:lpstr>International customers</vt:lpstr>
      <vt:lpstr>Case study: Bentley</vt:lpstr>
      <vt:lpstr>Case study: Bentley</vt:lpstr>
      <vt:lpstr>Your turn: customer types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22</cp:revision>
  <dcterms:created xsi:type="dcterms:W3CDTF">2013-05-28T00:38:54Z</dcterms:created>
  <dcterms:modified xsi:type="dcterms:W3CDTF">2022-06-30T08:20:13Z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