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4"/>
  </p:notesMasterIdLst>
  <p:handoutMasterIdLst>
    <p:handoutMasterId r:id="rId25"/>
  </p:handoutMasterIdLst>
  <p:sldIdLst>
    <p:sldId id="256" r:id="rId5"/>
    <p:sldId id="309" r:id="rId6"/>
    <p:sldId id="265" r:id="rId7"/>
    <p:sldId id="279" r:id="rId8"/>
    <p:sldId id="290" r:id="rId9"/>
    <p:sldId id="291" r:id="rId10"/>
    <p:sldId id="292" r:id="rId11"/>
    <p:sldId id="302" r:id="rId12"/>
    <p:sldId id="295" r:id="rId13"/>
    <p:sldId id="297" r:id="rId14"/>
    <p:sldId id="307" r:id="rId15"/>
    <p:sldId id="296" r:id="rId16"/>
    <p:sldId id="298" r:id="rId17"/>
    <p:sldId id="300" r:id="rId18"/>
    <p:sldId id="303" r:id="rId19"/>
    <p:sldId id="305" r:id="rId20"/>
    <p:sldId id="306" r:id="rId21"/>
    <p:sldId id="308" r:id="rId22"/>
    <p:sldId id="301" r:id="rId23"/>
  </p:sldIdLst>
  <p:sldSz cx="9144000" cy="6858000" type="screen4x3"/>
  <p:notesSz cx="6858000" cy="9144000"/>
  <p:custDataLst>
    <p:tags r:id="rId2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16E1C5-2410-4527-BCC6-78D7B78B95F5}" v="3" dt="2022-06-30T09:55:16.0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reel" userId="3a7a7974-e831-4583-92ac-603bf88d4539" providerId="ADAL" clId="{B216E1C5-2410-4527-BCC6-78D7B78B95F5}"/>
    <pc:docChg chg="modSld modMainMaster">
      <pc:chgData name="Fiona Freel" userId="3a7a7974-e831-4583-92ac-603bf88d4539" providerId="ADAL" clId="{B216E1C5-2410-4527-BCC6-78D7B78B95F5}" dt="2022-06-30T09:55:16.056" v="2"/>
      <pc:docMkLst>
        <pc:docMk/>
      </pc:docMkLst>
      <pc:sldChg chg="addSp modSp">
        <pc:chgData name="Fiona Freel" userId="3a7a7974-e831-4583-92ac-603bf88d4539" providerId="ADAL" clId="{B216E1C5-2410-4527-BCC6-78D7B78B95F5}" dt="2022-06-30T09:55:16.056" v="2"/>
        <pc:sldMkLst>
          <pc:docMk/>
          <pc:sldMk cId="487330929" sldId="301"/>
        </pc:sldMkLst>
        <pc:spChg chg="add mod">
          <ac:chgData name="Fiona Freel" userId="3a7a7974-e831-4583-92ac-603bf88d4539" providerId="ADAL" clId="{B216E1C5-2410-4527-BCC6-78D7B78B95F5}" dt="2022-06-30T09:55:16.056" v="2"/>
          <ac:spMkLst>
            <pc:docMk/>
            <pc:sldMk cId="487330929" sldId="301"/>
            <ac:spMk id="3" creationId="{A98858EC-DF2C-5001-5B4D-2AA875F1E6EA}"/>
          </ac:spMkLst>
        </pc:spChg>
      </pc:sldChg>
      <pc:sldMasterChg chg="modSp mod">
        <pc:chgData name="Fiona Freel" userId="3a7a7974-e831-4583-92ac-603bf88d4539" providerId="ADAL" clId="{B216E1C5-2410-4527-BCC6-78D7B78B95F5}" dt="2022-06-30T09:55:05.489" v="1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216E1C5-2410-4527-BCC6-78D7B78B95F5}" dt="2022-06-30T09:55:05.489" v="1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B216E1C5-2410-4527-BCC6-78D7B78B95F5}" dt="2022-06-29T14:22:55.124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7C25BAC4-B722-4D03-AF13-95F5AA529319}"/>
    <pc:docChg chg="custSel modSld">
      <pc:chgData name="Caroline Prodger" userId="e4ef2e75-b60b-401b-8ebe-291bdcf405f4" providerId="ADAL" clId="{7C25BAC4-B722-4D03-AF13-95F5AA529319}" dt="2022-05-23T15:17:39.658" v="467" actId="1076"/>
      <pc:docMkLst>
        <pc:docMk/>
      </pc:docMkLst>
      <pc:sldChg chg="modSp mod">
        <pc:chgData name="Caroline Prodger" userId="e4ef2e75-b60b-401b-8ebe-291bdcf405f4" providerId="ADAL" clId="{7C25BAC4-B722-4D03-AF13-95F5AA529319}" dt="2022-05-23T14:49:54.923" v="0" actId="255"/>
        <pc:sldMkLst>
          <pc:docMk/>
          <pc:sldMk cId="4022091065" sldId="256"/>
        </pc:sldMkLst>
        <pc:spChg chg="mod">
          <ac:chgData name="Caroline Prodger" userId="e4ef2e75-b60b-401b-8ebe-291bdcf405f4" providerId="ADAL" clId="{7C25BAC4-B722-4D03-AF13-95F5AA529319}" dt="2022-05-23T14:49:54.923" v="0" actId="255"/>
          <ac:spMkLst>
            <pc:docMk/>
            <pc:sldMk cId="4022091065" sldId="256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7C25BAC4-B722-4D03-AF13-95F5AA529319}" dt="2022-05-23T14:50:09.018" v="1" actId="14100"/>
        <pc:sldMkLst>
          <pc:docMk/>
          <pc:sldMk cId="2363547680" sldId="279"/>
        </pc:sldMkLst>
        <pc:spChg chg="mod">
          <ac:chgData name="Caroline Prodger" userId="e4ef2e75-b60b-401b-8ebe-291bdcf405f4" providerId="ADAL" clId="{7C25BAC4-B722-4D03-AF13-95F5AA529319}" dt="2022-05-23T14:50:09.018" v="1" actId="14100"/>
          <ac:spMkLst>
            <pc:docMk/>
            <pc:sldMk cId="2363547680" sldId="279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7C25BAC4-B722-4D03-AF13-95F5AA529319}" dt="2022-05-23T14:52:24.641" v="20" actId="1076"/>
        <pc:sldMkLst>
          <pc:docMk/>
          <pc:sldMk cId="828076406" sldId="289"/>
        </pc:sldMkLst>
        <pc:picChg chg="del">
          <ac:chgData name="Caroline Prodger" userId="e4ef2e75-b60b-401b-8ebe-291bdcf405f4" providerId="ADAL" clId="{7C25BAC4-B722-4D03-AF13-95F5AA529319}" dt="2022-05-23T14:51:29.606" v="14" actId="478"/>
          <ac:picMkLst>
            <pc:docMk/>
            <pc:sldMk cId="828076406" sldId="289"/>
            <ac:picMk id="8" creationId="{3019FF46-B81A-44D1-AE47-E5698CE4AFC6}"/>
          </ac:picMkLst>
        </pc:picChg>
        <pc:picChg chg="add mod">
          <ac:chgData name="Caroline Prodger" userId="e4ef2e75-b60b-401b-8ebe-291bdcf405f4" providerId="ADAL" clId="{7C25BAC4-B722-4D03-AF13-95F5AA529319}" dt="2022-05-23T14:52:24.641" v="20" actId="1076"/>
          <ac:picMkLst>
            <pc:docMk/>
            <pc:sldMk cId="828076406" sldId="289"/>
            <ac:picMk id="9" creationId="{51F52233-990F-FF09-BD75-44926A37D625}"/>
          </ac:picMkLst>
        </pc:picChg>
      </pc:sldChg>
      <pc:sldChg chg="modSp mod">
        <pc:chgData name="Caroline Prodger" userId="e4ef2e75-b60b-401b-8ebe-291bdcf405f4" providerId="ADAL" clId="{7C25BAC4-B722-4D03-AF13-95F5AA529319}" dt="2022-05-23T14:50:40.102" v="5" actId="1076"/>
        <pc:sldMkLst>
          <pc:docMk/>
          <pc:sldMk cId="2101170441" sldId="290"/>
        </pc:sldMkLst>
        <pc:spChg chg="mod">
          <ac:chgData name="Caroline Prodger" userId="e4ef2e75-b60b-401b-8ebe-291bdcf405f4" providerId="ADAL" clId="{7C25BAC4-B722-4D03-AF13-95F5AA529319}" dt="2022-05-23T14:50:26.827" v="2" actId="20577"/>
          <ac:spMkLst>
            <pc:docMk/>
            <pc:sldMk cId="2101170441" sldId="290"/>
            <ac:spMk id="3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0:31.857" v="3" actId="1076"/>
          <ac:spMkLst>
            <pc:docMk/>
            <pc:sldMk cId="2101170441" sldId="290"/>
            <ac:spMk id="5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0:35.225" v="4" actId="1076"/>
          <ac:spMkLst>
            <pc:docMk/>
            <pc:sldMk cId="2101170441" sldId="290"/>
            <ac:spMk id="6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0:40.102" v="5" actId="1076"/>
          <ac:spMkLst>
            <pc:docMk/>
            <pc:sldMk cId="2101170441" sldId="290"/>
            <ac:spMk id="7" creationId="{00000000-0000-0000-0000-000000000000}"/>
          </ac:spMkLst>
        </pc:spChg>
      </pc:sldChg>
      <pc:sldChg chg="modSp mod">
        <pc:chgData name="Caroline Prodger" userId="e4ef2e75-b60b-401b-8ebe-291bdcf405f4" providerId="ADAL" clId="{7C25BAC4-B722-4D03-AF13-95F5AA529319}" dt="2022-05-23T14:51:19.048" v="13" actId="1076"/>
        <pc:sldMkLst>
          <pc:docMk/>
          <pc:sldMk cId="1150843758" sldId="291"/>
        </pc:sldMkLst>
        <pc:spChg chg="mod">
          <ac:chgData name="Caroline Prodger" userId="e4ef2e75-b60b-401b-8ebe-291bdcf405f4" providerId="ADAL" clId="{7C25BAC4-B722-4D03-AF13-95F5AA529319}" dt="2022-05-23T14:50:50.330" v="6" actId="14100"/>
          <ac:spMkLst>
            <pc:docMk/>
            <pc:sldMk cId="1150843758" sldId="291"/>
            <ac:spMk id="3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1:09.849" v="11" actId="1076"/>
          <ac:spMkLst>
            <pc:docMk/>
            <pc:sldMk cId="1150843758" sldId="291"/>
            <ac:spMk id="5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1:14.603" v="12" actId="1076"/>
          <ac:spMkLst>
            <pc:docMk/>
            <pc:sldMk cId="1150843758" sldId="291"/>
            <ac:spMk id="6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1:19.048" v="13" actId="1076"/>
          <ac:spMkLst>
            <pc:docMk/>
            <pc:sldMk cId="1150843758" sldId="291"/>
            <ac:spMk id="7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0:57.279" v="8" actId="14100"/>
          <ac:spMkLst>
            <pc:docMk/>
            <pc:sldMk cId="1150843758" sldId="291"/>
            <ac:spMk id="8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4:51:05.233" v="10" actId="14100"/>
          <ac:spMkLst>
            <pc:docMk/>
            <pc:sldMk cId="1150843758" sldId="291"/>
            <ac:spMk id="9" creationId="{00000000-0000-0000-0000-000000000000}"/>
          </ac:spMkLst>
        </pc:spChg>
      </pc:sldChg>
      <pc:sldChg chg="delSp modSp mod">
        <pc:chgData name="Caroline Prodger" userId="e4ef2e75-b60b-401b-8ebe-291bdcf405f4" providerId="ADAL" clId="{7C25BAC4-B722-4D03-AF13-95F5AA529319}" dt="2022-05-23T14:53:10.139" v="33" actId="20577"/>
        <pc:sldMkLst>
          <pc:docMk/>
          <pc:sldMk cId="1241720302" sldId="292"/>
        </pc:sldMkLst>
        <pc:spChg chg="mod">
          <ac:chgData name="Caroline Prodger" userId="e4ef2e75-b60b-401b-8ebe-291bdcf405f4" providerId="ADAL" clId="{7C25BAC4-B722-4D03-AF13-95F5AA529319}" dt="2022-05-23T14:53:10.139" v="33" actId="20577"/>
          <ac:spMkLst>
            <pc:docMk/>
            <pc:sldMk cId="1241720302" sldId="292"/>
            <ac:spMk id="3" creationId="{00000000-0000-0000-0000-000000000000}"/>
          </ac:spMkLst>
        </pc:spChg>
        <pc:picChg chg="del">
          <ac:chgData name="Caroline Prodger" userId="e4ef2e75-b60b-401b-8ebe-291bdcf405f4" providerId="ADAL" clId="{7C25BAC4-B722-4D03-AF13-95F5AA529319}" dt="2022-05-23T14:52:35.500" v="21" actId="478"/>
          <ac:picMkLst>
            <pc:docMk/>
            <pc:sldMk cId="1241720302" sldId="292"/>
            <ac:picMk id="1026" creationId="{00000000-0000-0000-0000-000000000000}"/>
          </ac:picMkLst>
        </pc:picChg>
      </pc:sldChg>
      <pc:sldChg chg="modSp mod">
        <pc:chgData name="Caroline Prodger" userId="e4ef2e75-b60b-401b-8ebe-291bdcf405f4" providerId="ADAL" clId="{7C25BAC4-B722-4D03-AF13-95F5AA529319}" dt="2022-05-23T14:56:13.376" v="38" actId="1076"/>
        <pc:sldMkLst>
          <pc:docMk/>
          <pc:sldMk cId="417845236" sldId="293"/>
        </pc:sldMkLst>
        <pc:spChg chg="mod">
          <ac:chgData name="Caroline Prodger" userId="e4ef2e75-b60b-401b-8ebe-291bdcf405f4" providerId="ADAL" clId="{7C25BAC4-B722-4D03-AF13-95F5AA529319}" dt="2022-05-23T14:56:11.585" v="37" actId="14100"/>
          <ac:spMkLst>
            <pc:docMk/>
            <pc:sldMk cId="417845236" sldId="293"/>
            <ac:spMk id="6" creationId="{00000000-0000-0000-0000-000000000000}"/>
          </ac:spMkLst>
        </pc:spChg>
        <pc:picChg chg="mod">
          <ac:chgData name="Caroline Prodger" userId="e4ef2e75-b60b-401b-8ebe-291bdcf405f4" providerId="ADAL" clId="{7C25BAC4-B722-4D03-AF13-95F5AA529319}" dt="2022-05-23T14:56:13.376" v="38" actId="1076"/>
          <ac:picMkLst>
            <pc:docMk/>
            <pc:sldMk cId="417845236" sldId="293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7C25BAC4-B722-4D03-AF13-95F5AA529319}" dt="2022-05-23T14:58:28.460" v="47" actId="20577"/>
        <pc:sldMkLst>
          <pc:docMk/>
          <pc:sldMk cId="3412589324" sldId="298"/>
        </pc:sldMkLst>
        <pc:spChg chg="mod">
          <ac:chgData name="Caroline Prodger" userId="e4ef2e75-b60b-401b-8ebe-291bdcf405f4" providerId="ADAL" clId="{7C25BAC4-B722-4D03-AF13-95F5AA529319}" dt="2022-05-23T14:58:28.460" v="47" actId="20577"/>
          <ac:spMkLst>
            <pc:docMk/>
            <pc:sldMk cId="3412589324" sldId="298"/>
            <ac:spMk id="3" creationId="{00000000-0000-0000-0000-000000000000}"/>
          </ac:spMkLst>
        </pc:spChg>
      </pc:sldChg>
      <pc:sldChg chg="delSp modSp mod">
        <pc:chgData name="Caroline Prodger" userId="e4ef2e75-b60b-401b-8ebe-291bdcf405f4" providerId="ADAL" clId="{7C25BAC4-B722-4D03-AF13-95F5AA529319}" dt="2022-05-23T15:00:31.419" v="67" actId="20577"/>
        <pc:sldMkLst>
          <pc:docMk/>
          <pc:sldMk cId="3699713725" sldId="300"/>
        </pc:sldMkLst>
        <pc:spChg chg="mod">
          <ac:chgData name="Caroline Prodger" userId="e4ef2e75-b60b-401b-8ebe-291bdcf405f4" providerId="ADAL" clId="{7C25BAC4-B722-4D03-AF13-95F5AA529319}" dt="2022-05-23T15:00:31.419" v="67" actId="20577"/>
          <ac:spMkLst>
            <pc:docMk/>
            <pc:sldMk cId="3699713725" sldId="300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7C25BAC4-B722-4D03-AF13-95F5AA529319}" dt="2022-05-23T14:59:11.089" v="50" actId="478"/>
          <ac:picMkLst>
            <pc:docMk/>
            <pc:sldMk cId="3699713725" sldId="300"/>
            <ac:picMk id="4" creationId="{00000000-0000-0000-0000-000000000000}"/>
          </ac:picMkLst>
        </pc:picChg>
      </pc:sldChg>
      <pc:sldChg chg="delCm">
        <pc:chgData name="Caroline Prodger" userId="e4ef2e75-b60b-401b-8ebe-291bdcf405f4" providerId="ADAL" clId="{7C25BAC4-B722-4D03-AF13-95F5AA529319}" dt="2022-05-23T14:54:30.451" v="34"/>
        <pc:sldMkLst>
          <pc:docMk/>
          <pc:sldMk cId="3395673380" sldId="302"/>
        </pc:sldMkLst>
      </pc:sldChg>
      <pc:sldChg chg="addSp modSp mod">
        <pc:chgData name="Caroline Prodger" userId="e4ef2e75-b60b-401b-8ebe-291bdcf405f4" providerId="ADAL" clId="{7C25BAC4-B722-4D03-AF13-95F5AA529319}" dt="2022-05-23T15:01:46.336" v="76" actId="14100"/>
        <pc:sldMkLst>
          <pc:docMk/>
          <pc:sldMk cId="2893635974" sldId="303"/>
        </pc:sldMkLst>
        <pc:spChg chg="mod">
          <ac:chgData name="Caroline Prodger" userId="e4ef2e75-b60b-401b-8ebe-291bdcf405f4" providerId="ADAL" clId="{7C25BAC4-B722-4D03-AF13-95F5AA529319}" dt="2022-05-23T15:00:49.790" v="69" actId="1076"/>
          <ac:spMkLst>
            <pc:docMk/>
            <pc:sldMk cId="2893635974" sldId="303"/>
            <ac:spMk id="2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5:01:46.336" v="76" actId="14100"/>
          <ac:spMkLst>
            <pc:docMk/>
            <pc:sldMk cId="2893635974" sldId="303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7C25BAC4-B722-4D03-AF13-95F5AA529319}" dt="2022-05-23T15:01:23.481" v="74" actId="1076"/>
          <ac:spMkLst>
            <pc:docMk/>
            <pc:sldMk cId="2893635974" sldId="303"/>
            <ac:spMk id="6" creationId="{14530FB6-0B3E-4CAC-ADC3-F4CBCBD31FF9}"/>
          </ac:spMkLst>
        </pc:spChg>
        <pc:picChg chg="mod">
          <ac:chgData name="Caroline Prodger" userId="e4ef2e75-b60b-401b-8ebe-291bdcf405f4" providerId="ADAL" clId="{7C25BAC4-B722-4D03-AF13-95F5AA529319}" dt="2022-05-23T15:01:38.218" v="75" actId="1076"/>
          <ac:picMkLst>
            <pc:docMk/>
            <pc:sldMk cId="2893635974" sldId="303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7C25BAC4-B722-4D03-AF13-95F5AA529319}" dt="2022-05-23T15:17:39.658" v="467" actId="1076"/>
        <pc:sldMkLst>
          <pc:docMk/>
          <pc:sldMk cId="629468712" sldId="305"/>
        </pc:sldMkLst>
        <pc:spChg chg="mod">
          <ac:chgData name="Caroline Prodger" userId="e4ef2e75-b60b-401b-8ebe-291bdcf405f4" providerId="ADAL" clId="{7C25BAC4-B722-4D03-AF13-95F5AA529319}" dt="2022-05-23T15:05:09.923" v="93" actId="20577"/>
          <ac:spMkLst>
            <pc:docMk/>
            <pc:sldMk cId="629468712" sldId="305"/>
            <ac:spMk id="3" creationId="{00000000-0000-0000-0000-000000000000}"/>
          </ac:spMkLst>
        </pc:spChg>
        <pc:spChg chg="mod">
          <ac:chgData name="Caroline Prodger" userId="e4ef2e75-b60b-401b-8ebe-291bdcf405f4" providerId="ADAL" clId="{7C25BAC4-B722-4D03-AF13-95F5AA529319}" dt="2022-05-23T15:02:01.861" v="80" actId="113"/>
          <ac:spMkLst>
            <pc:docMk/>
            <pc:sldMk cId="629468712" sldId="305"/>
            <ac:spMk id="4" creationId="{E265A6F8-4433-4458-AD52-4EF9B521F35D}"/>
          </ac:spMkLst>
        </pc:spChg>
        <pc:picChg chg="mod">
          <ac:chgData name="Caroline Prodger" userId="e4ef2e75-b60b-401b-8ebe-291bdcf405f4" providerId="ADAL" clId="{7C25BAC4-B722-4D03-AF13-95F5AA529319}" dt="2022-05-23T15:17:39.658" v="467" actId="1076"/>
          <ac:picMkLst>
            <pc:docMk/>
            <pc:sldMk cId="629468712" sldId="305"/>
            <ac:picMk id="2050" creationId="{00000000-0000-0000-0000-000000000000}"/>
          </ac:picMkLst>
        </pc:picChg>
      </pc:sldChg>
      <pc:sldChg chg="addSp delSp modSp mod">
        <pc:chgData name="Caroline Prodger" userId="e4ef2e75-b60b-401b-8ebe-291bdcf405f4" providerId="ADAL" clId="{7C25BAC4-B722-4D03-AF13-95F5AA529319}" dt="2022-05-23T15:11:04.083" v="261" actId="1076"/>
        <pc:sldMkLst>
          <pc:docMk/>
          <pc:sldMk cId="4043772075" sldId="306"/>
        </pc:sldMkLst>
        <pc:spChg chg="mod">
          <ac:chgData name="Caroline Prodger" userId="e4ef2e75-b60b-401b-8ebe-291bdcf405f4" providerId="ADAL" clId="{7C25BAC4-B722-4D03-AF13-95F5AA529319}" dt="2022-05-23T15:10:58.133" v="259" actId="20577"/>
          <ac:spMkLst>
            <pc:docMk/>
            <pc:sldMk cId="4043772075" sldId="306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7C25BAC4-B722-4D03-AF13-95F5AA529319}" dt="2022-05-23T15:09:30.415" v="237" actId="14100"/>
          <ac:spMkLst>
            <pc:docMk/>
            <pc:sldMk cId="4043772075" sldId="306"/>
            <ac:spMk id="9" creationId="{D813C06D-CA24-D3F1-7571-6B5E8068AF3C}"/>
          </ac:spMkLst>
        </pc:spChg>
        <pc:picChg chg="del">
          <ac:chgData name="Caroline Prodger" userId="e4ef2e75-b60b-401b-8ebe-291bdcf405f4" providerId="ADAL" clId="{7C25BAC4-B722-4D03-AF13-95F5AA529319}" dt="2022-05-23T15:05:29.733" v="94" actId="478"/>
          <ac:picMkLst>
            <pc:docMk/>
            <pc:sldMk cId="4043772075" sldId="306"/>
            <ac:picMk id="2050" creationId="{00000000-0000-0000-0000-000000000000}"/>
          </ac:picMkLst>
        </pc:picChg>
        <pc:picChg chg="mod">
          <ac:chgData name="Caroline Prodger" userId="e4ef2e75-b60b-401b-8ebe-291bdcf405f4" providerId="ADAL" clId="{7C25BAC4-B722-4D03-AF13-95F5AA529319}" dt="2022-05-23T15:11:04.083" v="261" actId="1076"/>
          <ac:picMkLst>
            <pc:docMk/>
            <pc:sldMk cId="4043772075" sldId="306"/>
            <ac:picMk id="4098" creationId="{00000000-0000-0000-0000-000000000000}"/>
          </ac:picMkLst>
        </pc:picChg>
        <pc:picChg chg="mod">
          <ac:chgData name="Caroline Prodger" userId="e4ef2e75-b60b-401b-8ebe-291bdcf405f4" providerId="ADAL" clId="{7C25BAC4-B722-4D03-AF13-95F5AA529319}" dt="2022-05-23T15:10:05.669" v="245" actId="1076"/>
          <ac:picMkLst>
            <pc:docMk/>
            <pc:sldMk cId="4043772075" sldId="306"/>
            <ac:picMk id="4101" creationId="{00000000-0000-0000-0000-000000000000}"/>
          </ac:picMkLst>
        </pc:picChg>
        <pc:picChg chg="mod">
          <ac:chgData name="Caroline Prodger" userId="e4ef2e75-b60b-401b-8ebe-291bdcf405f4" providerId="ADAL" clId="{7C25BAC4-B722-4D03-AF13-95F5AA529319}" dt="2022-05-23T15:11:01.819" v="260" actId="1076"/>
          <ac:picMkLst>
            <pc:docMk/>
            <pc:sldMk cId="4043772075" sldId="306"/>
            <ac:picMk id="4102" creationId="{00000000-0000-0000-0000-000000000000}"/>
          </ac:picMkLst>
        </pc:picChg>
      </pc:sldChg>
      <pc:sldChg chg="delCm">
        <pc:chgData name="Caroline Prodger" userId="e4ef2e75-b60b-401b-8ebe-291bdcf405f4" providerId="ADAL" clId="{7C25BAC4-B722-4D03-AF13-95F5AA529319}" dt="2022-05-23T14:57:53.680" v="39"/>
        <pc:sldMkLst>
          <pc:docMk/>
          <pc:sldMk cId="2521528470" sldId="307"/>
        </pc:sldMkLst>
      </pc:sldChg>
      <pc:sldChg chg="addSp delSp modSp mod">
        <pc:chgData name="Caroline Prodger" userId="e4ef2e75-b60b-401b-8ebe-291bdcf405f4" providerId="ADAL" clId="{7C25BAC4-B722-4D03-AF13-95F5AA529319}" dt="2022-05-23T15:16:02.902" v="465" actId="20577"/>
        <pc:sldMkLst>
          <pc:docMk/>
          <pc:sldMk cId="871648981" sldId="308"/>
        </pc:sldMkLst>
        <pc:spChg chg="mod">
          <ac:chgData name="Caroline Prodger" userId="e4ef2e75-b60b-401b-8ebe-291bdcf405f4" providerId="ADAL" clId="{7C25BAC4-B722-4D03-AF13-95F5AA529319}" dt="2022-05-23T15:15:36.496" v="459" actId="20577"/>
          <ac:spMkLst>
            <pc:docMk/>
            <pc:sldMk cId="871648981" sldId="308"/>
            <ac:spMk id="2" creationId="{48FB4F0D-4EEB-4B94-9D69-39C2048B9924}"/>
          </ac:spMkLst>
        </pc:spChg>
        <pc:spChg chg="mod">
          <ac:chgData name="Caroline Prodger" userId="e4ef2e75-b60b-401b-8ebe-291bdcf405f4" providerId="ADAL" clId="{7C25BAC4-B722-4D03-AF13-95F5AA529319}" dt="2022-05-23T15:16:02.902" v="465" actId="20577"/>
          <ac:spMkLst>
            <pc:docMk/>
            <pc:sldMk cId="871648981" sldId="308"/>
            <ac:spMk id="3" creationId="{1D632EED-82AC-4FF8-80E6-7A67F0F48A6A}"/>
          </ac:spMkLst>
        </pc:spChg>
        <pc:picChg chg="del mod">
          <ac:chgData name="Caroline Prodger" userId="e4ef2e75-b60b-401b-8ebe-291bdcf405f4" providerId="ADAL" clId="{7C25BAC4-B722-4D03-AF13-95F5AA529319}" dt="2022-05-23T15:13:12.935" v="335" actId="478"/>
          <ac:picMkLst>
            <pc:docMk/>
            <pc:sldMk cId="871648981" sldId="308"/>
            <ac:picMk id="5" creationId="{9F14B5F5-357E-4F3D-8EB2-40A04AEFA044}"/>
          </ac:picMkLst>
        </pc:picChg>
        <pc:picChg chg="add mod modCrop">
          <ac:chgData name="Caroline Prodger" userId="e4ef2e75-b60b-401b-8ebe-291bdcf405f4" providerId="ADAL" clId="{7C25BAC4-B722-4D03-AF13-95F5AA529319}" dt="2022-05-23T15:13:58.522" v="346" actId="1076"/>
          <ac:picMkLst>
            <pc:docMk/>
            <pc:sldMk cId="871648981" sldId="308"/>
            <ac:picMk id="6" creationId="{D9434405-D075-2E77-CF9A-7D387BD4AD19}"/>
          </ac:picMkLst>
        </pc:picChg>
      </pc:sldChg>
    </pc:docChg>
  </pc:docChgLst>
  <pc:docChgLst>
    <pc:chgData name="Caroline Prodger" userId="e4ef2e75-b60b-401b-8ebe-291bdcf405f4" providerId="ADAL" clId="{E4225A47-86F7-416F-B882-EA3290F99028}"/>
    <pc:docChg chg="">
      <pc:chgData name="Caroline Prodger" userId="e4ef2e75-b60b-401b-8ebe-291bdcf405f4" providerId="ADAL" clId="{E4225A47-86F7-416F-B882-EA3290F99028}" dt="2022-06-29T12:28:58.921" v="0"/>
      <pc:docMkLst>
        <pc:docMk/>
      </pc:docMkLst>
      <pc:sldChg chg="delCm">
        <pc:chgData name="Caroline Prodger" userId="e4ef2e75-b60b-401b-8ebe-291bdcf405f4" providerId="ADAL" clId="{E4225A47-86F7-416F-B882-EA3290F99028}" dt="2022-06-29T12:28:58.921" v="0"/>
        <pc:sldMkLst>
          <pc:docMk/>
          <pc:sldMk cId="871648981" sldId="308"/>
        </pc:sldMkLst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aroline Prodger" userId="e4ef2e75-b60b-401b-8ebe-291bdcf405f4" providerId="ADAL" clId="{3C627CF4-27A4-400B-88F9-34026571498B}"/>
    <pc:docChg chg="undo custSel addSld delSld modSld sldOrd">
      <pc:chgData name="Caroline Prodger" userId="e4ef2e75-b60b-401b-8ebe-291bdcf405f4" providerId="ADAL" clId="{3C627CF4-27A4-400B-88F9-34026571498B}" dt="2022-04-06T12:50:41.015" v="3225" actId="14100"/>
      <pc:docMkLst>
        <pc:docMk/>
      </pc:docMkLst>
      <pc:sldChg chg="delSp modSp mod">
        <pc:chgData name="Caroline Prodger" userId="e4ef2e75-b60b-401b-8ebe-291bdcf405f4" providerId="ADAL" clId="{3C627CF4-27A4-400B-88F9-34026571498B}" dt="2022-04-06T11:25:45.487" v="20" actId="20577"/>
        <pc:sldMkLst>
          <pc:docMk/>
          <pc:sldMk cId="4022091065" sldId="256"/>
        </pc:sldMkLst>
        <pc:spChg chg="mod">
          <ac:chgData name="Caroline Prodger" userId="e4ef2e75-b60b-401b-8ebe-291bdcf405f4" providerId="ADAL" clId="{3C627CF4-27A4-400B-88F9-34026571498B}" dt="2022-04-06T11:25:45.487" v="20" actId="20577"/>
          <ac:spMkLst>
            <pc:docMk/>
            <pc:sldMk cId="4022091065" sldId="256"/>
            <ac:spMk id="3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25:39.067" v="18" actId="1076"/>
          <ac:spMkLst>
            <pc:docMk/>
            <pc:sldMk cId="4022091065" sldId="256"/>
            <ac:spMk id="18434" creationId="{00000000-0000-0000-0000-000000000000}"/>
          </ac:spMkLst>
        </pc:spChg>
        <pc:picChg chg="del">
          <ac:chgData name="Caroline Prodger" userId="e4ef2e75-b60b-401b-8ebe-291bdcf405f4" providerId="ADAL" clId="{3C627CF4-27A4-400B-88F9-34026571498B}" dt="2022-04-06T11:25:10.811" v="0" actId="478"/>
          <ac:picMkLst>
            <pc:docMk/>
            <pc:sldMk cId="4022091065" sldId="256"/>
            <ac:picMk id="1026" creationId="{00000000-0000-0000-0000-000000000000}"/>
          </ac:picMkLst>
        </pc:picChg>
      </pc:sldChg>
      <pc:sldChg chg="modSp mod">
        <pc:chgData name="Caroline Prodger" userId="e4ef2e75-b60b-401b-8ebe-291bdcf405f4" providerId="ADAL" clId="{3C627CF4-27A4-400B-88F9-34026571498B}" dt="2022-04-06T11:26:26.815" v="39" actId="1076"/>
        <pc:sldMkLst>
          <pc:docMk/>
          <pc:sldMk cId="2253134138" sldId="265"/>
        </pc:sldMkLst>
        <pc:spChg chg="mod">
          <ac:chgData name="Caroline Prodger" userId="e4ef2e75-b60b-401b-8ebe-291bdcf405f4" providerId="ADAL" clId="{3C627CF4-27A4-400B-88F9-34026571498B}" dt="2022-04-06T11:26:18.394" v="38" actId="20577"/>
          <ac:spMkLst>
            <pc:docMk/>
            <pc:sldMk cId="2253134138" sldId="265"/>
            <ac:spMk id="3" creationId="{00000000-0000-0000-0000-000000000000}"/>
          </ac:spMkLst>
        </pc:spChg>
        <pc:picChg chg="mod">
          <ac:chgData name="Caroline Prodger" userId="e4ef2e75-b60b-401b-8ebe-291bdcf405f4" providerId="ADAL" clId="{3C627CF4-27A4-400B-88F9-34026571498B}" dt="2022-04-06T11:26:26.815" v="39" actId="1076"/>
          <ac:picMkLst>
            <pc:docMk/>
            <pc:sldMk cId="2253134138" sldId="265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3C627CF4-27A4-400B-88F9-34026571498B}" dt="2022-04-06T11:30:02.275" v="282" actId="20577"/>
        <pc:sldMkLst>
          <pc:docMk/>
          <pc:sldMk cId="2363547680" sldId="279"/>
        </pc:sldMkLst>
        <pc:spChg chg="mod">
          <ac:chgData name="Caroline Prodger" userId="e4ef2e75-b60b-401b-8ebe-291bdcf405f4" providerId="ADAL" clId="{3C627CF4-27A4-400B-88F9-34026571498B}" dt="2022-04-06T11:30:02.275" v="282" actId="20577"/>
          <ac:spMkLst>
            <pc:docMk/>
            <pc:sldMk cId="2363547680" sldId="279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3C627CF4-27A4-400B-88F9-34026571498B}" dt="2022-04-06T11:33:52.294" v="401" actId="20577"/>
        <pc:sldMkLst>
          <pc:docMk/>
          <pc:sldMk cId="828076406" sldId="289"/>
        </pc:sldMkLst>
        <pc:spChg chg="add del mod">
          <ac:chgData name="Caroline Prodger" userId="e4ef2e75-b60b-401b-8ebe-291bdcf405f4" providerId="ADAL" clId="{3C627CF4-27A4-400B-88F9-34026571498B}" dt="2022-04-06T11:33:52.294" v="401" actId="20577"/>
          <ac:spMkLst>
            <pc:docMk/>
            <pc:sldMk cId="828076406" sldId="289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3C627CF4-27A4-400B-88F9-34026571498B}" dt="2022-04-06T11:33:43.717" v="400" actId="20577"/>
          <ac:spMkLst>
            <pc:docMk/>
            <pc:sldMk cId="828076406" sldId="289"/>
            <ac:spMk id="7" creationId="{646086AE-448C-4EAB-8298-006EDC10C144}"/>
          </ac:spMkLst>
        </pc:spChg>
        <pc:spChg chg="del">
          <ac:chgData name="Caroline Prodger" userId="e4ef2e75-b60b-401b-8ebe-291bdcf405f4" providerId="ADAL" clId="{3C627CF4-27A4-400B-88F9-34026571498B}" dt="2022-04-06T11:31:39.468" v="293" actId="478"/>
          <ac:spMkLst>
            <pc:docMk/>
            <pc:sldMk cId="828076406" sldId="289"/>
            <ac:spMk id="18434" creationId="{00000000-0000-0000-0000-000000000000}"/>
          </ac:spMkLst>
        </pc:spChg>
        <pc:picChg chg="add mod ord">
          <ac:chgData name="Caroline Prodger" userId="e4ef2e75-b60b-401b-8ebe-291bdcf405f4" providerId="ADAL" clId="{3C627CF4-27A4-400B-88F9-34026571498B}" dt="2022-04-06T11:33:39.755" v="398" actId="167"/>
          <ac:picMkLst>
            <pc:docMk/>
            <pc:sldMk cId="828076406" sldId="289"/>
            <ac:picMk id="8" creationId="{3019FF46-B81A-44D1-AE47-E5698CE4AFC6}"/>
          </ac:picMkLst>
        </pc:picChg>
      </pc:sldChg>
      <pc:sldChg chg="modSp mod">
        <pc:chgData name="Caroline Prodger" userId="e4ef2e75-b60b-401b-8ebe-291bdcf405f4" providerId="ADAL" clId="{3C627CF4-27A4-400B-88F9-34026571498B}" dt="2022-04-06T11:30:36.306" v="286" actId="1076"/>
        <pc:sldMkLst>
          <pc:docMk/>
          <pc:sldMk cId="2101170441" sldId="290"/>
        </pc:sldMkLst>
        <pc:spChg chg="mod">
          <ac:chgData name="Caroline Prodger" userId="e4ef2e75-b60b-401b-8ebe-291bdcf405f4" providerId="ADAL" clId="{3C627CF4-27A4-400B-88F9-34026571498B}" dt="2022-04-06T11:30:18.059" v="284" actId="255"/>
          <ac:spMkLst>
            <pc:docMk/>
            <pc:sldMk cId="2101170441" sldId="290"/>
            <ac:spMk id="3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30:36.306" v="286" actId="1076"/>
          <ac:spMkLst>
            <pc:docMk/>
            <pc:sldMk cId="2101170441" sldId="290"/>
            <ac:spMk id="6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30:33.710" v="285" actId="1076"/>
          <ac:spMkLst>
            <pc:docMk/>
            <pc:sldMk cId="2101170441" sldId="290"/>
            <ac:spMk id="7" creationId="{00000000-0000-0000-0000-000000000000}"/>
          </ac:spMkLst>
        </pc:spChg>
      </pc:sldChg>
      <pc:sldChg chg="modSp mod">
        <pc:chgData name="Caroline Prodger" userId="e4ef2e75-b60b-401b-8ebe-291bdcf405f4" providerId="ADAL" clId="{3C627CF4-27A4-400B-88F9-34026571498B}" dt="2022-04-06T11:31:25.091" v="292" actId="14100"/>
        <pc:sldMkLst>
          <pc:docMk/>
          <pc:sldMk cId="1150843758" sldId="291"/>
        </pc:sldMkLst>
        <pc:spChg chg="mod">
          <ac:chgData name="Caroline Prodger" userId="e4ef2e75-b60b-401b-8ebe-291bdcf405f4" providerId="ADAL" clId="{3C627CF4-27A4-400B-88F9-34026571498B}" dt="2022-04-06T11:31:14.879" v="290" actId="14100"/>
          <ac:spMkLst>
            <pc:docMk/>
            <pc:sldMk cId="1150843758" sldId="291"/>
            <ac:spMk id="3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31:11.027" v="289" actId="14100"/>
          <ac:spMkLst>
            <pc:docMk/>
            <pc:sldMk cId="1150843758" sldId="291"/>
            <ac:spMk id="8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31:25.091" v="292" actId="14100"/>
          <ac:spMkLst>
            <pc:docMk/>
            <pc:sldMk cId="1150843758" sldId="291"/>
            <ac:spMk id="9" creationId="{00000000-0000-0000-0000-000000000000}"/>
          </ac:spMkLst>
        </pc:spChg>
      </pc:sldChg>
      <pc:sldChg chg="modSp mod modNotesTx">
        <pc:chgData name="Caroline Prodger" userId="e4ef2e75-b60b-401b-8ebe-291bdcf405f4" providerId="ADAL" clId="{3C627CF4-27A4-400B-88F9-34026571498B}" dt="2022-04-06T11:43:19.157" v="762" actId="14100"/>
        <pc:sldMkLst>
          <pc:docMk/>
          <pc:sldMk cId="1241720302" sldId="292"/>
        </pc:sldMkLst>
        <pc:spChg chg="mod">
          <ac:chgData name="Caroline Prodger" userId="e4ef2e75-b60b-401b-8ebe-291bdcf405f4" providerId="ADAL" clId="{3C627CF4-27A4-400B-88F9-34026571498B}" dt="2022-04-06T11:34:12.964" v="406" actId="20577"/>
          <ac:spMkLst>
            <pc:docMk/>
            <pc:sldMk cId="1241720302" sldId="292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43:19.157" v="762" actId="14100"/>
          <ac:spMkLst>
            <pc:docMk/>
            <pc:sldMk cId="1241720302" sldId="292"/>
            <ac:spMk id="3" creationId="{00000000-0000-0000-0000-000000000000}"/>
          </ac:spMkLst>
        </pc:spChg>
        <pc:picChg chg="mod">
          <ac:chgData name="Caroline Prodger" userId="e4ef2e75-b60b-401b-8ebe-291bdcf405f4" providerId="ADAL" clId="{3C627CF4-27A4-400B-88F9-34026571498B}" dt="2022-04-06T11:41:47.276" v="738" actId="1076"/>
          <ac:picMkLst>
            <pc:docMk/>
            <pc:sldMk cId="1241720302" sldId="292"/>
            <ac:picMk id="1026" creationId="{00000000-0000-0000-0000-000000000000}"/>
          </ac:picMkLst>
        </pc:picChg>
      </pc:sldChg>
      <pc:sldChg chg="modSp mod addCm">
        <pc:chgData name="Caroline Prodger" userId="e4ef2e75-b60b-401b-8ebe-291bdcf405f4" providerId="ADAL" clId="{3C627CF4-27A4-400B-88F9-34026571498B}" dt="2022-04-06T12:13:31.236" v="1830"/>
        <pc:sldMkLst>
          <pc:docMk/>
          <pc:sldMk cId="417845236" sldId="293"/>
        </pc:sldMkLst>
        <pc:spChg chg="mod">
          <ac:chgData name="Caroline Prodger" userId="e4ef2e75-b60b-401b-8ebe-291bdcf405f4" providerId="ADAL" clId="{3C627CF4-27A4-400B-88F9-34026571498B}" dt="2022-04-06T11:43:27.244" v="766" actId="20577"/>
          <ac:spMkLst>
            <pc:docMk/>
            <pc:sldMk cId="417845236" sldId="293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47:24.669" v="837" actId="20577"/>
          <ac:spMkLst>
            <pc:docMk/>
            <pc:sldMk cId="417845236" sldId="293"/>
            <ac:spMk id="3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44:24.624" v="782" actId="20577"/>
          <ac:spMkLst>
            <pc:docMk/>
            <pc:sldMk cId="417845236" sldId="293"/>
            <ac:spMk id="6" creationId="{00000000-0000-0000-0000-000000000000}"/>
          </ac:spMkLst>
        </pc:spChg>
      </pc:sldChg>
      <pc:sldChg chg="del">
        <pc:chgData name="Caroline Prodger" userId="e4ef2e75-b60b-401b-8ebe-291bdcf405f4" providerId="ADAL" clId="{3C627CF4-27A4-400B-88F9-34026571498B}" dt="2022-04-06T11:44:51.279" v="783" actId="2696"/>
        <pc:sldMkLst>
          <pc:docMk/>
          <pc:sldMk cId="738253771" sldId="294"/>
        </pc:sldMkLst>
      </pc:sldChg>
      <pc:sldChg chg="modSp mod">
        <pc:chgData name="Caroline Prodger" userId="e4ef2e75-b60b-401b-8ebe-291bdcf405f4" providerId="ADAL" clId="{3C627CF4-27A4-400B-88F9-34026571498B}" dt="2022-04-06T11:56:53.728" v="882" actId="1076"/>
        <pc:sldMkLst>
          <pc:docMk/>
          <pc:sldMk cId="937330546" sldId="295"/>
        </pc:sldMkLst>
        <pc:spChg chg="mod">
          <ac:chgData name="Caroline Prodger" userId="e4ef2e75-b60b-401b-8ebe-291bdcf405f4" providerId="ADAL" clId="{3C627CF4-27A4-400B-88F9-34026571498B}" dt="2022-04-06T11:56:21.579" v="880" actId="20577"/>
          <ac:spMkLst>
            <pc:docMk/>
            <pc:sldMk cId="937330546" sldId="295"/>
            <ac:spMk id="2" creationId="{00000000-0000-0000-0000-000000000000}"/>
          </ac:spMkLst>
        </pc:spChg>
        <pc:picChg chg="mod">
          <ac:chgData name="Caroline Prodger" userId="e4ef2e75-b60b-401b-8ebe-291bdcf405f4" providerId="ADAL" clId="{3C627CF4-27A4-400B-88F9-34026571498B}" dt="2022-04-06T11:56:53.728" v="882" actId="1076"/>
          <ac:picMkLst>
            <pc:docMk/>
            <pc:sldMk cId="937330546" sldId="295"/>
            <ac:picMk id="3074" creationId="{00000000-0000-0000-0000-000000000000}"/>
          </ac:picMkLst>
        </pc:picChg>
      </pc:sldChg>
      <pc:sldChg chg="modSp mod">
        <pc:chgData name="Caroline Prodger" userId="e4ef2e75-b60b-401b-8ebe-291bdcf405f4" providerId="ADAL" clId="{3C627CF4-27A4-400B-88F9-34026571498B}" dt="2022-04-06T12:16:42.285" v="1842" actId="20577"/>
        <pc:sldMkLst>
          <pc:docMk/>
          <pc:sldMk cId="4073138349" sldId="296"/>
        </pc:sldMkLst>
        <pc:spChg chg="mod">
          <ac:chgData name="Caroline Prodger" userId="e4ef2e75-b60b-401b-8ebe-291bdcf405f4" providerId="ADAL" clId="{3C627CF4-27A4-400B-88F9-34026571498B}" dt="2022-04-06T12:16:42.285" v="1842" actId="20577"/>
          <ac:spMkLst>
            <pc:docMk/>
            <pc:sldMk cId="4073138349" sldId="296"/>
            <ac:spMk id="4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1:58:20.859" v="953" actId="20577"/>
          <ac:spMkLst>
            <pc:docMk/>
            <pc:sldMk cId="4073138349" sldId="296"/>
            <ac:spMk id="6" creationId="{00000000-0000-0000-0000-000000000000}"/>
          </ac:spMkLst>
        </pc:spChg>
      </pc:sldChg>
      <pc:sldChg chg="modSp mod ord">
        <pc:chgData name="Caroline Prodger" userId="e4ef2e75-b60b-401b-8ebe-291bdcf405f4" providerId="ADAL" clId="{3C627CF4-27A4-400B-88F9-34026571498B}" dt="2022-04-06T12:16:32.995" v="1838" actId="20577"/>
        <pc:sldMkLst>
          <pc:docMk/>
          <pc:sldMk cId="489751758" sldId="297"/>
        </pc:sldMkLst>
        <pc:spChg chg="mod">
          <ac:chgData name="Caroline Prodger" userId="e4ef2e75-b60b-401b-8ebe-291bdcf405f4" providerId="ADAL" clId="{3C627CF4-27A4-400B-88F9-34026571498B}" dt="2022-04-06T12:00:22.076" v="1174" actId="14100"/>
          <ac:spMkLst>
            <pc:docMk/>
            <pc:sldMk cId="489751758" sldId="297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16:32.995" v="1838" actId="20577"/>
          <ac:spMkLst>
            <pc:docMk/>
            <pc:sldMk cId="489751758" sldId="297"/>
            <ac:spMk id="4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03:52.900" v="1345" actId="20577"/>
          <ac:spMkLst>
            <pc:docMk/>
            <pc:sldMk cId="489751758" sldId="297"/>
            <ac:spMk id="6" creationId="{00000000-0000-0000-0000-000000000000}"/>
          </ac:spMkLst>
        </pc:spChg>
        <pc:picChg chg="mod">
          <ac:chgData name="Caroline Prodger" userId="e4ef2e75-b60b-401b-8ebe-291bdcf405f4" providerId="ADAL" clId="{3C627CF4-27A4-400B-88F9-34026571498B}" dt="2022-04-06T12:00:28.078" v="1176" actId="14100"/>
          <ac:picMkLst>
            <pc:docMk/>
            <pc:sldMk cId="489751758" sldId="297"/>
            <ac:picMk id="7" creationId="{00000000-0000-0000-0000-000000000000}"/>
          </ac:picMkLst>
        </pc:picChg>
        <pc:picChg chg="mod">
          <ac:chgData name="Caroline Prodger" userId="e4ef2e75-b60b-401b-8ebe-291bdcf405f4" providerId="ADAL" clId="{3C627CF4-27A4-400B-88F9-34026571498B}" dt="2022-04-06T12:00:33.467" v="1178" actId="14100"/>
          <ac:picMkLst>
            <pc:docMk/>
            <pc:sldMk cId="489751758" sldId="297"/>
            <ac:picMk id="5122" creationId="{00000000-0000-0000-0000-000000000000}"/>
          </ac:picMkLst>
        </pc:picChg>
      </pc:sldChg>
      <pc:sldChg chg="modSp mod">
        <pc:chgData name="Caroline Prodger" userId="e4ef2e75-b60b-401b-8ebe-291bdcf405f4" providerId="ADAL" clId="{3C627CF4-27A4-400B-88F9-34026571498B}" dt="2022-04-06T12:20:09.305" v="1905" actId="20577"/>
        <pc:sldMkLst>
          <pc:docMk/>
          <pc:sldMk cId="3412589324" sldId="298"/>
        </pc:sldMkLst>
        <pc:spChg chg="mod">
          <ac:chgData name="Caroline Prodger" userId="e4ef2e75-b60b-401b-8ebe-291bdcf405f4" providerId="ADAL" clId="{3C627CF4-27A4-400B-88F9-34026571498B}" dt="2022-04-06T12:16:53.157" v="1865" actId="20577"/>
          <ac:spMkLst>
            <pc:docMk/>
            <pc:sldMk cId="3412589324" sldId="298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20:09.305" v="1905" actId="20577"/>
          <ac:spMkLst>
            <pc:docMk/>
            <pc:sldMk cId="3412589324" sldId="298"/>
            <ac:spMk id="3" creationId="{00000000-0000-0000-0000-000000000000}"/>
          </ac:spMkLst>
        </pc:spChg>
        <pc:picChg chg="mod">
          <ac:chgData name="Caroline Prodger" userId="e4ef2e75-b60b-401b-8ebe-291bdcf405f4" providerId="ADAL" clId="{3C627CF4-27A4-400B-88F9-34026571498B}" dt="2022-04-06T12:19:30.779" v="1891" actId="1076"/>
          <ac:picMkLst>
            <pc:docMk/>
            <pc:sldMk cId="3412589324" sldId="298"/>
            <ac:picMk id="6146" creationId="{00000000-0000-0000-0000-000000000000}"/>
          </ac:picMkLst>
        </pc:picChg>
      </pc:sldChg>
      <pc:sldChg chg="del">
        <pc:chgData name="Caroline Prodger" userId="e4ef2e75-b60b-401b-8ebe-291bdcf405f4" providerId="ADAL" clId="{3C627CF4-27A4-400B-88F9-34026571498B}" dt="2022-04-06T11:52:09.311" v="875" actId="2696"/>
        <pc:sldMkLst>
          <pc:docMk/>
          <pc:sldMk cId="3981534451" sldId="299"/>
        </pc:sldMkLst>
      </pc:sldChg>
      <pc:sldChg chg="modSp mod">
        <pc:chgData name="Caroline Prodger" userId="e4ef2e75-b60b-401b-8ebe-291bdcf405f4" providerId="ADAL" clId="{3C627CF4-27A4-400B-88F9-34026571498B}" dt="2022-04-06T12:31:36.178" v="2501" actId="20577"/>
        <pc:sldMkLst>
          <pc:docMk/>
          <pc:sldMk cId="3699713725" sldId="300"/>
        </pc:sldMkLst>
        <pc:spChg chg="mod">
          <ac:chgData name="Caroline Prodger" userId="e4ef2e75-b60b-401b-8ebe-291bdcf405f4" providerId="ADAL" clId="{3C627CF4-27A4-400B-88F9-34026571498B}" dt="2022-04-06T12:31:36.178" v="2501" actId="20577"/>
          <ac:spMkLst>
            <pc:docMk/>
            <pc:sldMk cId="3699713725" sldId="300"/>
            <ac:spMk id="3" creationId="{00000000-0000-0000-0000-000000000000}"/>
          </ac:spMkLst>
        </pc:spChg>
      </pc:sldChg>
      <pc:sldChg chg="delSp modSp mod">
        <pc:chgData name="Caroline Prodger" userId="e4ef2e75-b60b-401b-8ebe-291bdcf405f4" providerId="ADAL" clId="{3C627CF4-27A4-400B-88F9-34026571498B}" dt="2022-04-06T12:46:32.206" v="3209" actId="1076"/>
        <pc:sldMkLst>
          <pc:docMk/>
          <pc:sldMk cId="487330929" sldId="301"/>
        </pc:sldMkLst>
        <pc:spChg chg="del mod">
          <ac:chgData name="Caroline Prodger" userId="e4ef2e75-b60b-401b-8ebe-291bdcf405f4" providerId="ADAL" clId="{3C627CF4-27A4-400B-88F9-34026571498B}" dt="2022-04-06T12:46:25.647" v="3208" actId="478"/>
          <ac:spMkLst>
            <pc:docMk/>
            <pc:sldMk cId="487330929" sldId="301"/>
            <ac:spMk id="4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46:32.206" v="3209" actId="1076"/>
          <ac:spMkLst>
            <pc:docMk/>
            <pc:sldMk cId="487330929" sldId="301"/>
            <ac:spMk id="18434" creationId="{00000000-0000-0000-0000-000000000000}"/>
          </ac:spMkLst>
        </pc:spChg>
      </pc:sldChg>
      <pc:sldChg chg="modSp mod ord addCm">
        <pc:chgData name="Caroline Prodger" userId="e4ef2e75-b60b-401b-8ebe-291bdcf405f4" providerId="ADAL" clId="{3C627CF4-27A4-400B-88F9-34026571498B}" dt="2022-04-06T12:50:41.015" v="3225" actId="14100"/>
        <pc:sldMkLst>
          <pc:docMk/>
          <pc:sldMk cId="3395673380" sldId="302"/>
        </pc:sldMkLst>
        <pc:spChg chg="mod">
          <ac:chgData name="Caroline Prodger" userId="e4ef2e75-b60b-401b-8ebe-291bdcf405f4" providerId="ADAL" clId="{3C627CF4-27A4-400B-88F9-34026571498B}" dt="2022-04-06T12:48:56.576" v="3223" actId="20577"/>
          <ac:spMkLst>
            <pc:docMk/>
            <pc:sldMk cId="3395673380" sldId="302"/>
            <ac:spMk id="3" creationId="{00000000-0000-0000-0000-000000000000}"/>
          </ac:spMkLst>
        </pc:spChg>
        <pc:picChg chg="mod">
          <ac:chgData name="Caroline Prodger" userId="e4ef2e75-b60b-401b-8ebe-291bdcf405f4" providerId="ADAL" clId="{3C627CF4-27A4-400B-88F9-34026571498B}" dt="2022-04-06T12:50:41.015" v="3225" actId="14100"/>
          <ac:picMkLst>
            <pc:docMk/>
            <pc:sldMk cId="3395673380" sldId="302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3C627CF4-27A4-400B-88F9-34026571498B}" dt="2022-04-06T12:36:14.615" v="2693" actId="113"/>
        <pc:sldMkLst>
          <pc:docMk/>
          <pc:sldMk cId="2893635974" sldId="303"/>
        </pc:sldMkLst>
        <pc:spChg chg="mod">
          <ac:chgData name="Caroline Prodger" userId="e4ef2e75-b60b-401b-8ebe-291bdcf405f4" providerId="ADAL" clId="{3C627CF4-27A4-400B-88F9-34026571498B}" dt="2022-04-06T12:32:12.902" v="2502" actId="1076"/>
          <ac:spMkLst>
            <pc:docMk/>
            <pc:sldMk cId="2893635974" sldId="303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36:14.615" v="2693" actId="113"/>
          <ac:spMkLst>
            <pc:docMk/>
            <pc:sldMk cId="2893635974" sldId="303"/>
            <ac:spMk id="3" creationId="{00000000-0000-0000-0000-000000000000}"/>
          </ac:spMkLst>
        </pc:spChg>
      </pc:sldChg>
      <pc:sldChg chg="addSp modSp mod">
        <pc:chgData name="Caroline Prodger" userId="e4ef2e75-b60b-401b-8ebe-291bdcf405f4" providerId="ADAL" clId="{3C627CF4-27A4-400B-88F9-34026571498B}" dt="2022-04-06T12:40:15.466" v="2866" actId="33524"/>
        <pc:sldMkLst>
          <pc:docMk/>
          <pc:sldMk cId="629468712" sldId="305"/>
        </pc:sldMkLst>
        <pc:spChg chg="mod">
          <ac:chgData name="Caroline Prodger" userId="e4ef2e75-b60b-401b-8ebe-291bdcf405f4" providerId="ADAL" clId="{3C627CF4-27A4-400B-88F9-34026571498B}" dt="2022-04-06T12:36:48.347" v="2695" actId="1076"/>
          <ac:spMkLst>
            <pc:docMk/>
            <pc:sldMk cId="629468712" sldId="305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40:00.071" v="2864" actId="20577"/>
          <ac:spMkLst>
            <pc:docMk/>
            <pc:sldMk cId="629468712" sldId="305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3C627CF4-27A4-400B-88F9-34026571498B}" dt="2022-04-06T12:40:15.466" v="2866" actId="33524"/>
          <ac:spMkLst>
            <pc:docMk/>
            <pc:sldMk cId="629468712" sldId="305"/>
            <ac:spMk id="4" creationId="{E265A6F8-4433-4458-AD52-4EF9B521F35D}"/>
          </ac:spMkLst>
        </pc:spChg>
        <pc:picChg chg="mod">
          <ac:chgData name="Caroline Prodger" userId="e4ef2e75-b60b-401b-8ebe-291bdcf405f4" providerId="ADAL" clId="{3C627CF4-27A4-400B-88F9-34026571498B}" dt="2022-04-06T12:36:44.585" v="2694" actId="1076"/>
          <ac:picMkLst>
            <pc:docMk/>
            <pc:sldMk cId="629468712" sldId="305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3C627CF4-27A4-400B-88F9-34026571498B}" dt="2022-04-06T12:46:55.148" v="3211" actId="1035"/>
        <pc:sldMkLst>
          <pc:docMk/>
          <pc:sldMk cId="4043772075" sldId="306"/>
        </pc:sldMkLst>
        <pc:spChg chg="mod">
          <ac:chgData name="Caroline Prodger" userId="e4ef2e75-b60b-401b-8ebe-291bdcf405f4" providerId="ADAL" clId="{3C627CF4-27A4-400B-88F9-34026571498B}" dt="2022-04-06T12:46:55.148" v="3211" actId="1035"/>
          <ac:spMkLst>
            <pc:docMk/>
            <pc:sldMk cId="4043772075" sldId="306"/>
            <ac:spMk id="2" creationId="{00000000-0000-0000-0000-000000000000}"/>
          </ac:spMkLst>
        </pc:spChg>
        <pc:spChg chg="mod">
          <ac:chgData name="Caroline Prodger" userId="e4ef2e75-b60b-401b-8ebe-291bdcf405f4" providerId="ADAL" clId="{3C627CF4-27A4-400B-88F9-34026571498B}" dt="2022-04-06T12:44:00.745" v="3058" actId="113"/>
          <ac:spMkLst>
            <pc:docMk/>
            <pc:sldMk cId="4043772075" sldId="306"/>
            <ac:spMk id="3" creationId="{00000000-0000-0000-0000-000000000000}"/>
          </ac:spMkLst>
        </pc:spChg>
      </pc:sldChg>
      <pc:sldChg chg="addSp delSp modSp new mod addCm">
        <pc:chgData name="Caroline Prodger" userId="e4ef2e75-b60b-401b-8ebe-291bdcf405f4" providerId="ADAL" clId="{3C627CF4-27A4-400B-88F9-34026571498B}" dt="2022-04-06T12:27:15.747" v="2319" actId="20577"/>
        <pc:sldMkLst>
          <pc:docMk/>
          <pc:sldMk cId="2521528470" sldId="307"/>
        </pc:sldMkLst>
        <pc:spChg chg="mod">
          <ac:chgData name="Caroline Prodger" userId="e4ef2e75-b60b-401b-8ebe-291bdcf405f4" providerId="ADAL" clId="{3C627CF4-27A4-400B-88F9-34026571498B}" dt="2022-04-06T12:26:53.293" v="2316" actId="20577"/>
          <ac:spMkLst>
            <pc:docMk/>
            <pc:sldMk cId="2521528470" sldId="307"/>
            <ac:spMk id="2" creationId="{1C2200F6-563F-4F18-803D-55E5A6D11711}"/>
          </ac:spMkLst>
        </pc:spChg>
        <pc:spChg chg="add del mod">
          <ac:chgData name="Caroline Prodger" userId="e4ef2e75-b60b-401b-8ebe-291bdcf405f4" providerId="ADAL" clId="{3C627CF4-27A4-400B-88F9-34026571498B}" dt="2022-04-06T12:27:15.747" v="2319" actId="20577"/>
          <ac:spMkLst>
            <pc:docMk/>
            <pc:sldMk cId="2521528470" sldId="307"/>
            <ac:spMk id="3" creationId="{1C5029CF-9639-4861-9BEA-DD9F57E6899D}"/>
          </ac:spMkLst>
        </pc:spChg>
        <pc:spChg chg="add mod">
          <ac:chgData name="Caroline Prodger" userId="e4ef2e75-b60b-401b-8ebe-291bdcf405f4" providerId="ADAL" clId="{3C627CF4-27A4-400B-88F9-34026571498B}" dt="2022-04-06T12:07:45.375" v="1661" actId="21"/>
          <ac:spMkLst>
            <pc:docMk/>
            <pc:sldMk cId="2521528470" sldId="307"/>
            <ac:spMk id="4" creationId="{117F831F-C87A-43F2-B931-EC5A3ED13999}"/>
          </ac:spMkLst>
        </pc:spChg>
        <pc:spChg chg="add">
          <ac:chgData name="Caroline Prodger" userId="e4ef2e75-b60b-401b-8ebe-291bdcf405f4" providerId="ADAL" clId="{3C627CF4-27A4-400B-88F9-34026571498B}" dt="2022-04-06T12:05:05.910" v="1360"/>
          <ac:spMkLst>
            <pc:docMk/>
            <pc:sldMk cId="2521528470" sldId="307"/>
            <ac:spMk id="5" creationId="{6870FFED-3F82-496C-BD8C-F31B37ED7E31}"/>
          </ac:spMkLst>
        </pc:spChg>
        <pc:picChg chg="add mod">
          <ac:chgData name="Caroline Prodger" userId="e4ef2e75-b60b-401b-8ebe-291bdcf405f4" providerId="ADAL" clId="{3C627CF4-27A4-400B-88F9-34026571498B}" dt="2022-04-06T12:13:21.385" v="1829" actId="1076"/>
          <ac:picMkLst>
            <pc:docMk/>
            <pc:sldMk cId="2521528470" sldId="307"/>
            <ac:picMk id="6" creationId="{24DD84E1-8D9D-4B24-A638-8D1475487E6C}"/>
          </ac:picMkLst>
        </pc:picChg>
      </pc:sldChg>
      <pc:sldChg chg="addSp modSp new mod">
        <pc:chgData name="Caroline Prodger" userId="e4ef2e75-b60b-401b-8ebe-291bdcf405f4" providerId="ADAL" clId="{3C627CF4-27A4-400B-88F9-34026571498B}" dt="2022-04-06T12:46:14.288" v="3207" actId="1076"/>
        <pc:sldMkLst>
          <pc:docMk/>
          <pc:sldMk cId="871648981" sldId="308"/>
        </pc:sldMkLst>
        <pc:spChg chg="mod">
          <ac:chgData name="Caroline Prodger" userId="e4ef2e75-b60b-401b-8ebe-291bdcf405f4" providerId="ADAL" clId="{3C627CF4-27A4-400B-88F9-34026571498B}" dt="2022-04-06T12:44:51.515" v="3077" actId="20577"/>
          <ac:spMkLst>
            <pc:docMk/>
            <pc:sldMk cId="871648981" sldId="308"/>
            <ac:spMk id="2" creationId="{48FB4F0D-4EEB-4B94-9D69-39C2048B9924}"/>
          </ac:spMkLst>
        </pc:spChg>
        <pc:spChg chg="mod">
          <ac:chgData name="Caroline Prodger" userId="e4ef2e75-b60b-401b-8ebe-291bdcf405f4" providerId="ADAL" clId="{3C627CF4-27A4-400B-88F9-34026571498B}" dt="2022-04-06T12:45:39.997" v="3198" actId="14100"/>
          <ac:spMkLst>
            <pc:docMk/>
            <pc:sldMk cId="871648981" sldId="308"/>
            <ac:spMk id="3" creationId="{1D632EED-82AC-4FF8-80E6-7A67F0F48A6A}"/>
          </ac:spMkLst>
        </pc:spChg>
        <pc:picChg chg="add mod modCrop">
          <ac:chgData name="Caroline Prodger" userId="e4ef2e75-b60b-401b-8ebe-291bdcf405f4" providerId="ADAL" clId="{3C627CF4-27A4-400B-88F9-34026571498B}" dt="2022-04-06T12:46:14.288" v="3207" actId="1076"/>
          <ac:picMkLst>
            <pc:docMk/>
            <pc:sldMk cId="871648981" sldId="308"/>
            <ac:picMk id="5" creationId="{9F14B5F5-357E-4F3D-8EB2-40A04AEFA044}"/>
          </ac:picMkLst>
        </pc:picChg>
      </pc:sldChg>
      <pc:sldChg chg="modSp new del mod">
        <pc:chgData name="Caroline Prodger" userId="e4ef2e75-b60b-401b-8ebe-291bdcf405f4" providerId="ADAL" clId="{3C627CF4-27A4-400B-88F9-34026571498B}" dt="2022-04-06T12:22:13.021" v="1938" actId="2696"/>
        <pc:sldMkLst>
          <pc:docMk/>
          <pc:sldMk cId="2112003044" sldId="308"/>
        </pc:sldMkLst>
        <pc:spChg chg="mod">
          <ac:chgData name="Caroline Prodger" userId="e4ef2e75-b60b-401b-8ebe-291bdcf405f4" providerId="ADAL" clId="{3C627CF4-27A4-400B-88F9-34026571498B}" dt="2022-04-06T12:20:50.709" v="1928" actId="20577"/>
          <ac:spMkLst>
            <pc:docMk/>
            <pc:sldMk cId="2112003044" sldId="308"/>
            <ac:spMk id="2" creationId="{D5CB19E8-A0C0-46C2-8567-3C8E35D79C76}"/>
          </ac:spMkLst>
        </pc:spChg>
        <pc:spChg chg="mod">
          <ac:chgData name="Caroline Prodger" userId="e4ef2e75-b60b-401b-8ebe-291bdcf405f4" providerId="ADAL" clId="{3C627CF4-27A4-400B-88F9-34026571498B}" dt="2022-04-06T12:20:59.656" v="1929"/>
          <ac:spMkLst>
            <pc:docMk/>
            <pc:sldMk cId="2112003044" sldId="308"/>
            <ac:spMk id="3" creationId="{E4B36D17-8439-49B1-8CD9-75D25458A599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4022091065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4022091065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4022091065" sldId="256"/>
            <ac:spMk id="3" creationId="{7C379A34-ED8D-4918-9E2C-E0EA0EB4650D}"/>
          </ac:spMkLst>
        </pc:sp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6/30/2022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organisations/companies-house/about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32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</a:t>
            </a:r>
            <a:r>
              <a:rPr lang="en-US">
                <a:hlinkClick r:id="rId3"/>
              </a:rPr>
              <a:t>About us - Companies House - GOV.UK (www.gov.uk)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25705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*see slide on ‘overheads’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085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297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20</a:t>
            </a:r>
          </a:p>
          <a:p>
            <a:pPr algn="r">
              <a:spcBef>
                <a:spcPts val="600"/>
              </a:spcBef>
            </a:pPr>
            <a:endParaRPr lang="en-US" sz="900" baseline="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1500" y="3076205"/>
            <a:ext cx="8001000" cy="257556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sz="2400" b="1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PowerPoint 8: Financial responsibility</a:t>
            </a:r>
            <a:endParaRPr sz="2400" b="1">
              <a:solidFill>
                <a:srgbClr val="0077E3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71500" y="1493752"/>
            <a:ext cx="8001000" cy="125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/>
              <a:t>13. Business, commercial and financial awareness</a:t>
            </a:r>
          </a:p>
          <a:p>
            <a:endParaRPr lang="en-GB" sz="2400" b="1"/>
          </a:p>
          <a:p>
            <a:r>
              <a:rPr lang="en-GB" sz="2400" b="1"/>
              <a:t>13.3	Financial and economic concepts</a:t>
            </a:r>
          </a:p>
        </p:txBody>
      </p:sp>
    </p:spTree>
    <p:extLst>
      <p:ext uri="{BB962C8B-B14F-4D97-AF65-F5344CB8AC3E}">
        <p14:creationId xmlns:p14="http://schemas.microsoft.com/office/powerpoint/2010/main" val="4022091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45008" y="977362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/>
              <a:t>Loans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0"/>
          </p:nvPr>
        </p:nvSpPr>
        <p:spPr>
          <a:xfrm>
            <a:off x="512064" y="1508760"/>
            <a:ext cx="8074888" cy="1828800"/>
          </a:xfrm>
        </p:spPr>
        <p:txBody>
          <a:bodyPr/>
          <a:lstStyle/>
          <a:p>
            <a:r>
              <a:rPr lang="en-GB" sz="1800"/>
              <a:t>A </a:t>
            </a:r>
            <a:r>
              <a:rPr lang="en-GB" sz="1800" b="1"/>
              <a:t>loan</a:t>
            </a:r>
            <a:r>
              <a:rPr lang="en-GB" sz="1800"/>
              <a:t> is a source of finance. Money is lent by organisations such as  banks or venture capital companies. Individuals may use loans to start a company, but loans can be taken out at other times too, for example to expand the business or invest in new facilities.</a:t>
            </a:r>
          </a:p>
          <a:p>
            <a:r>
              <a:rPr lang="en-GB" sz="1800"/>
              <a:t>The loan would be borrowed over a number of years and the amount of money paid back will be bigger than the amount borrowed. This is called ‘interest’ and is charged at an agreed percentage.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37675" r="655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88" r="30941"/>
          <a:stretch/>
        </p:blipFill>
        <p:spPr bwMode="auto">
          <a:xfrm>
            <a:off x="945761" y="4075736"/>
            <a:ext cx="1166373" cy="1672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Notched Right Arrow 1"/>
          <p:cNvSpPr/>
          <p:nvPr/>
        </p:nvSpPr>
        <p:spPr>
          <a:xfrm>
            <a:off x="2737104" y="3943267"/>
            <a:ext cx="3463999" cy="1937371"/>
          </a:xfrm>
          <a:prstGeom prst="notchedRightArrow">
            <a:avLst>
              <a:gd name="adj1" fmla="val 70270"/>
              <a:gd name="adj2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rIns="36000" rtlCol="0" anchor="ctr"/>
          <a:lstStyle/>
          <a:p>
            <a:pPr algn="ctr"/>
            <a:r>
              <a:rPr lang="en-GB" sz="1800"/>
              <a:t>Company takes money and grows. It can then pay back the loan ‘with interest’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37675" r="655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88" r="30941"/>
          <a:stretch/>
        </p:blipFill>
        <p:spPr bwMode="auto">
          <a:xfrm>
            <a:off x="6719790" y="3337560"/>
            <a:ext cx="1954818" cy="280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9751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200F6-563F-4F18-803D-55E5A6D11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Calculating loan interest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029CF-9639-4861-9BEA-DD9F57E6899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Euan is starting a small business making parts for e-scooters. He needs to borrow £9,000 to buy equipment and materials. </a:t>
            </a:r>
          </a:p>
          <a:p>
            <a:r>
              <a:rPr lang="en-US"/>
              <a:t>He obtains a loan from a bank over three years at an interest rate of 18% (</a:t>
            </a:r>
            <a:r>
              <a:rPr lang="en-US" b="1"/>
              <a:t>AER</a:t>
            </a:r>
            <a:r>
              <a:rPr lang="en-US"/>
              <a:t> or </a:t>
            </a:r>
            <a:r>
              <a:rPr lang="en-US" b="1"/>
              <a:t>annual equivalent rate</a:t>
            </a:r>
            <a:r>
              <a:rPr lang="en-US"/>
              <a:t>). How much will he owe in three years?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At the end of the first year Euan will owe the full amount of money (100%) and the interest (18%). So, he owes 118% of the borrowed amount, which as a decimal is 1.18. This is the </a:t>
            </a:r>
            <a:r>
              <a:rPr kumimoji="0" lang="en-US" altLang="en-US" b="1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multiplier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After the first year he will owe: £9,000 × 1.18 = £10,620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In the second year: £10,620× 1.18 = £12,532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Finally, he will owe: £12,532× 1.18 = </a:t>
            </a:r>
            <a:r>
              <a:rPr kumimoji="0" lang="en-US" altLang="en-US" b="1" i="0" u="none" strike="noStrike" cap="none" normalizeH="0" baseline="0">
                <a:ln>
                  <a:noFill/>
                </a:ln>
                <a:solidFill>
                  <a:srgbClr val="231F20"/>
                </a:solidFill>
                <a:effectLst/>
              </a:rPr>
              <a:t>£14,778</a:t>
            </a:r>
          </a:p>
          <a:p>
            <a:endParaRPr lang="en-US"/>
          </a:p>
          <a:p>
            <a:endParaRPr lang="en-GB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17F831F-C87A-43F2-B931-EC5A3ED13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00" y="3829492"/>
            <a:ext cx="521297" cy="38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   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AutoShape 2" descr="A table showing interest accumulated over 3 years">
            <a:extLst>
              <a:ext uri="{FF2B5EF4-FFF2-40B4-BE49-F238E27FC236}">
                <a16:creationId xmlns:a16="http://schemas.microsoft.com/office/drawing/2014/main" id="{6870FFED-3F82-496C-BD8C-F31B37ED7E3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7000" y="-5556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4DD84E1-8D9D-4B24-A638-8D1475487E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37675" r="655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88" r="30941"/>
          <a:stretch/>
        </p:blipFill>
        <p:spPr bwMode="auto">
          <a:xfrm>
            <a:off x="7368363" y="4069178"/>
            <a:ext cx="1318437" cy="1890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15284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45008" y="977362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/>
              <a:t> Sources of finance: shares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0606"/>
            <a:ext cx="4867275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/>
          </p:nvPr>
        </p:nvSpPr>
        <p:spPr>
          <a:xfrm>
            <a:off x="4559808" y="1429704"/>
            <a:ext cx="4114800" cy="4248000"/>
          </a:xfrm>
        </p:spPr>
        <p:txBody>
          <a:bodyPr/>
          <a:lstStyle/>
          <a:p>
            <a:r>
              <a:rPr lang="en-GB"/>
              <a:t>A company might decide to sell </a:t>
            </a:r>
            <a:r>
              <a:rPr lang="en-GB" b="1"/>
              <a:t>shares</a:t>
            </a:r>
            <a:r>
              <a:rPr lang="en-GB"/>
              <a:t>. These are small contracts that the company issue in exchange for a share of the profits.</a:t>
            </a:r>
          </a:p>
          <a:p>
            <a:r>
              <a:rPr lang="en-GB"/>
              <a:t>The money must be used to invest in the company (eg, a factory or machinery). If the money is not invested in the company, the owners can be prosecuted.</a:t>
            </a:r>
          </a:p>
        </p:txBody>
      </p:sp>
    </p:spTree>
    <p:extLst>
      <p:ext uri="{BB962C8B-B14F-4D97-AF65-F5344CB8AC3E}">
        <p14:creationId xmlns:p14="http://schemas.microsoft.com/office/powerpoint/2010/main" val="4073138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Sources of finance: capital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432323" cy="4248000"/>
          </a:xfrm>
        </p:spPr>
        <p:txBody>
          <a:bodyPr/>
          <a:lstStyle/>
          <a:p>
            <a:r>
              <a:rPr lang="en-GB"/>
              <a:t>A company can save money it has earned as </a:t>
            </a:r>
            <a:r>
              <a:rPr lang="en-GB" b="1"/>
              <a:t>capital</a:t>
            </a:r>
            <a:r>
              <a:rPr lang="en-GB"/>
              <a:t>.</a:t>
            </a:r>
            <a:r>
              <a:rPr lang="en-GB" b="1"/>
              <a:t> </a:t>
            </a:r>
            <a:r>
              <a:rPr lang="en-US" b="0" i="0">
                <a:solidFill>
                  <a:srgbClr val="111111"/>
                </a:solidFill>
                <a:effectLst/>
              </a:rPr>
              <a:t>The capital of a business is the money it has available to pay for its day-to-day operations and to fund its future growth. </a:t>
            </a:r>
            <a:endParaRPr lang="en-GB"/>
          </a:p>
          <a:p>
            <a:r>
              <a:rPr lang="en-GB"/>
              <a:t>It can also buy a new factory or new machinery (assets) but, as long as what it has can be sold for cash, it is part of the capital.</a:t>
            </a:r>
          </a:p>
          <a:p>
            <a:r>
              <a:rPr lang="en-GB"/>
              <a:t>If the company needs some money for an urgent situation, it can use some of its capital to cover the costs.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691" y="2406834"/>
            <a:ext cx="2825988" cy="2044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2589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Budgeting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0076"/>
            <a:ext cx="8077200" cy="4404168"/>
          </a:xfrm>
        </p:spPr>
        <p:txBody>
          <a:bodyPr/>
          <a:lstStyle/>
          <a:p>
            <a:r>
              <a:rPr lang="en-GB"/>
              <a:t>A company should include </a:t>
            </a:r>
            <a:r>
              <a:rPr lang="en-GB" b="1"/>
              <a:t>budgeting</a:t>
            </a:r>
            <a:r>
              <a:rPr lang="en-GB"/>
              <a:t> in its planning. Budgeting is thinking about how much money it will need for a job, or over a period of time. This is an estimate, but it needs to be as accurate as possible. This is often called a </a:t>
            </a:r>
            <a:r>
              <a:rPr lang="en-GB" b="1"/>
              <a:t>budget forecast</a:t>
            </a:r>
            <a:r>
              <a:rPr lang="en-GB"/>
              <a:t>. If the budget is exceeded, then more finance will be needed.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What could happen if a company doesn’t budget?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What events might occur which mean a budget is exceeded?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When a bank lends the company some money it might insist on a </a:t>
            </a:r>
            <a:r>
              <a:rPr lang="en-GB" b="1"/>
              <a:t>budget plan</a:t>
            </a:r>
            <a:r>
              <a:rPr lang="en-GB"/>
              <a:t>. Why?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If a company wants to buy a new lathe does it have to budget for it before it asks for the money?</a:t>
            </a:r>
          </a:p>
        </p:txBody>
      </p:sp>
    </p:spTree>
    <p:extLst>
      <p:ext uri="{BB962C8B-B14F-4D97-AF65-F5344CB8AC3E}">
        <p14:creationId xmlns:p14="http://schemas.microsoft.com/office/powerpoint/2010/main" val="3699713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11339"/>
            <a:ext cx="8229600" cy="382588"/>
          </a:xfrm>
        </p:spPr>
        <p:txBody>
          <a:bodyPr/>
          <a:lstStyle/>
          <a:p>
            <a:r>
              <a:rPr lang="en-GB"/>
              <a:t>Direct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75086" y="2621694"/>
            <a:ext cx="4563224" cy="2791398"/>
          </a:xfrm>
        </p:spPr>
        <p:txBody>
          <a:bodyPr/>
          <a:lstStyle/>
          <a:p>
            <a:r>
              <a:rPr lang="en-GB" sz="1800"/>
              <a:t>Previously our little engineering company bought a lathe. </a:t>
            </a:r>
          </a:p>
          <a:p>
            <a:r>
              <a:rPr lang="en-GB" sz="1800"/>
              <a:t>How much did it cost to buy? How much did the lathes at your school or college cost?</a:t>
            </a:r>
          </a:p>
          <a:p>
            <a:r>
              <a:rPr lang="en-GB" sz="1800"/>
              <a:t>The lathe cost is termed a </a:t>
            </a:r>
            <a:r>
              <a:rPr lang="en-GB" sz="1800" b="1"/>
              <a:t>direct</a:t>
            </a:r>
            <a:r>
              <a:rPr lang="en-GB" sz="1800"/>
              <a:t> cost. </a:t>
            </a:r>
            <a:r>
              <a:rPr lang="en-US" sz="1800" b="0" i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A </a:t>
            </a:r>
            <a:r>
              <a:rPr lang="en-US" sz="1800" i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direct cost is any cost related to the production method of a good or service.</a:t>
            </a:r>
            <a:endParaRPr lang="en-GB" sz="18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195" y="2399015"/>
            <a:ext cx="3563290" cy="2070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530FB6-0B3E-4CAC-ADC3-F4CBCBD31FF9}"/>
              </a:ext>
            </a:extLst>
          </p:cNvPr>
          <p:cNvSpPr txBox="1"/>
          <p:nvPr/>
        </p:nvSpPr>
        <p:spPr>
          <a:xfrm>
            <a:off x="457200" y="1444908"/>
            <a:ext cx="456322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I</a:t>
            </a:r>
            <a:r>
              <a:rPr lang="en-GB" sz="1800"/>
              <a:t>n accounting, a cost is not just the amount things cost to buy. Costs can be classed as </a:t>
            </a:r>
            <a:r>
              <a:rPr lang="en-GB" sz="1800" b="1"/>
              <a:t>direct</a:t>
            </a:r>
            <a:r>
              <a:rPr lang="en-GB" sz="1800"/>
              <a:t>,</a:t>
            </a:r>
            <a:r>
              <a:rPr lang="en-GB" sz="1800" b="1"/>
              <a:t> indirect</a:t>
            </a:r>
            <a:r>
              <a:rPr lang="en-GB" sz="1800"/>
              <a:t> or </a:t>
            </a:r>
            <a:r>
              <a:rPr lang="en-GB" sz="1800" b="1"/>
              <a:t>overhead</a:t>
            </a:r>
            <a:r>
              <a:rPr lang="en-GB" sz="1800"/>
              <a:t> costs. </a:t>
            </a:r>
          </a:p>
        </p:txBody>
      </p:sp>
    </p:spTree>
    <p:extLst>
      <p:ext uri="{BB962C8B-B14F-4D97-AF65-F5344CB8AC3E}">
        <p14:creationId xmlns:p14="http://schemas.microsoft.com/office/powerpoint/2010/main" val="28936359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/>
              <a:t>Indirect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16978" y="2627872"/>
            <a:ext cx="4299570" cy="3222128"/>
          </a:xfrm>
        </p:spPr>
        <p:txBody>
          <a:bodyPr/>
          <a:lstStyle/>
          <a:p>
            <a:r>
              <a:rPr lang="en-GB" sz="1800"/>
              <a:t>Once you have bought a lathe, other costs are generated by using it.</a:t>
            </a:r>
          </a:p>
          <a:p>
            <a:r>
              <a:rPr lang="en-GB" sz="1800"/>
              <a:t>The electricity bill to run the machine is an indirect cost. Replacing broken tools and any oil, grease or cutting fluid is indirect as well. If there is a maintenance contract for several pieces of equipment then that is indirect too. If the lathe is run by one employee or group of employees then they are also indirect costs.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010" y="2227385"/>
            <a:ext cx="3622012" cy="21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65A6F8-4433-4458-AD52-4EF9B521F35D}"/>
              </a:ext>
            </a:extLst>
          </p:cNvPr>
          <p:cNvSpPr txBox="1"/>
          <p:nvPr/>
        </p:nvSpPr>
        <p:spPr>
          <a:xfrm>
            <a:off x="457200" y="1502613"/>
            <a:ext cx="41998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/>
              <a:t>Indirect costs </a:t>
            </a:r>
            <a:r>
              <a:rPr lang="en-US" sz="1800"/>
              <a:t>are not directly associated with one item or activity, but costs generated by multiple activities.</a:t>
            </a:r>
            <a:endParaRPr lang="en-GB" sz="1800"/>
          </a:p>
        </p:txBody>
      </p:sp>
    </p:spTree>
    <p:extLst>
      <p:ext uri="{BB962C8B-B14F-4D97-AF65-F5344CB8AC3E}">
        <p14:creationId xmlns:p14="http://schemas.microsoft.com/office/powerpoint/2010/main" val="629468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9302"/>
            <a:ext cx="8229600" cy="382588"/>
          </a:xfrm>
        </p:spPr>
        <p:txBody>
          <a:bodyPr/>
          <a:lstStyle/>
          <a:p>
            <a:r>
              <a:rPr lang="en-GB"/>
              <a:t>Overhead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0823" y="2834699"/>
            <a:ext cx="8162354" cy="2920160"/>
          </a:xfrm>
        </p:spPr>
        <p:txBody>
          <a:bodyPr numCol="2"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Rent on a factory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Electricity to heat and light a workshop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The salary of others in the company who do not use the lathe (eg, the manager, the accountant, etc)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Canteen facilities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Cleaning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/>
              <a:t>Stocking the snack machine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577" y="3732843"/>
            <a:ext cx="1934501" cy="1044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478" y="3017990"/>
            <a:ext cx="1442322" cy="1429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571" y="4572842"/>
            <a:ext cx="3100280" cy="1550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813C06D-CA24-D3F1-7571-6B5E8068AF3C}"/>
              </a:ext>
            </a:extLst>
          </p:cNvPr>
          <p:cNvSpPr txBox="1"/>
          <p:nvPr/>
        </p:nvSpPr>
        <p:spPr>
          <a:xfrm>
            <a:off x="405573" y="1501047"/>
            <a:ext cx="82476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/>
              <a:t>Overheads</a:t>
            </a:r>
            <a:r>
              <a:rPr lang="en-GB" sz="1800"/>
              <a:t> refer to all ongoing expenses associated with operating a business. In our example, none of these costs are related to the lathe as such. </a:t>
            </a:r>
          </a:p>
        </p:txBody>
      </p:sp>
    </p:spTree>
    <p:extLst>
      <p:ext uri="{BB962C8B-B14F-4D97-AF65-F5344CB8AC3E}">
        <p14:creationId xmlns:p14="http://schemas.microsoft.com/office/powerpoint/2010/main" val="40437720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B4F0D-4EEB-4B94-9D69-39C2048B9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Your turn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632EED-82AC-4FF8-80E6-7A67F0F48A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586748" cy="4248000"/>
          </a:xfrm>
        </p:spPr>
        <p:txBody>
          <a:bodyPr/>
          <a:lstStyle/>
          <a:p>
            <a:r>
              <a:rPr lang="en-GB"/>
              <a:t>Recap the key financial terms you have learned in this session.</a:t>
            </a:r>
          </a:p>
          <a:p>
            <a:r>
              <a:rPr lang="en-GB"/>
              <a:t>Describe: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Financial responsibility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Sources of finance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Direct costs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Indirect costs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Overheads</a:t>
            </a:r>
          </a:p>
          <a:p>
            <a:endParaRPr lang="en-GB"/>
          </a:p>
          <a:p>
            <a:endParaRPr lang="en-GB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9434405-D075-2E77-CF9A-7D387BD4AD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70" r="11695"/>
          <a:stretch/>
        </p:blipFill>
        <p:spPr>
          <a:xfrm>
            <a:off x="5678320" y="1590658"/>
            <a:ext cx="3008480" cy="290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489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731228"/>
            <a:ext cx="8229600" cy="94164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8858EC-DF2C-5001-5B4D-2AA875F1E6EA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Arial"/>
                <a:ea typeface="ＭＳ Ｐゴシック"/>
                <a:cs typeface="Arial"/>
              </a:rPr>
              <a:t> </a:t>
            </a:r>
            <a:r>
              <a:rPr lang="en-US" sz="900">
                <a:latin typeface="Arial"/>
                <a:ea typeface="ＭＳ Ｐゴシック"/>
                <a:cs typeface="Arial"/>
              </a:rPr>
              <a:t>‘</a:t>
            </a:r>
            <a:r>
              <a:rPr lang="en-US" sz="80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>
                <a:latin typeface="Arial"/>
                <a:cs typeface="Arial"/>
              </a:rPr>
            </a:br>
            <a:r>
              <a:rPr lang="en-US" sz="80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>
                <a:latin typeface="Arial"/>
                <a:ea typeface="ＭＳ Ｐゴシック"/>
                <a:cs typeface="Arial"/>
              </a:rPr>
              <a:t>.</a:t>
            </a:r>
            <a:endParaRPr lang="en-US" sz="105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87330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D4994-B7F6-166E-0541-8A958FCFB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Objectives</a:t>
            </a:r>
            <a:br>
              <a:rPr lang="en-GB"/>
            </a:b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42E5A2-B2E8-A768-1656-674441570EE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>
                <a:latin typeface="Arial" panose="020B0604020202020204" pitchFamily="34" charset="0"/>
                <a:ea typeface="Arial" panose="020B0604020202020204" pitchFamily="34" charset="0"/>
              </a:rPr>
              <a:t>discuss the concept of financial responsibility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>
                <a:latin typeface="Arial" panose="020B0604020202020204" pitchFamily="34" charset="0"/>
                <a:ea typeface="Arial" panose="020B0604020202020204" pitchFamily="34" charset="0"/>
              </a:rPr>
              <a:t>understand the importance of recording financial transactions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>
                <a:latin typeface="Arial" panose="020B0604020202020204" pitchFamily="34" charset="0"/>
                <a:ea typeface="Arial" panose="020B0604020202020204" pitchFamily="34" charset="0"/>
              </a:rPr>
              <a:t>explain the different sources of finance available to companies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>
                <a:latin typeface="Arial" panose="020B0604020202020204" pitchFamily="34" charset="0"/>
                <a:ea typeface="Arial" panose="020B0604020202020204" pitchFamily="34" charset="0"/>
              </a:rPr>
              <a:t>describe the functions of budgets, transactions and costs.</a:t>
            </a:r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5260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Financial responsibility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GB"/>
              <a:t>A sole trader who runs their own company where they are the only employee can do whatever they want with the money they make (as long as it is nothing illegal).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206" y="2878494"/>
            <a:ext cx="5269588" cy="2634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3134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Financial responsibility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72097" cy="4248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/>
              <a:t>As soon as there are other </a:t>
            </a:r>
            <a:r>
              <a:rPr lang="en-GB" b="1"/>
              <a:t>stakeholders</a:t>
            </a:r>
            <a:r>
              <a:rPr lang="en-GB"/>
              <a:t> involved in the business, the owner has some </a:t>
            </a:r>
            <a:r>
              <a:rPr lang="en-GB" b="1"/>
              <a:t>financial responsibility</a:t>
            </a:r>
            <a:r>
              <a:rPr lang="en-GB"/>
              <a:t>.</a:t>
            </a:r>
          </a:p>
          <a:p>
            <a:pPr>
              <a:lnSpc>
                <a:spcPct val="100000"/>
              </a:lnSpc>
            </a:pPr>
            <a:r>
              <a:rPr lang="en-GB"/>
              <a:t>Stakeholders could include other employees, investors in the company or lenders of loans.</a:t>
            </a:r>
          </a:p>
          <a:p>
            <a:pPr>
              <a:lnSpc>
                <a:spcPct val="100000"/>
              </a:lnSpc>
            </a:pPr>
            <a:r>
              <a:rPr lang="en-GB"/>
              <a:t>The owner should make sure the company is successful and has stability.</a:t>
            </a:r>
          </a:p>
          <a:p>
            <a:pPr>
              <a:lnSpc>
                <a:spcPct val="100000"/>
              </a:lnSpc>
            </a:pPr>
            <a:r>
              <a:rPr lang="en-GB"/>
              <a:t>Enforcing this in the UK is in large part left to the owner or manager, who is assumed to want to protect their honour and reputation. </a:t>
            </a:r>
          </a:p>
        </p:txBody>
      </p:sp>
    </p:spTree>
    <p:extLst>
      <p:ext uri="{BB962C8B-B14F-4D97-AF65-F5344CB8AC3E}">
        <p14:creationId xmlns:p14="http://schemas.microsoft.com/office/powerpoint/2010/main" val="2363547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Three areas of financial responsibility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519160" cy="4248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/>
              <a:t>A company has a responsibility to make sure it has enough money to keep going, paying all the bills and the employee’s wages.</a:t>
            </a:r>
          </a:p>
          <a:p>
            <a:pPr>
              <a:lnSpc>
                <a:spcPct val="100000"/>
              </a:lnSpc>
            </a:pPr>
            <a:r>
              <a:rPr lang="en-GB"/>
              <a:t>Financial responsibility can be split into three areas.</a:t>
            </a:r>
          </a:p>
        </p:txBody>
      </p:sp>
      <p:sp>
        <p:nvSpPr>
          <p:cNvPr id="5" name="Oval 4"/>
          <p:cNvSpPr/>
          <p:nvPr/>
        </p:nvSpPr>
        <p:spPr>
          <a:xfrm>
            <a:off x="670462" y="3244327"/>
            <a:ext cx="1929384" cy="14356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Financial planning</a:t>
            </a:r>
          </a:p>
        </p:txBody>
      </p:sp>
      <p:sp>
        <p:nvSpPr>
          <p:cNvPr id="6" name="Oval 5"/>
          <p:cNvSpPr/>
          <p:nvPr/>
        </p:nvSpPr>
        <p:spPr>
          <a:xfrm>
            <a:off x="3563063" y="3214513"/>
            <a:ext cx="1929384" cy="14356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Financial controls</a:t>
            </a:r>
          </a:p>
        </p:txBody>
      </p:sp>
      <p:sp>
        <p:nvSpPr>
          <p:cNvPr id="7" name="Oval 6"/>
          <p:cNvSpPr/>
          <p:nvPr/>
        </p:nvSpPr>
        <p:spPr>
          <a:xfrm>
            <a:off x="6455664" y="3214513"/>
            <a:ext cx="1929384" cy="14356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Financial reporting</a:t>
            </a:r>
          </a:p>
        </p:txBody>
      </p:sp>
    </p:spTree>
    <p:extLst>
      <p:ext uri="{BB962C8B-B14F-4D97-AF65-F5344CB8AC3E}">
        <p14:creationId xmlns:p14="http://schemas.microsoft.com/office/powerpoint/2010/main" val="2101170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Three areas of financial responsibility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087328" y="1851490"/>
            <a:ext cx="5974375" cy="122055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/>
              <a:t>Having a plan that will keep the company working and making money</a:t>
            </a:r>
          </a:p>
        </p:txBody>
      </p:sp>
      <p:sp>
        <p:nvSpPr>
          <p:cNvPr id="5" name="Oval 4"/>
          <p:cNvSpPr/>
          <p:nvPr/>
        </p:nvSpPr>
        <p:spPr>
          <a:xfrm>
            <a:off x="697844" y="1539261"/>
            <a:ext cx="1929384" cy="14356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Financial planning</a:t>
            </a:r>
          </a:p>
        </p:txBody>
      </p:sp>
      <p:sp>
        <p:nvSpPr>
          <p:cNvPr id="6" name="Oval 5"/>
          <p:cNvSpPr/>
          <p:nvPr/>
        </p:nvSpPr>
        <p:spPr>
          <a:xfrm>
            <a:off x="697844" y="3072044"/>
            <a:ext cx="1929384" cy="14356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Financial controls</a:t>
            </a:r>
          </a:p>
        </p:txBody>
      </p:sp>
      <p:sp>
        <p:nvSpPr>
          <p:cNvPr id="7" name="Oval 6"/>
          <p:cNvSpPr/>
          <p:nvPr/>
        </p:nvSpPr>
        <p:spPr>
          <a:xfrm>
            <a:off x="697844" y="4657422"/>
            <a:ext cx="1929384" cy="14356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/>
              <a:t>Financial reporting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3087329" y="3346107"/>
            <a:ext cx="5599472" cy="122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100000"/>
              </a:lnSpc>
            </a:pPr>
            <a:r>
              <a:rPr lang="en-GB" kern="0"/>
              <a:t>Keeping an eye on all parts of the company to make sure no money is wasted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087328" y="4898643"/>
            <a:ext cx="5599472" cy="122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lnSpc>
                <a:spcPct val="100000"/>
              </a:lnSpc>
            </a:pPr>
            <a:r>
              <a:rPr lang="en-GB" kern="0"/>
              <a:t>Making sure all accounts are ready to be examined when required</a:t>
            </a:r>
          </a:p>
        </p:txBody>
      </p:sp>
    </p:spTree>
    <p:extLst>
      <p:ext uri="{BB962C8B-B14F-4D97-AF65-F5344CB8AC3E}">
        <p14:creationId xmlns:p14="http://schemas.microsoft.com/office/powerpoint/2010/main" val="1150843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224" y="1041655"/>
            <a:ext cx="8229600" cy="382588"/>
          </a:xfrm>
        </p:spPr>
        <p:txBody>
          <a:bodyPr/>
          <a:lstStyle/>
          <a:p>
            <a:r>
              <a:rPr lang="en-GB"/>
              <a:t> Recording financial 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/>
              <a:t>There is a government organisation called </a:t>
            </a:r>
            <a:r>
              <a:rPr lang="en-GB" b="1"/>
              <a:t>Companies House</a:t>
            </a:r>
            <a:r>
              <a:rPr lang="en-GB"/>
              <a:t> which holds a register of all </a:t>
            </a:r>
            <a:r>
              <a:rPr lang="en-GB" b="1"/>
              <a:t>UK</a:t>
            </a:r>
            <a:r>
              <a:rPr lang="en-GB"/>
              <a:t> </a:t>
            </a:r>
            <a:r>
              <a:rPr lang="en-GB" b="1"/>
              <a:t>limited companies</a:t>
            </a:r>
            <a:r>
              <a:rPr lang="en-GB"/>
              <a:t>. UK limited companies are required by law to file certain accounting documents with Companies House, which examines, stores them and makes them public.</a:t>
            </a:r>
          </a:p>
          <a:p>
            <a:r>
              <a:rPr lang="en-GB"/>
              <a:t>Each company registered with Companies House has to lodge a copy of their </a:t>
            </a:r>
            <a:r>
              <a:rPr lang="en-GB" b="1"/>
              <a:t>annual financial statement</a:t>
            </a:r>
            <a:r>
              <a:rPr lang="en-GB"/>
              <a:t> and returns every year.</a:t>
            </a:r>
          </a:p>
          <a:p>
            <a:r>
              <a:rPr lang="en-GB"/>
              <a:t>If there is found to be a problem then the company can be prosecuted, and even shut down.</a:t>
            </a:r>
          </a:p>
          <a:p>
            <a:r>
              <a:rPr lang="en-GB" b="1"/>
              <a:t>Accounts are important</a:t>
            </a:r>
            <a:r>
              <a:rPr lang="en-GB"/>
              <a:t>. </a:t>
            </a:r>
          </a:p>
          <a:p>
            <a:r>
              <a:rPr lang="en-GB"/>
              <a:t>They must be </a:t>
            </a:r>
            <a:r>
              <a:rPr lang="en-GB" b="1"/>
              <a:t>accurate</a:t>
            </a:r>
            <a:r>
              <a:rPr lang="en-GB"/>
              <a:t> and </a:t>
            </a:r>
            <a:r>
              <a:rPr lang="en-GB" b="1"/>
              <a:t>truthful</a:t>
            </a:r>
            <a:r>
              <a:rPr lang="en-GB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1720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51174" cy="4248000"/>
          </a:xfrm>
        </p:spPr>
        <p:txBody>
          <a:bodyPr/>
          <a:lstStyle/>
          <a:p>
            <a:r>
              <a:rPr lang="en-GB"/>
              <a:t>The word ‘transaction’ refers to one instance where money changes hands. </a:t>
            </a:r>
            <a:r>
              <a:rPr lang="en-US" b="0" i="0">
                <a:solidFill>
                  <a:srgbClr val="111111"/>
                </a:solidFill>
                <a:effectLst/>
              </a:rPr>
              <a:t>A </a:t>
            </a:r>
            <a:r>
              <a:rPr lang="en-US" b="1" i="0">
                <a:solidFill>
                  <a:srgbClr val="111111"/>
                </a:solidFill>
                <a:effectLst/>
              </a:rPr>
              <a:t>transaction</a:t>
            </a:r>
            <a:r>
              <a:rPr lang="en-US" b="0" i="0">
                <a:solidFill>
                  <a:srgbClr val="111111"/>
                </a:solidFill>
                <a:effectLst/>
              </a:rPr>
              <a:t> involves a monetary exchange for a good or service.</a:t>
            </a:r>
            <a:endParaRPr lang="en-GB"/>
          </a:p>
          <a:p>
            <a:r>
              <a:rPr lang="en-GB"/>
              <a:t>Buying a new lathe could involve a few different transactions: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pay a deposit on the lathe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pay the balance on delivery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/>
              <a:t>pay an electrician to install the lathe.</a:t>
            </a:r>
          </a:p>
          <a:p>
            <a:r>
              <a:rPr lang="en-GB"/>
              <a:t>It is vital that all businesses (even sole traders) note transactions of money spent and received. This is called </a:t>
            </a:r>
            <a:r>
              <a:rPr lang="en-GB" b="1"/>
              <a:t>record-keeping</a:t>
            </a:r>
            <a:r>
              <a:rPr lang="en-GB"/>
              <a:t>, and provides essential information for producing other documents, such as tax returns.</a:t>
            </a:r>
          </a:p>
          <a:p>
            <a:endParaRPr lang="en-GB"/>
          </a:p>
          <a:p>
            <a:endParaRPr lang="en-GB"/>
          </a:p>
          <a:p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637" y="2758540"/>
            <a:ext cx="1269737" cy="1754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56733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 Sources of finance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12064" y="1539432"/>
            <a:ext cx="4229618" cy="4248000"/>
          </a:xfrm>
        </p:spPr>
        <p:txBody>
          <a:bodyPr/>
          <a:lstStyle/>
          <a:p>
            <a:r>
              <a:rPr lang="en-GB"/>
              <a:t>Where does a company get its money?</a:t>
            </a:r>
          </a:p>
          <a:p>
            <a:r>
              <a:rPr lang="en-GB"/>
              <a:t>Unless someone has a lot of money to start with, how can they even start a business?</a:t>
            </a:r>
          </a:p>
          <a:p>
            <a:r>
              <a:rPr lang="en-GB"/>
              <a:t>How can they employ staff? Buy machinery or equipment or even a computer?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865" y="1952102"/>
            <a:ext cx="3839935" cy="2953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3305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(4:3)</PresentationFormat>
  <Slides>19</Slides>
  <Notes>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Default Design</vt:lpstr>
      <vt:lpstr>PowerPoint Presentation</vt:lpstr>
      <vt:lpstr>Objectives </vt:lpstr>
      <vt:lpstr>Financial responsibility</vt:lpstr>
      <vt:lpstr>Financial responsibility</vt:lpstr>
      <vt:lpstr>Three areas of financial responsibility</vt:lpstr>
      <vt:lpstr>Three areas of financial responsibility</vt:lpstr>
      <vt:lpstr> Recording financial transactions</vt:lpstr>
      <vt:lpstr>Transactions</vt:lpstr>
      <vt:lpstr> Sources of finance</vt:lpstr>
      <vt:lpstr>PowerPoint Presentation</vt:lpstr>
      <vt:lpstr>Calculating loan interest</vt:lpstr>
      <vt:lpstr>PowerPoint Presentation</vt:lpstr>
      <vt:lpstr>Sources of finance: capital</vt:lpstr>
      <vt:lpstr>Budgeting</vt:lpstr>
      <vt:lpstr>Direct costs</vt:lpstr>
      <vt:lpstr>Indirect costs</vt:lpstr>
      <vt:lpstr>Overhead costs</vt:lpstr>
      <vt:lpstr>Your turn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revision>1</cp:revision>
  <dcterms:created xsi:type="dcterms:W3CDTF">2013-05-28T00:38:54Z</dcterms:created>
  <dcterms:modified xsi:type="dcterms:W3CDTF">2022-06-30T09:55:20Z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