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7"/>
  </p:notesMasterIdLst>
  <p:handoutMasterIdLst>
    <p:handoutMasterId r:id="rId28"/>
  </p:handoutMasterIdLst>
  <p:sldIdLst>
    <p:sldId id="256" r:id="rId5"/>
    <p:sldId id="311" r:id="rId6"/>
    <p:sldId id="265" r:id="rId7"/>
    <p:sldId id="290" r:id="rId8"/>
    <p:sldId id="291" r:id="rId9"/>
    <p:sldId id="303" r:id="rId10"/>
    <p:sldId id="292" r:id="rId11"/>
    <p:sldId id="293" r:id="rId12"/>
    <p:sldId id="294" r:id="rId13"/>
    <p:sldId id="296" r:id="rId14"/>
    <p:sldId id="297" r:id="rId15"/>
    <p:sldId id="298" r:id="rId16"/>
    <p:sldId id="304" r:id="rId17"/>
    <p:sldId id="301" r:id="rId18"/>
    <p:sldId id="302" r:id="rId19"/>
    <p:sldId id="305" r:id="rId20"/>
    <p:sldId id="306" r:id="rId21"/>
    <p:sldId id="307" r:id="rId22"/>
    <p:sldId id="308" r:id="rId23"/>
    <p:sldId id="309" r:id="rId24"/>
    <p:sldId id="310" r:id="rId25"/>
    <p:sldId id="289"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F8B800-FA96-4579-B60C-F37E2F31C656}" v="3" dt="2022-06-30T09:56:45.3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6BE7E831-C0EB-476A-B4D3-51F9CC297062}"/>
    <pc:docChg chg="undo custSel modSld">
      <pc:chgData name="Caroline Prodger" userId="e4ef2e75-b60b-401b-8ebe-291bdcf405f4" providerId="ADAL" clId="{6BE7E831-C0EB-476A-B4D3-51F9CC297062}" dt="2022-05-23T15:45:49.391" v="158" actId="1076"/>
      <pc:docMkLst>
        <pc:docMk/>
      </pc:docMkLst>
      <pc:sldChg chg="modCm">
        <pc:chgData name="Caroline Prodger" userId="e4ef2e75-b60b-401b-8ebe-291bdcf405f4" providerId="ADAL" clId="{6BE7E831-C0EB-476A-B4D3-51F9CC297062}" dt="2022-05-23T15:19:03.113" v="0"/>
        <pc:sldMkLst>
          <pc:docMk/>
          <pc:sldMk cId="4022091065" sldId="256"/>
        </pc:sldMkLst>
      </pc:sldChg>
      <pc:sldChg chg="modSp mod">
        <pc:chgData name="Caroline Prodger" userId="e4ef2e75-b60b-401b-8ebe-291bdcf405f4" providerId="ADAL" clId="{6BE7E831-C0EB-476A-B4D3-51F9CC297062}" dt="2022-05-23T15:19:22.553" v="4" actId="1076"/>
        <pc:sldMkLst>
          <pc:docMk/>
          <pc:sldMk cId="2253134138" sldId="265"/>
        </pc:sldMkLst>
        <pc:spChg chg="mod">
          <ac:chgData name="Caroline Prodger" userId="e4ef2e75-b60b-401b-8ebe-291bdcf405f4" providerId="ADAL" clId="{6BE7E831-C0EB-476A-B4D3-51F9CC297062}" dt="2022-05-23T15:19:20.099" v="3" actId="255"/>
          <ac:spMkLst>
            <pc:docMk/>
            <pc:sldMk cId="2253134138" sldId="265"/>
            <ac:spMk id="3" creationId="{00000000-0000-0000-0000-000000000000}"/>
          </ac:spMkLst>
        </pc:spChg>
        <pc:picChg chg="mod">
          <ac:chgData name="Caroline Prodger" userId="e4ef2e75-b60b-401b-8ebe-291bdcf405f4" providerId="ADAL" clId="{6BE7E831-C0EB-476A-B4D3-51F9CC297062}" dt="2022-05-23T15:19:22.553" v="4" actId="1076"/>
          <ac:picMkLst>
            <pc:docMk/>
            <pc:sldMk cId="2253134138" sldId="265"/>
            <ac:picMk id="4" creationId="{00000000-0000-0000-0000-000000000000}"/>
          </ac:picMkLst>
        </pc:picChg>
      </pc:sldChg>
      <pc:sldChg chg="modSp mod">
        <pc:chgData name="Caroline Prodger" userId="e4ef2e75-b60b-401b-8ebe-291bdcf405f4" providerId="ADAL" clId="{6BE7E831-C0EB-476A-B4D3-51F9CC297062}" dt="2022-05-23T15:19:40.895" v="5" actId="255"/>
        <pc:sldMkLst>
          <pc:docMk/>
          <pc:sldMk cId="641344789" sldId="290"/>
        </pc:sldMkLst>
        <pc:spChg chg="mod">
          <ac:chgData name="Caroline Prodger" userId="e4ef2e75-b60b-401b-8ebe-291bdcf405f4" providerId="ADAL" clId="{6BE7E831-C0EB-476A-B4D3-51F9CC297062}" dt="2022-05-23T15:19:40.895" v="5" actId="255"/>
          <ac:spMkLst>
            <pc:docMk/>
            <pc:sldMk cId="641344789" sldId="290"/>
            <ac:spMk id="3" creationId="{00000000-0000-0000-0000-000000000000}"/>
          </ac:spMkLst>
        </pc:spChg>
      </pc:sldChg>
      <pc:sldChg chg="modSp mod">
        <pc:chgData name="Caroline Prodger" userId="e4ef2e75-b60b-401b-8ebe-291bdcf405f4" providerId="ADAL" clId="{6BE7E831-C0EB-476A-B4D3-51F9CC297062}" dt="2022-05-23T15:19:51.346" v="6" actId="255"/>
        <pc:sldMkLst>
          <pc:docMk/>
          <pc:sldMk cId="2859488397" sldId="291"/>
        </pc:sldMkLst>
        <pc:spChg chg="mod">
          <ac:chgData name="Caroline Prodger" userId="e4ef2e75-b60b-401b-8ebe-291bdcf405f4" providerId="ADAL" clId="{6BE7E831-C0EB-476A-B4D3-51F9CC297062}" dt="2022-05-23T15:19:51.346" v="6" actId="255"/>
          <ac:spMkLst>
            <pc:docMk/>
            <pc:sldMk cId="2859488397" sldId="291"/>
            <ac:spMk id="3" creationId="{00000000-0000-0000-0000-000000000000}"/>
          </ac:spMkLst>
        </pc:spChg>
      </pc:sldChg>
      <pc:sldChg chg="modSp mod">
        <pc:chgData name="Caroline Prodger" userId="e4ef2e75-b60b-401b-8ebe-291bdcf405f4" providerId="ADAL" clId="{6BE7E831-C0EB-476A-B4D3-51F9CC297062}" dt="2022-05-23T15:21:02.198" v="7" actId="255"/>
        <pc:sldMkLst>
          <pc:docMk/>
          <pc:sldMk cId="4201143103" sldId="292"/>
        </pc:sldMkLst>
        <pc:spChg chg="mod">
          <ac:chgData name="Caroline Prodger" userId="e4ef2e75-b60b-401b-8ebe-291bdcf405f4" providerId="ADAL" clId="{6BE7E831-C0EB-476A-B4D3-51F9CC297062}" dt="2022-05-23T15:21:02.198" v="7" actId="255"/>
          <ac:spMkLst>
            <pc:docMk/>
            <pc:sldMk cId="4201143103" sldId="292"/>
            <ac:spMk id="3" creationId="{00000000-0000-0000-0000-000000000000}"/>
          </ac:spMkLst>
        </pc:spChg>
      </pc:sldChg>
      <pc:sldChg chg="addSp modSp mod">
        <pc:chgData name="Caroline Prodger" userId="e4ef2e75-b60b-401b-8ebe-291bdcf405f4" providerId="ADAL" clId="{6BE7E831-C0EB-476A-B4D3-51F9CC297062}" dt="2022-05-23T15:25:57.155" v="19" actId="1076"/>
        <pc:sldMkLst>
          <pc:docMk/>
          <pc:sldMk cId="633205636" sldId="293"/>
        </pc:sldMkLst>
        <pc:spChg chg="mod">
          <ac:chgData name="Caroline Prodger" userId="e4ef2e75-b60b-401b-8ebe-291bdcf405f4" providerId="ADAL" clId="{6BE7E831-C0EB-476A-B4D3-51F9CC297062}" dt="2022-05-23T15:21:30.116" v="13" actId="113"/>
          <ac:spMkLst>
            <pc:docMk/>
            <pc:sldMk cId="633205636" sldId="293"/>
            <ac:spMk id="3" creationId="{00000000-0000-0000-0000-000000000000}"/>
          </ac:spMkLst>
        </pc:spChg>
        <pc:picChg chg="add mod modCrop">
          <ac:chgData name="Caroline Prodger" userId="e4ef2e75-b60b-401b-8ebe-291bdcf405f4" providerId="ADAL" clId="{6BE7E831-C0EB-476A-B4D3-51F9CC297062}" dt="2022-05-23T15:25:57.155" v="19" actId="1076"/>
          <ac:picMkLst>
            <pc:docMk/>
            <pc:sldMk cId="633205636" sldId="293"/>
            <ac:picMk id="5" creationId="{656CE045-26E4-F0A0-4838-BA0019434246}"/>
          </ac:picMkLst>
        </pc:picChg>
      </pc:sldChg>
      <pc:sldChg chg="modSp mod">
        <pc:chgData name="Caroline Prodger" userId="e4ef2e75-b60b-401b-8ebe-291bdcf405f4" providerId="ADAL" clId="{6BE7E831-C0EB-476A-B4D3-51F9CC297062}" dt="2022-05-23T15:26:28.074" v="21" actId="1076"/>
        <pc:sldMkLst>
          <pc:docMk/>
          <pc:sldMk cId="2471160440" sldId="295"/>
        </pc:sldMkLst>
        <pc:spChg chg="mod">
          <ac:chgData name="Caroline Prodger" userId="e4ef2e75-b60b-401b-8ebe-291bdcf405f4" providerId="ADAL" clId="{6BE7E831-C0EB-476A-B4D3-51F9CC297062}" dt="2022-05-23T15:26:23.168" v="20" actId="255"/>
          <ac:spMkLst>
            <pc:docMk/>
            <pc:sldMk cId="2471160440" sldId="295"/>
            <ac:spMk id="3" creationId="{00000000-0000-0000-0000-000000000000}"/>
          </ac:spMkLst>
        </pc:spChg>
        <pc:picChg chg="mod">
          <ac:chgData name="Caroline Prodger" userId="e4ef2e75-b60b-401b-8ebe-291bdcf405f4" providerId="ADAL" clId="{6BE7E831-C0EB-476A-B4D3-51F9CC297062}" dt="2022-05-23T15:26:28.074" v="21" actId="1076"/>
          <ac:picMkLst>
            <pc:docMk/>
            <pc:sldMk cId="2471160440" sldId="295"/>
            <ac:picMk id="4" creationId="{00000000-0000-0000-0000-000000000000}"/>
          </ac:picMkLst>
        </pc:picChg>
      </pc:sldChg>
      <pc:sldChg chg="modSp mod">
        <pc:chgData name="Caroline Prodger" userId="e4ef2e75-b60b-401b-8ebe-291bdcf405f4" providerId="ADAL" clId="{6BE7E831-C0EB-476A-B4D3-51F9CC297062}" dt="2022-05-23T15:29:32.929" v="45" actId="207"/>
        <pc:sldMkLst>
          <pc:docMk/>
          <pc:sldMk cId="500821285" sldId="296"/>
        </pc:sldMkLst>
        <pc:spChg chg="mod">
          <ac:chgData name="Caroline Prodger" userId="e4ef2e75-b60b-401b-8ebe-291bdcf405f4" providerId="ADAL" clId="{6BE7E831-C0EB-476A-B4D3-51F9CC297062}" dt="2022-05-23T15:28:56.966" v="38" actId="20577"/>
          <ac:spMkLst>
            <pc:docMk/>
            <pc:sldMk cId="500821285" sldId="296"/>
            <ac:spMk id="2" creationId="{00000000-0000-0000-0000-000000000000}"/>
          </ac:spMkLst>
        </pc:spChg>
        <pc:spChg chg="mod">
          <ac:chgData name="Caroline Prodger" userId="e4ef2e75-b60b-401b-8ebe-291bdcf405f4" providerId="ADAL" clId="{6BE7E831-C0EB-476A-B4D3-51F9CC297062}" dt="2022-05-23T15:28:54.786" v="37" actId="20577"/>
          <ac:spMkLst>
            <pc:docMk/>
            <pc:sldMk cId="500821285" sldId="296"/>
            <ac:spMk id="3" creationId="{00000000-0000-0000-0000-000000000000}"/>
          </ac:spMkLst>
        </pc:spChg>
        <pc:spChg chg="mod">
          <ac:chgData name="Caroline Prodger" userId="e4ef2e75-b60b-401b-8ebe-291bdcf405f4" providerId="ADAL" clId="{6BE7E831-C0EB-476A-B4D3-51F9CC297062}" dt="2022-05-23T15:29:02.876" v="39" actId="14100"/>
          <ac:spMkLst>
            <pc:docMk/>
            <pc:sldMk cId="500821285" sldId="296"/>
            <ac:spMk id="4" creationId="{00000000-0000-0000-0000-000000000000}"/>
          </ac:spMkLst>
        </pc:spChg>
        <pc:spChg chg="mod">
          <ac:chgData name="Caroline Prodger" userId="e4ef2e75-b60b-401b-8ebe-291bdcf405f4" providerId="ADAL" clId="{6BE7E831-C0EB-476A-B4D3-51F9CC297062}" dt="2022-05-23T15:29:10.362" v="40" actId="1076"/>
          <ac:spMkLst>
            <pc:docMk/>
            <pc:sldMk cId="500821285" sldId="296"/>
            <ac:spMk id="9" creationId="{00000000-0000-0000-0000-000000000000}"/>
          </ac:spMkLst>
        </pc:spChg>
        <pc:spChg chg="mod">
          <ac:chgData name="Caroline Prodger" userId="e4ef2e75-b60b-401b-8ebe-291bdcf405f4" providerId="ADAL" clId="{6BE7E831-C0EB-476A-B4D3-51F9CC297062}" dt="2022-05-23T15:26:38.219" v="22" actId="1076"/>
          <ac:spMkLst>
            <pc:docMk/>
            <pc:sldMk cId="500821285" sldId="296"/>
            <ac:spMk id="10" creationId="{00000000-0000-0000-0000-000000000000}"/>
          </ac:spMkLst>
        </pc:spChg>
        <pc:spChg chg="mod">
          <ac:chgData name="Caroline Prodger" userId="e4ef2e75-b60b-401b-8ebe-291bdcf405f4" providerId="ADAL" clId="{6BE7E831-C0EB-476A-B4D3-51F9CC297062}" dt="2022-05-23T15:29:32.929" v="45" actId="207"/>
          <ac:spMkLst>
            <pc:docMk/>
            <pc:sldMk cId="500821285" sldId="296"/>
            <ac:spMk id="11" creationId="{00000000-0000-0000-0000-000000000000}"/>
          </ac:spMkLst>
        </pc:spChg>
      </pc:sldChg>
      <pc:sldChg chg="modSp mod">
        <pc:chgData name="Caroline Prodger" userId="e4ef2e75-b60b-401b-8ebe-291bdcf405f4" providerId="ADAL" clId="{6BE7E831-C0EB-476A-B4D3-51F9CC297062}" dt="2022-05-23T15:30:49.195" v="60" actId="20577"/>
        <pc:sldMkLst>
          <pc:docMk/>
          <pc:sldMk cId="375678926" sldId="297"/>
        </pc:sldMkLst>
        <pc:spChg chg="mod">
          <ac:chgData name="Caroline Prodger" userId="e4ef2e75-b60b-401b-8ebe-291bdcf405f4" providerId="ADAL" clId="{6BE7E831-C0EB-476A-B4D3-51F9CC297062}" dt="2022-05-23T15:30:11.170" v="51" actId="20577"/>
          <ac:spMkLst>
            <pc:docMk/>
            <pc:sldMk cId="375678926" sldId="297"/>
            <ac:spMk id="2" creationId="{00000000-0000-0000-0000-000000000000}"/>
          </ac:spMkLst>
        </pc:spChg>
        <pc:spChg chg="mod">
          <ac:chgData name="Caroline Prodger" userId="e4ef2e75-b60b-401b-8ebe-291bdcf405f4" providerId="ADAL" clId="{6BE7E831-C0EB-476A-B4D3-51F9CC297062}" dt="2022-05-23T15:30:49.195" v="60" actId="20577"/>
          <ac:spMkLst>
            <pc:docMk/>
            <pc:sldMk cId="375678926" sldId="297"/>
            <ac:spMk id="3" creationId="{00000000-0000-0000-0000-000000000000}"/>
          </ac:spMkLst>
        </pc:spChg>
      </pc:sldChg>
      <pc:sldChg chg="modSp">
        <pc:chgData name="Caroline Prodger" userId="e4ef2e75-b60b-401b-8ebe-291bdcf405f4" providerId="ADAL" clId="{6BE7E831-C0EB-476A-B4D3-51F9CC297062}" dt="2022-05-23T15:31:06.467" v="62" actId="1076"/>
        <pc:sldMkLst>
          <pc:docMk/>
          <pc:sldMk cId="4287156129" sldId="298"/>
        </pc:sldMkLst>
        <pc:picChg chg="mod">
          <ac:chgData name="Caroline Prodger" userId="e4ef2e75-b60b-401b-8ebe-291bdcf405f4" providerId="ADAL" clId="{6BE7E831-C0EB-476A-B4D3-51F9CC297062}" dt="2022-05-23T15:31:06.467" v="62" actId="1076"/>
          <ac:picMkLst>
            <pc:docMk/>
            <pc:sldMk cId="4287156129" sldId="298"/>
            <ac:picMk id="2050" creationId="{00000000-0000-0000-0000-000000000000}"/>
          </ac:picMkLst>
        </pc:picChg>
      </pc:sldChg>
      <pc:sldChg chg="modSp mod">
        <pc:chgData name="Caroline Prodger" userId="e4ef2e75-b60b-401b-8ebe-291bdcf405f4" providerId="ADAL" clId="{6BE7E831-C0EB-476A-B4D3-51F9CC297062}" dt="2022-05-23T15:32:20.194" v="68" actId="20577"/>
        <pc:sldMkLst>
          <pc:docMk/>
          <pc:sldMk cId="3193337656" sldId="301"/>
        </pc:sldMkLst>
        <pc:spChg chg="mod">
          <ac:chgData name="Caroline Prodger" userId="e4ef2e75-b60b-401b-8ebe-291bdcf405f4" providerId="ADAL" clId="{6BE7E831-C0EB-476A-B4D3-51F9CC297062}" dt="2022-05-23T15:32:20.194" v="68" actId="20577"/>
          <ac:spMkLst>
            <pc:docMk/>
            <pc:sldMk cId="3193337656" sldId="301"/>
            <ac:spMk id="2" creationId="{00000000-0000-0000-0000-000000000000}"/>
          </ac:spMkLst>
        </pc:spChg>
      </pc:sldChg>
      <pc:sldChg chg="addSp modSp mod">
        <pc:chgData name="Caroline Prodger" userId="e4ef2e75-b60b-401b-8ebe-291bdcf405f4" providerId="ADAL" clId="{6BE7E831-C0EB-476A-B4D3-51F9CC297062}" dt="2022-05-23T15:35:43.242" v="94" actId="1076"/>
        <pc:sldMkLst>
          <pc:docMk/>
          <pc:sldMk cId="1967850489" sldId="302"/>
        </pc:sldMkLst>
        <pc:spChg chg="mod">
          <ac:chgData name="Caroline Prodger" userId="e4ef2e75-b60b-401b-8ebe-291bdcf405f4" providerId="ADAL" clId="{6BE7E831-C0EB-476A-B4D3-51F9CC297062}" dt="2022-05-23T15:32:28.294" v="70" actId="20577"/>
          <ac:spMkLst>
            <pc:docMk/>
            <pc:sldMk cId="1967850489" sldId="302"/>
            <ac:spMk id="2" creationId="{00000000-0000-0000-0000-000000000000}"/>
          </ac:spMkLst>
        </pc:spChg>
        <pc:spChg chg="mod">
          <ac:chgData name="Caroline Prodger" userId="e4ef2e75-b60b-401b-8ebe-291bdcf405f4" providerId="ADAL" clId="{6BE7E831-C0EB-476A-B4D3-51F9CC297062}" dt="2022-05-23T15:35:12.708" v="90" actId="1076"/>
          <ac:spMkLst>
            <pc:docMk/>
            <pc:sldMk cId="1967850489" sldId="302"/>
            <ac:spMk id="3" creationId="{00000000-0000-0000-0000-000000000000}"/>
          </ac:spMkLst>
        </pc:spChg>
        <pc:spChg chg="add mod">
          <ac:chgData name="Caroline Prodger" userId="e4ef2e75-b60b-401b-8ebe-291bdcf405f4" providerId="ADAL" clId="{6BE7E831-C0EB-476A-B4D3-51F9CC297062}" dt="2022-05-23T15:34:59.204" v="89" actId="1076"/>
          <ac:spMkLst>
            <pc:docMk/>
            <pc:sldMk cId="1967850489" sldId="302"/>
            <ac:spMk id="7" creationId="{99F95425-4BF8-A214-07A5-1CCCEEDE8646}"/>
          </ac:spMkLst>
        </pc:spChg>
        <pc:picChg chg="mod">
          <ac:chgData name="Caroline Prodger" userId="e4ef2e75-b60b-401b-8ebe-291bdcf405f4" providerId="ADAL" clId="{6BE7E831-C0EB-476A-B4D3-51F9CC297062}" dt="2022-05-23T15:35:33.388" v="92" actId="1076"/>
          <ac:picMkLst>
            <pc:docMk/>
            <pc:sldMk cId="1967850489" sldId="302"/>
            <ac:picMk id="6" creationId="{00000000-0000-0000-0000-000000000000}"/>
          </ac:picMkLst>
        </pc:picChg>
        <pc:picChg chg="mod">
          <ac:chgData name="Caroline Prodger" userId="e4ef2e75-b60b-401b-8ebe-291bdcf405f4" providerId="ADAL" clId="{6BE7E831-C0EB-476A-B4D3-51F9CC297062}" dt="2022-05-23T15:35:43.242" v="94" actId="1076"/>
          <ac:picMkLst>
            <pc:docMk/>
            <pc:sldMk cId="1967850489" sldId="302"/>
            <ac:picMk id="5122" creationId="{00000000-0000-0000-0000-000000000000}"/>
          </ac:picMkLst>
        </pc:picChg>
      </pc:sldChg>
      <pc:sldChg chg="addCm">
        <pc:chgData name="Caroline Prodger" userId="e4ef2e75-b60b-401b-8ebe-291bdcf405f4" providerId="ADAL" clId="{6BE7E831-C0EB-476A-B4D3-51F9CC297062}" dt="2022-05-23T15:31:40.055" v="63"/>
        <pc:sldMkLst>
          <pc:docMk/>
          <pc:sldMk cId="1419662923" sldId="304"/>
        </pc:sldMkLst>
      </pc:sldChg>
      <pc:sldChg chg="addSp delSp modSp mod delCm">
        <pc:chgData name="Caroline Prodger" userId="e4ef2e75-b60b-401b-8ebe-291bdcf405f4" providerId="ADAL" clId="{6BE7E831-C0EB-476A-B4D3-51F9CC297062}" dt="2022-05-23T15:37:50.898" v="106" actId="14100"/>
        <pc:sldMkLst>
          <pc:docMk/>
          <pc:sldMk cId="1781391467" sldId="305"/>
        </pc:sldMkLst>
        <pc:spChg chg="mod">
          <ac:chgData name="Caroline Prodger" userId="e4ef2e75-b60b-401b-8ebe-291bdcf405f4" providerId="ADAL" clId="{6BE7E831-C0EB-476A-B4D3-51F9CC297062}" dt="2022-05-23T15:37:34.316" v="104" actId="1076"/>
          <ac:spMkLst>
            <pc:docMk/>
            <pc:sldMk cId="1781391467" sldId="305"/>
            <ac:spMk id="7" creationId="{F57B1328-7F6B-498C-BDB0-9AD37826F82C}"/>
          </ac:spMkLst>
        </pc:spChg>
        <pc:picChg chg="del">
          <ac:chgData name="Caroline Prodger" userId="e4ef2e75-b60b-401b-8ebe-291bdcf405f4" providerId="ADAL" clId="{6BE7E831-C0EB-476A-B4D3-51F9CC297062}" dt="2022-05-23T15:37:08.511" v="96" actId="478"/>
          <ac:picMkLst>
            <pc:docMk/>
            <pc:sldMk cId="1781391467" sldId="305"/>
            <ac:picMk id="5" creationId="{E742938E-0560-427A-89F7-7479663723FF}"/>
          </ac:picMkLst>
        </pc:picChg>
        <pc:picChg chg="add mod">
          <ac:chgData name="Caroline Prodger" userId="e4ef2e75-b60b-401b-8ebe-291bdcf405f4" providerId="ADAL" clId="{6BE7E831-C0EB-476A-B4D3-51F9CC297062}" dt="2022-05-23T15:37:50.898" v="106" actId="14100"/>
          <ac:picMkLst>
            <pc:docMk/>
            <pc:sldMk cId="1781391467" sldId="305"/>
            <ac:picMk id="6" creationId="{4FF12C2A-5767-854C-D686-04B2D23A7F30}"/>
          </ac:picMkLst>
        </pc:picChg>
      </pc:sldChg>
      <pc:sldChg chg="modSp mod">
        <pc:chgData name="Caroline Prodger" userId="e4ef2e75-b60b-401b-8ebe-291bdcf405f4" providerId="ADAL" clId="{6BE7E831-C0EB-476A-B4D3-51F9CC297062}" dt="2022-05-23T15:38:11.867" v="109" actId="20577"/>
        <pc:sldMkLst>
          <pc:docMk/>
          <pc:sldMk cId="3363673145" sldId="306"/>
        </pc:sldMkLst>
        <pc:spChg chg="mod">
          <ac:chgData name="Caroline Prodger" userId="e4ef2e75-b60b-401b-8ebe-291bdcf405f4" providerId="ADAL" clId="{6BE7E831-C0EB-476A-B4D3-51F9CC297062}" dt="2022-05-23T15:38:11.867" v="109" actId="20577"/>
          <ac:spMkLst>
            <pc:docMk/>
            <pc:sldMk cId="3363673145" sldId="306"/>
            <ac:spMk id="3" creationId="{979338AC-F38A-4D85-843F-D979794C1CD8}"/>
          </ac:spMkLst>
        </pc:spChg>
      </pc:sldChg>
      <pc:sldChg chg="addSp delSp modSp mod">
        <pc:chgData name="Caroline Prodger" userId="e4ef2e75-b60b-401b-8ebe-291bdcf405f4" providerId="ADAL" clId="{6BE7E831-C0EB-476A-B4D3-51F9CC297062}" dt="2022-05-23T15:40:19.592" v="118" actId="1076"/>
        <pc:sldMkLst>
          <pc:docMk/>
          <pc:sldMk cId="1706364922" sldId="307"/>
        </pc:sldMkLst>
        <pc:picChg chg="del">
          <ac:chgData name="Caroline Prodger" userId="e4ef2e75-b60b-401b-8ebe-291bdcf405f4" providerId="ADAL" clId="{6BE7E831-C0EB-476A-B4D3-51F9CC297062}" dt="2022-05-23T15:39:29.963" v="110" actId="478"/>
          <ac:picMkLst>
            <pc:docMk/>
            <pc:sldMk cId="1706364922" sldId="307"/>
            <ac:picMk id="5" creationId="{1C43A906-6B6B-4827-B840-16351577E038}"/>
          </ac:picMkLst>
        </pc:picChg>
        <pc:picChg chg="add mod">
          <ac:chgData name="Caroline Prodger" userId="e4ef2e75-b60b-401b-8ebe-291bdcf405f4" providerId="ADAL" clId="{6BE7E831-C0EB-476A-B4D3-51F9CC297062}" dt="2022-05-23T15:40:19.592" v="118" actId="1076"/>
          <ac:picMkLst>
            <pc:docMk/>
            <pc:sldMk cId="1706364922" sldId="307"/>
            <ac:picMk id="6" creationId="{3015E1BC-0A21-A215-185E-C23D97D3CAC2}"/>
          </ac:picMkLst>
        </pc:picChg>
      </pc:sldChg>
      <pc:sldChg chg="addSp delSp modSp mod">
        <pc:chgData name="Caroline Prodger" userId="e4ef2e75-b60b-401b-8ebe-291bdcf405f4" providerId="ADAL" clId="{6BE7E831-C0EB-476A-B4D3-51F9CC297062}" dt="2022-05-23T15:42:41.992" v="134" actId="20577"/>
        <pc:sldMkLst>
          <pc:docMk/>
          <pc:sldMk cId="2577478016" sldId="308"/>
        </pc:sldMkLst>
        <pc:spChg chg="mod">
          <ac:chgData name="Caroline Prodger" userId="e4ef2e75-b60b-401b-8ebe-291bdcf405f4" providerId="ADAL" clId="{6BE7E831-C0EB-476A-B4D3-51F9CC297062}" dt="2022-05-23T15:42:41.992" v="134" actId="20577"/>
          <ac:spMkLst>
            <pc:docMk/>
            <pc:sldMk cId="2577478016" sldId="308"/>
            <ac:spMk id="7" creationId="{DD844939-5937-4D28-B16A-7A1D4B55A5EA}"/>
          </ac:spMkLst>
        </pc:spChg>
        <pc:picChg chg="del">
          <ac:chgData name="Caroline Prodger" userId="e4ef2e75-b60b-401b-8ebe-291bdcf405f4" providerId="ADAL" clId="{6BE7E831-C0EB-476A-B4D3-51F9CC297062}" dt="2022-05-23T15:41:58.239" v="119" actId="478"/>
          <ac:picMkLst>
            <pc:docMk/>
            <pc:sldMk cId="2577478016" sldId="308"/>
            <ac:picMk id="5" creationId="{DD142237-AEE0-4E15-8009-F61E92770649}"/>
          </ac:picMkLst>
        </pc:picChg>
        <pc:picChg chg="add mod">
          <ac:chgData name="Caroline Prodger" userId="e4ef2e75-b60b-401b-8ebe-291bdcf405f4" providerId="ADAL" clId="{6BE7E831-C0EB-476A-B4D3-51F9CC297062}" dt="2022-05-23T15:42:15.435" v="125" actId="1076"/>
          <ac:picMkLst>
            <pc:docMk/>
            <pc:sldMk cId="2577478016" sldId="308"/>
            <ac:picMk id="6" creationId="{67F27AEF-CD57-C9B5-3BED-E05635F78A5E}"/>
          </ac:picMkLst>
        </pc:picChg>
      </pc:sldChg>
      <pc:sldChg chg="addSp delSp modSp mod">
        <pc:chgData name="Caroline Prodger" userId="e4ef2e75-b60b-401b-8ebe-291bdcf405f4" providerId="ADAL" clId="{6BE7E831-C0EB-476A-B4D3-51F9CC297062}" dt="2022-05-23T15:45:49.391" v="158" actId="1076"/>
        <pc:sldMkLst>
          <pc:docMk/>
          <pc:sldMk cId="68081080" sldId="310"/>
        </pc:sldMkLst>
        <pc:spChg chg="mod">
          <ac:chgData name="Caroline Prodger" userId="e4ef2e75-b60b-401b-8ebe-291bdcf405f4" providerId="ADAL" clId="{6BE7E831-C0EB-476A-B4D3-51F9CC297062}" dt="2022-05-23T15:45:47.100" v="157" actId="1076"/>
          <ac:spMkLst>
            <pc:docMk/>
            <pc:sldMk cId="68081080" sldId="310"/>
            <ac:spMk id="3" creationId="{F762B2BD-DCF1-493A-8F1C-A5E3EAA80165}"/>
          </ac:spMkLst>
        </pc:spChg>
        <pc:spChg chg="add mod">
          <ac:chgData name="Caroline Prodger" userId="e4ef2e75-b60b-401b-8ebe-291bdcf405f4" providerId="ADAL" clId="{6BE7E831-C0EB-476A-B4D3-51F9CC297062}" dt="2022-05-23T15:45:28.125" v="152" actId="14100"/>
          <ac:spMkLst>
            <pc:docMk/>
            <pc:sldMk cId="68081080" sldId="310"/>
            <ac:spMk id="8" creationId="{A9409556-F4B3-8F56-345D-A9E3C31E702E}"/>
          </ac:spMkLst>
        </pc:spChg>
        <pc:picChg chg="del">
          <ac:chgData name="Caroline Prodger" userId="e4ef2e75-b60b-401b-8ebe-291bdcf405f4" providerId="ADAL" clId="{6BE7E831-C0EB-476A-B4D3-51F9CC297062}" dt="2022-05-23T15:44:17.893" v="135" actId="478"/>
          <ac:picMkLst>
            <pc:docMk/>
            <pc:sldMk cId="68081080" sldId="310"/>
            <ac:picMk id="5" creationId="{C85D28A6-DF48-48EA-A8BB-B1526C014BC7}"/>
          </ac:picMkLst>
        </pc:picChg>
        <pc:picChg chg="add mod">
          <ac:chgData name="Caroline Prodger" userId="e4ef2e75-b60b-401b-8ebe-291bdcf405f4" providerId="ADAL" clId="{6BE7E831-C0EB-476A-B4D3-51F9CC297062}" dt="2022-05-23T15:45:49.391" v="158" actId="1076"/>
          <ac:picMkLst>
            <pc:docMk/>
            <pc:sldMk cId="68081080" sldId="310"/>
            <ac:picMk id="6" creationId="{0F097950-9937-9538-EC62-A4F638B95F03}"/>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0244886F-1DEA-4F55-849E-20A179F2E578}"/>
    <pc:docChg chg="custSel modSld">
      <pc:chgData name="Caroline Prodger" userId="e4ef2e75-b60b-401b-8ebe-291bdcf405f4" providerId="ADAL" clId="{0244886F-1DEA-4F55-849E-20A179F2E578}" dt="2022-06-29T12:33:34.766" v="11" actId="14100"/>
      <pc:docMkLst>
        <pc:docMk/>
      </pc:docMkLst>
      <pc:sldChg chg="addSp delSp modSp mod delCm">
        <pc:chgData name="Caroline Prodger" userId="e4ef2e75-b60b-401b-8ebe-291bdcf405f4" providerId="ADAL" clId="{0244886F-1DEA-4F55-849E-20A179F2E578}" dt="2022-06-29T12:33:34.766" v="11" actId="14100"/>
        <pc:sldMkLst>
          <pc:docMk/>
          <pc:sldMk cId="1419662923" sldId="304"/>
        </pc:sldMkLst>
        <pc:spChg chg="mod">
          <ac:chgData name="Caroline Prodger" userId="e4ef2e75-b60b-401b-8ebe-291bdcf405f4" providerId="ADAL" clId="{0244886F-1DEA-4F55-849E-20A179F2E578}" dt="2022-06-29T12:33:16.785" v="7" actId="14100"/>
          <ac:spMkLst>
            <pc:docMk/>
            <pc:sldMk cId="1419662923" sldId="304"/>
            <ac:spMk id="4" creationId="{17F05756-0C55-4862-A93A-19AE3B79D39E}"/>
          </ac:spMkLst>
        </pc:spChg>
        <pc:spChg chg="add del mod">
          <ac:chgData name="Caroline Prodger" userId="e4ef2e75-b60b-401b-8ebe-291bdcf405f4" providerId="ADAL" clId="{0244886F-1DEA-4F55-849E-20A179F2E578}" dt="2022-06-29T12:33:01.068" v="5" actId="478"/>
          <ac:spMkLst>
            <pc:docMk/>
            <pc:sldMk cId="1419662923" sldId="304"/>
            <ac:spMk id="6" creationId="{AF29BDE7-6421-65E1-121F-9CA72258DBA2}"/>
          </ac:spMkLst>
        </pc:spChg>
        <pc:picChg chg="del">
          <ac:chgData name="Caroline Prodger" userId="e4ef2e75-b60b-401b-8ebe-291bdcf405f4" providerId="ADAL" clId="{0244886F-1DEA-4F55-849E-20A179F2E578}" dt="2022-06-29T12:29:51.918" v="1" actId="478"/>
          <ac:picMkLst>
            <pc:docMk/>
            <pc:sldMk cId="1419662923" sldId="304"/>
            <ac:picMk id="5" creationId="{E4CF16D7-5D5B-4AED-9DCE-CC9B03ED97FF}"/>
          </ac:picMkLst>
        </pc:picChg>
        <pc:picChg chg="add mod ord">
          <ac:chgData name="Caroline Prodger" userId="e4ef2e75-b60b-401b-8ebe-291bdcf405f4" providerId="ADAL" clId="{0244886F-1DEA-4F55-849E-20A179F2E578}" dt="2022-06-29T12:33:34.766" v="11" actId="14100"/>
          <ac:picMkLst>
            <pc:docMk/>
            <pc:sldMk cId="1419662923" sldId="304"/>
            <ac:picMk id="8" creationId="{3999C568-06ED-127C-7DEE-9F0DDD127246}"/>
          </ac:picMkLst>
        </pc:picChg>
      </pc:sldChg>
    </pc:docChg>
  </pc:docChgLst>
  <pc:docChgLst>
    <pc:chgData name="Caroline Prodger" userId="e4ef2e75-b60b-401b-8ebe-291bdcf405f4" providerId="ADAL" clId="{C63613DB-E80A-4EAE-8411-DFC4F00736E0}"/>
    <pc:docChg chg="undo custSel addSld modSld">
      <pc:chgData name="Caroline Prodger" userId="e4ef2e75-b60b-401b-8ebe-291bdcf405f4" providerId="ADAL" clId="{C63613DB-E80A-4EAE-8411-DFC4F00736E0}" dt="2022-04-19T10:43:45.464" v="3384" actId="20577"/>
      <pc:docMkLst>
        <pc:docMk/>
      </pc:docMkLst>
      <pc:sldChg chg="delSp modSp mod addCm">
        <pc:chgData name="Caroline Prodger" userId="e4ef2e75-b60b-401b-8ebe-291bdcf405f4" providerId="ADAL" clId="{C63613DB-E80A-4EAE-8411-DFC4F00736E0}" dt="2022-04-06T13:50:41.183" v="65"/>
        <pc:sldMkLst>
          <pc:docMk/>
          <pc:sldMk cId="4022091065" sldId="256"/>
        </pc:sldMkLst>
        <pc:spChg chg="mod">
          <ac:chgData name="Caroline Prodger" userId="e4ef2e75-b60b-401b-8ebe-291bdcf405f4" providerId="ADAL" clId="{C63613DB-E80A-4EAE-8411-DFC4F00736E0}" dt="2022-04-06T12:56:25.353" v="32" actId="1076"/>
          <ac:spMkLst>
            <pc:docMk/>
            <pc:sldMk cId="4022091065" sldId="256"/>
            <ac:spMk id="3" creationId="{00000000-0000-0000-0000-000000000000}"/>
          </ac:spMkLst>
        </pc:spChg>
        <pc:spChg chg="mod">
          <ac:chgData name="Caroline Prodger" userId="e4ef2e75-b60b-401b-8ebe-291bdcf405f4" providerId="ADAL" clId="{C63613DB-E80A-4EAE-8411-DFC4F00736E0}" dt="2022-04-06T12:56:21.446" v="31" actId="1076"/>
          <ac:spMkLst>
            <pc:docMk/>
            <pc:sldMk cId="4022091065" sldId="256"/>
            <ac:spMk id="18434" creationId="{00000000-0000-0000-0000-000000000000}"/>
          </ac:spMkLst>
        </pc:spChg>
        <pc:picChg chg="del">
          <ac:chgData name="Caroline Prodger" userId="e4ef2e75-b60b-401b-8ebe-291bdcf405f4" providerId="ADAL" clId="{C63613DB-E80A-4EAE-8411-DFC4F00736E0}" dt="2022-04-06T12:55:58.958" v="0" actId="478"/>
          <ac:picMkLst>
            <pc:docMk/>
            <pc:sldMk cId="4022091065" sldId="256"/>
            <ac:picMk id="2" creationId="{00000000-0000-0000-0000-000000000000}"/>
          </ac:picMkLst>
        </pc:picChg>
      </pc:sldChg>
      <pc:sldChg chg="addSp delSp modSp mod">
        <pc:chgData name="Caroline Prodger" userId="e4ef2e75-b60b-401b-8ebe-291bdcf405f4" providerId="ADAL" clId="{C63613DB-E80A-4EAE-8411-DFC4F00736E0}" dt="2022-04-06T16:37:40.736" v="718" actId="1076"/>
        <pc:sldMkLst>
          <pc:docMk/>
          <pc:sldMk cId="828076406" sldId="289"/>
        </pc:sldMkLst>
        <pc:spChg chg="del mod">
          <ac:chgData name="Caroline Prodger" userId="e4ef2e75-b60b-401b-8ebe-291bdcf405f4" providerId="ADAL" clId="{C63613DB-E80A-4EAE-8411-DFC4F00736E0}" dt="2022-04-06T16:37:36.431" v="717"/>
          <ac:spMkLst>
            <pc:docMk/>
            <pc:sldMk cId="828076406" sldId="289"/>
            <ac:spMk id="3" creationId="{00000000-0000-0000-0000-000000000000}"/>
          </ac:spMkLst>
        </pc:spChg>
        <pc:spChg chg="del">
          <ac:chgData name="Caroline Prodger" userId="e4ef2e75-b60b-401b-8ebe-291bdcf405f4" providerId="ADAL" clId="{C63613DB-E80A-4EAE-8411-DFC4F00736E0}" dt="2022-04-06T16:37:25.190" v="712" actId="478"/>
          <ac:spMkLst>
            <pc:docMk/>
            <pc:sldMk cId="828076406" sldId="289"/>
            <ac:spMk id="4" creationId="{00000000-0000-0000-0000-000000000000}"/>
          </ac:spMkLst>
        </pc:spChg>
        <pc:spChg chg="add del mod">
          <ac:chgData name="Caroline Prodger" userId="e4ef2e75-b60b-401b-8ebe-291bdcf405f4" providerId="ADAL" clId="{C63613DB-E80A-4EAE-8411-DFC4F00736E0}" dt="2022-04-06T16:37:27.582" v="713" actId="478"/>
          <ac:spMkLst>
            <pc:docMk/>
            <pc:sldMk cId="828076406" sldId="289"/>
            <ac:spMk id="5" creationId="{3622A9CB-1F55-4FB4-89CB-B7FBEC121EBA}"/>
          </ac:spMkLst>
        </pc:spChg>
        <pc:spChg chg="mod">
          <ac:chgData name="Caroline Prodger" userId="e4ef2e75-b60b-401b-8ebe-291bdcf405f4" providerId="ADAL" clId="{C63613DB-E80A-4EAE-8411-DFC4F00736E0}" dt="2022-04-06T16:37:40.736" v="718" actId="1076"/>
          <ac:spMkLst>
            <pc:docMk/>
            <pc:sldMk cId="828076406" sldId="289"/>
            <ac:spMk id="18434" creationId="{00000000-0000-0000-0000-000000000000}"/>
          </ac:spMkLst>
        </pc:spChg>
      </pc:sldChg>
      <pc:sldChg chg="modSp mod">
        <pc:chgData name="Caroline Prodger" userId="e4ef2e75-b60b-401b-8ebe-291bdcf405f4" providerId="ADAL" clId="{C63613DB-E80A-4EAE-8411-DFC4F00736E0}" dt="2022-04-06T12:57:11.233" v="35" actId="20577"/>
        <pc:sldMkLst>
          <pc:docMk/>
          <pc:sldMk cId="641344789" sldId="290"/>
        </pc:sldMkLst>
        <pc:spChg chg="mod">
          <ac:chgData name="Caroline Prodger" userId="e4ef2e75-b60b-401b-8ebe-291bdcf405f4" providerId="ADAL" clId="{C63613DB-E80A-4EAE-8411-DFC4F00736E0}" dt="2022-04-06T12:57:11.233" v="35" actId="20577"/>
          <ac:spMkLst>
            <pc:docMk/>
            <pc:sldMk cId="641344789" sldId="290"/>
            <ac:spMk id="3" creationId="{00000000-0000-0000-0000-000000000000}"/>
          </ac:spMkLst>
        </pc:spChg>
        <pc:picChg chg="mod">
          <ac:chgData name="Caroline Prodger" userId="e4ef2e75-b60b-401b-8ebe-291bdcf405f4" providerId="ADAL" clId="{C63613DB-E80A-4EAE-8411-DFC4F00736E0}" dt="2022-04-06T12:57:03.422" v="33" actId="1076"/>
          <ac:picMkLst>
            <pc:docMk/>
            <pc:sldMk cId="641344789" sldId="290"/>
            <ac:picMk id="3074" creationId="{00000000-0000-0000-0000-000000000000}"/>
          </ac:picMkLst>
        </pc:picChg>
      </pc:sldChg>
      <pc:sldChg chg="modSp mod">
        <pc:chgData name="Caroline Prodger" userId="e4ef2e75-b60b-401b-8ebe-291bdcf405f4" providerId="ADAL" clId="{C63613DB-E80A-4EAE-8411-DFC4F00736E0}" dt="2022-04-06T12:58:29.155" v="57" actId="14100"/>
        <pc:sldMkLst>
          <pc:docMk/>
          <pc:sldMk cId="4201143103" sldId="292"/>
        </pc:sldMkLst>
        <pc:spChg chg="mod">
          <ac:chgData name="Caroline Prodger" userId="e4ef2e75-b60b-401b-8ebe-291bdcf405f4" providerId="ADAL" clId="{C63613DB-E80A-4EAE-8411-DFC4F00736E0}" dt="2022-04-06T12:58:29.155" v="57" actId="14100"/>
          <ac:spMkLst>
            <pc:docMk/>
            <pc:sldMk cId="4201143103" sldId="292"/>
            <ac:spMk id="3" creationId="{00000000-0000-0000-0000-000000000000}"/>
          </ac:spMkLst>
        </pc:spChg>
        <pc:picChg chg="mod">
          <ac:chgData name="Caroline Prodger" userId="e4ef2e75-b60b-401b-8ebe-291bdcf405f4" providerId="ADAL" clId="{C63613DB-E80A-4EAE-8411-DFC4F00736E0}" dt="2022-04-06T12:58:26.086" v="56" actId="1076"/>
          <ac:picMkLst>
            <pc:docMk/>
            <pc:sldMk cId="4201143103" sldId="292"/>
            <ac:picMk id="4098" creationId="{00000000-0000-0000-0000-000000000000}"/>
          </ac:picMkLst>
        </pc:picChg>
      </pc:sldChg>
      <pc:sldChg chg="modSp mod">
        <pc:chgData name="Caroline Prodger" userId="e4ef2e75-b60b-401b-8ebe-291bdcf405f4" providerId="ADAL" clId="{C63613DB-E80A-4EAE-8411-DFC4F00736E0}" dt="2022-04-06T15:33:43.550" v="66" actId="1076"/>
        <pc:sldMkLst>
          <pc:docMk/>
          <pc:sldMk cId="633205636" sldId="293"/>
        </pc:sldMkLst>
        <pc:spChg chg="mod">
          <ac:chgData name="Caroline Prodger" userId="e4ef2e75-b60b-401b-8ebe-291bdcf405f4" providerId="ADAL" clId="{C63613DB-E80A-4EAE-8411-DFC4F00736E0}" dt="2022-04-06T15:33:43.550" v="66" actId="1076"/>
          <ac:spMkLst>
            <pc:docMk/>
            <pc:sldMk cId="633205636" sldId="293"/>
            <ac:spMk id="2" creationId="{00000000-0000-0000-0000-000000000000}"/>
          </ac:spMkLst>
        </pc:spChg>
        <pc:spChg chg="mod">
          <ac:chgData name="Caroline Prodger" userId="e4ef2e75-b60b-401b-8ebe-291bdcf405f4" providerId="ADAL" clId="{C63613DB-E80A-4EAE-8411-DFC4F00736E0}" dt="2022-04-06T12:58:55.609" v="64" actId="12"/>
          <ac:spMkLst>
            <pc:docMk/>
            <pc:sldMk cId="633205636" sldId="293"/>
            <ac:spMk id="3" creationId="{00000000-0000-0000-0000-000000000000}"/>
          </ac:spMkLst>
        </pc:spChg>
      </pc:sldChg>
      <pc:sldChg chg="modSp mod">
        <pc:chgData name="Caroline Prodger" userId="e4ef2e75-b60b-401b-8ebe-291bdcf405f4" providerId="ADAL" clId="{C63613DB-E80A-4EAE-8411-DFC4F00736E0}" dt="2022-04-06T15:34:23.579" v="67" actId="14100"/>
        <pc:sldMkLst>
          <pc:docMk/>
          <pc:sldMk cId="2471160440" sldId="295"/>
        </pc:sldMkLst>
        <pc:spChg chg="mod">
          <ac:chgData name="Caroline Prodger" userId="e4ef2e75-b60b-401b-8ebe-291bdcf405f4" providerId="ADAL" clId="{C63613DB-E80A-4EAE-8411-DFC4F00736E0}" dt="2022-04-06T15:34:23.579" v="67" actId="14100"/>
          <ac:spMkLst>
            <pc:docMk/>
            <pc:sldMk cId="2471160440" sldId="295"/>
            <ac:spMk id="3" creationId="{00000000-0000-0000-0000-000000000000}"/>
          </ac:spMkLst>
        </pc:spChg>
      </pc:sldChg>
      <pc:sldChg chg="modSp mod">
        <pc:chgData name="Caroline Prodger" userId="e4ef2e75-b60b-401b-8ebe-291bdcf405f4" providerId="ADAL" clId="{C63613DB-E80A-4EAE-8411-DFC4F00736E0}" dt="2022-04-06T15:50:38.707" v="75" actId="14100"/>
        <pc:sldMkLst>
          <pc:docMk/>
          <pc:sldMk cId="500821285" sldId="296"/>
        </pc:sldMkLst>
        <pc:spChg chg="mod">
          <ac:chgData name="Caroline Prodger" userId="e4ef2e75-b60b-401b-8ebe-291bdcf405f4" providerId="ADAL" clId="{C63613DB-E80A-4EAE-8411-DFC4F00736E0}" dt="2022-04-06T15:35:09.273" v="70" actId="14100"/>
          <ac:spMkLst>
            <pc:docMk/>
            <pc:sldMk cId="500821285" sldId="296"/>
            <ac:spMk id="4" creationId="{00000000-0000-0000-0000-000000000000}"/>
          </ac:spMkLst>
        </pc:spChg>
        <pc:spChg chg="mod">
          <ac:chgData name="Caroline Prodger" userId="e4ef2e75-b60b-401b-8ebe-291bdcf405f4" providerId="ADAL" clId="{C63613DB-E80A-4EAE-8411-DFC4F00736E0}" dt="2022-04-06T15:50:38.707" v="75" actId="14100"/>
          <ac:spMkLst>
            <pc:docMk/>
            <pc:sldMk cId="500821285" sldId="296"/>
            <ac:spMk id="6" creationId="{00000000-0000-0000-0000-000000000000}"/>
          </ac:spMkLst>
        </pc:spChg>
        <pc:spChg chg="mod">
          <ac:chgData name="Caroline Prodger" userId="e4ef2e75-b60b-401b-8ebe-291bdcf405f4" providerId="ADAL" clId="{C63613DB-E80A-4EAE-8411-DFC4F00736E0}" dt="2022-04-06T15:50:34.262" v="74" actId="14100"/>
          <ac:spMkLst>
            <pc:docMk/>
            <pc:sldMk cId="500821285" sldId="296"/>
            <ac:spMk id="7" creationId="{00000000-0000-0000-0000-000000000000}"/>
          </ac:spMkLst>
        </pc:spChg>
        <pc:spChg chg="mod">
          <ac:chgData name="Caroline Prodger" userId="e4ef2e75-b60b-401b-8ebe-291bdcf405f4" providerId="ADAL" clId="{C63613DB-E80A-4EAE-8411-DFC4F00736E0}" dt="2022-04-06T15:50:24.235" v="73" actId="14100"/>
          <ac:spMkLst>
            <pc:docMk/>
            <pc:sldMk cId="500821285" sldId="296"/>
            <ac:spMk id="8" creationId="{00000000-0000-0000-0000-000000000000}"/>
          </ac:spMkLst>
        </pc:spChg>
      </pc:sldChg>
      <pc:sldChg chg="addSp delSp modSp mod">
        <pc:chgData name="Caroline Prodger" userId="e4ef2e75-b60b-401b-8ebe-291bdcf405f4" providerId="ADAL" clId="{C63613DB-E80A-4EAE-8411-DFC4F00736E0}" dt="2022-04-06T16:21:06.175" v="239" actId="20577"/>
        <pc:sldMkLst>
          <pc:docMk/>
          <pc:sldMk cId="375678926" sldId="297"/>
        </pc:sldMkLst>
        <pc:spChg chg="mod">
          <ac:chgData name="Caroline Prodger" userId="e4ef2e75-b60b-401b-8ebe-291bdcf405f4" providerId="ADAL" clId="{C63613DB-E80A-4EAE-8411-DFC4F00736E0}" dt="2022-04-06T16:02:45.070" v="152"/>
          <ac:spMkLst>
            <pc:docMk/>
            <pc:sldMk cId="375678926" sldId="297"/>
            <ac:spMk id="3" creationId="{00000000-0000-0000-0000-000000000000}"/>
          </ac:spMkLst>
        </pc:spChg>
        <pc:spChg chg="add mod">
          <ac:chgData name="Caroline Prodger" userId="e4ef2e75-b60b-401b-8ebe-291bdcf405f4" providerId="ADAL" clId="{C63613DB-E80A-4EAE-8411-DFC4F00736E0}" dt="2022-04-06T16:21:06.175" v="239" actId="20577"/>
          <ac:spMkLst>
            <pc:docMk/>
            <pc:sldMk cId="375678926" sldId="297"/>
            <ac:spMk id="4" creationId="{291E4D1E-79AE-450C-AE70-7FE0C0FDEA3A}"/>
          </ac:spMkLst>
        </pc:spChg>
        <pc:picChg chg="mod">
          <ac:chgData name="Caroline Prodger" userId="e4ef2e75-b60b-401b-8ebe-291bdcf405f4" providerId="ADAL" clId="{C63613DB-E80A-4EAE-8411-DFC4F00736E0}" dt="2022-04-06T16:03:30.320" v="162" actId="1076"/>
          <ac:picMkLst>
            <pc:docMk/>
            <pc:sldMk cId="375678926" sldId="297"/>
            <ac:picMk id="1027" creationId="{00000000-0000-0000-0000-000000000000}"/>
          </ac:picMkLst>
        </pc:picChg>
        <pc:picChg chg="del mod">
          <ac:chgData name="Caroline Prodger" userId="e4ef2e75-b60b-401b-8ebe-291bdcf405f4" providerId="ADAL" clId="{C63613DB-E80A-4EAE-8411-DFC4F00736E0}" dt="2022-04-06T16:02:24.455" v="146" actId="478"/>
          <ac:picMkLst>
            <pc:docMk/>
            <pc:sldMk cId="375678926" sldId="297"/>
            <ac:picMk id="1029" creationId="{00000000-0000-0000-0000-000000000000}"/>
          </ac:picMkLst>
        </pc:picChg>
      </pc:sldChg>
      <pc:sldChg chg="modSp mod">
        <pc:chgData name="Caroline Prodger" userId="e4ef2e75-b60b-401b-8ebe-291bdcf405f4" providerId="ADAL" clId="{C63613DB-E80A-4EAE-8411-DFC4F00736E0}" dt="2022-04-06T16:29:14.213" v="506" actId="20578"/>
        <pc:sldMkLst>
          <pc:docMk/>
          <pc:sldMk cId="4287156129" sldId="298"/>
        </pc:sldMkLst>
        <pc:spChg chg="mod">
          <ac:chgData name="Caroline Prodger" userId="e4ef2e75-b60b-401b-8ebe-291bdcf405f4" providerId="ADAL" clId="{C63613DB-E80A-4EAE-8411-DFC4F00736E0}" dt="2022-04-06T16:28:38.579" v="493" actId="20577"/>
          <ac:spMkLst>
            <pc:docMk/>
            <pc:sldMk cId="4287156129" sldId="298"/>
            <ac:spMk id="2" creationId="{00000000-0000-0000-0000-000000000000}"/>
          </ac:spMkLst>
        </pc:spChg>
        <pc:spChg chg="mod">
          <ac:chgData name="Caroline Prodger" userId="e4ef2e75-b60b-401b-8ebe-291bdcf405f4" providerId="ADAL" clId="{C63613DB-E80A-4EAE-8411-DFC4F00736E0}" dt="2022-04-06T16:29:14.213" v="506" actId="20578"/>
          <ac:spMkLst>
            <pc:docMk/>
            <pc:sldMk cId="4287156129" sldId="298"/>
            <ac:spMk id="3" creationId="{00000000-0000-0000-0000-000000000000}"/>
          </ac:spMkLst>
        </pc:spChg>
      </pc:sldChg>
      <pc:sldChg chg="modSp mod">
        <pc:chgData name="Caroline Prodger" userId="e4ef2e75-b60b-401b-8ebe-291bdcf405f4" providerId="ADAL" clId="{C63613DB-E80A-4EAE-8411-DFC4F00736E0}" dt="2022-04-06T16:34:42.070" v="680" actId="1076"/>
        <pc:sldMkLst>
          <pc:docMk/>
          <pc:sldMk cId="3193337656" sldId="301"/>
        </pc:sldMkLst>
        <pc:spChg chg="mod">
          <ac:chgData name="Caroline Prodger" userId="e4ef2e75-b60b-401b-8ebe-291bdcf405f4" providerId="ADAL" clId="{C63613DB-E80A-4EAE-8411-DFC4F00736E0}" dt="2022-04-06T16:31:16.081" v="508" actId="1076"/>
          <ac:spMkLst>
            <pc:docMk/>
            <pc:sldMk cId="3193337656" sldId="301"/>
            <ac:spMk id="2" creationId="{00000000-0000-0000-0000-000000000000}"/>
          </ac:spMkLst>
        </pc:spChg>
        <pc:spChg chg="mod">
          <ac:chgData name="Caroline Prodger" userId="e4ef2e75-b60b-401b-8ebe-291bdcf405f4" providerId="ADAL" clId="{C63613DB-E80A-4EAE-8411-DFC4F00736E0}" dt="2022-04-06T16:34:35.876" v="678" actId="1076"/>
          <ac:spMkLst>
            <pc:docMk/>
            <pc:sldMk cId="3193337656" sldId="301"/>
            <ac:spMk id="3" creationId="{00000000-0000-0000-0000-000000000000}"/>
          </ac:spMkLst>
        </pc:spChg>
        <pc:picChg chg="mod">
          <ac:chgData name="Caroline Prodger" userId="e4ef2e75-b60b-401b-8ebe-291bdcf405f4" providerId="ADAL" clId="{C63613DB-E80A-4EAE-8411-DFC4F00736E0}" dt="2022-04-06T16:34:42.070" v="680" actId="1076"/>
          <ac:picMkLst>
            <pc:docMk/>
            <pc:sldMk cId="3193337656" sldId="301"/>
            <ac:picMk id="4098" creationId="{00000000-0000-0000-0000-000000000000}"/>
          </ac:picMkLst>
        </pc:picChg>
      </pc:sldChg>
      <pc:sldChg chg="modSp mod">
        <pc:chgData name="Caroline Prodger" userId="e4ef2e75-b60b-401b-8ebe-291bdcf405f4" providerId="ADAL" clId="{C63613DB-E80A-4EAE-8411-DFC4F00736E0}" dt="2022-04-06T16:36:15.923" v="711" actId="20577"/>
        <pc:sldMkLst>
          <pc:docMk/>
          <pc:sldMk cId="1967850489" sldId="302"/>
        </pc:sldMkLst>
        <pc:spChg chg="mod">
          <ac:chgData name="Caroline Prodger" userId="e4ef2e75-b60b-401b-8ebe-291bdcf405f4" providerId="ADAL" clId="{C63613DB-E80A-4EAE-8411-DFC4F00736E0}" dt="2022-04-06T16:35:36.003" v="682" actId="1076"/>
          <ac:spMkLst>
            <pc:docMk/>
            <pc:sldMk cId="1967850489" sldId="302"/>
            <ac:spMk id="2" creationId="{00000000-0000-0000-0000-000000000000}"/>
          </ac:spMkLst>
        </pc:spChg>
        <pc:spChg chg="mod">
          <ac:chgData name="Caroline Prodger" userId="e4ef2e75-b60b-401b-8ebe-291bdcf405f4" providerId="ADAL" clId="{C63613DB-E80A-4EAE-8411-DFC4F00736E0}" dt="2022-04-06T16:36:15.923" v="711" actId="20577"/>
          <ac:spMkLst>
            <pc:docMk/>
            <pc:sldMk cId="1967850489" sldId="302"/>
            <ac:spMk id="3" creationId="{00000000-0000-0000-0000-000000000000}"/>
          </ac:spMkLst>
        </pc:spChg>
        <pc:picChg chg="mod">
          <ac:chgData name="Caroline Prodger" userId="e4ef2e75-b60b-401b-8ebe-291bdcf405f4" providerId="ADAL" clId="{C63613DB-E80A-4EAE-8411-DFC4F00736E0}" dt="2022-04-06T16:35:49.092" v="685" actId="1076"/>
          <ac:picMkLst>
            <pc:docMk/>
            <pc:sldMk cId="1967850489" sldId="302"/>
            <ac:picMk id="6" creationId="{00000000-0000-0000-0000-000000000000}"/>
          </ac:picMkLst>
        </pc:picChg>
      </pc:sldChg>
      <pc:sldChg chg="addSp delSp modSp new mod">
        <pc:chgData name="Caroline Prodger" userId="e4ef2e75-b60b-401b-8ebe-291bdcf405f4" providerId="ADAL" clId="{C63613DB-E80A-4EAE-8411-DFC4F00736E0}" dt="2022-04-19T10:43:45.464" v="3384" actId="20577"/>
        <pc:sldMkLst>
          <pc:docMk/>
          <pc:sldMk cId="1419662923" sldId="304"/>
        </pc:sldMkLst>
        <pc:spChg chg="mod">
          <ac:chgData name="Caroline Prodger" userId="e4ef2e75-b60b-401b-8ebe-291bdcf405f4" providerId="ADAL" clId="{C63613DB-E80A-4EAE-8411-DFC4F00736E0}" dt="2022-04-06T16:27:56.557" v="487" actId="20577"/>
          <ac:spMkLst>
            <pc:docMk/>
            <pc:sldMk cId="1419662923" sldId="304"/>
            <ac:spMk id="2" creationId="{40602285-2EC7-4EBF-BDB3-AF3F6D02B1E8}"/>
          </ac:spMkLst>
        </pc:spChg>
        <pc:spChg chg="del">
          <ac:chgData name="Caroline Prodger" userId="e4ef2e75-b60b-401b-8ebe-291bdcf405f4" providerId="ADAL" clId="{C63613DB-E80A-4EAE-8411-DFC4F00736E0}" dt="2022-04-06T16:27:43.965" v="471" actId="22"/>
          <ac:spMkLst>
            <pc:docMk/>
            <pc:sldMk cId="1419662923" sldId="304"/>
            <ac:spMk id="3" creationId="{46A4CA63-25C3-4F56-8B85-DC17CF6E4520}"/>
          </ac:spMkLst>
        </pc:spChg>
        <pc:spChg chg="add del mod">
          <ac:chgData name="Caroline Prodger" userId="e4ef2e75-b60b-401b-8ebe-291bdcf405f4" providerId="ADAL" clId="{C63613DB-E80A-4EAE-8411-DFC4F00736E0}" dt="2022-04-19T10:42:13.946" v="3383"/>
          <ac:spMkLst>
            <pc:docMk/>
            <pc:sldMk cId="1419662923" sldId="304"/>
            <ac:spMk id="3" creationId="{EDC21507-BB59-4EEC-91EB-9E64DB76DC52}"/>
          </ac:spMkLst>
        </pc:spChg>
        <pc:spChg chg="add mod">
          <ac:chgData name="Caroline Prodger" userId="e4ef2e75-b60b-401b-8ebe-291bdcf405f4" providerId="ADAL" clId="{C63613DB-E80A-4EAE-8411-DFC4F00736E0}" dt="2022-04-19T10:43:45.464" v="3384" actId="20577"/>
          <ac:spMkLst>
            <pc:docMk/>
            <pc:sldMk cId="1419662923" sldId="304"/>
            <ac:spMk id="4" creationId="{17F05756-0C55-4862-A93A-19AE3B79D39E}"/>
          </ac:spMkLst>
        </pc:spChg>
        <pc:picChg chg="add mod ord">
          <ac:chgData name="Caroline Prodger" userId="e4ef2e75-b60b-401b-8ebe-291bdcf405f4" providerId="ADAL" clId="{C63613DB-E80A-4EAE-8411-DFC4F00736E0}" dt="2022-04-19T10:39:04.330" v="3069" actId="1076"/>
          <ac:picMkLst>
            <pc:docMk/>
            <pc:sldMk cId="1419662923" sldId="304"/>
            <ac:picMk id="5" creationId="{E4CF16D7-5D5B-4AED-9DCE-CC9B03ED97FF}"/>
          </ac:picMkLst>
        </pc:picChg>
      </pc:sldChg>
      <pc:sldChg chg="addSp modSp new mod addCm">
        <pc:chgData name="Caroline Prodger" userId="e4ef2e75-b60b-401b-8ebe-291bdcf405f4" providerId="ADAL" clId="{C63613DB-E80A-4EAE-8411-DFC4F00736E0}" dt="2022-04-06T17:46:41.791" v="2947" actId="20577"/>
        <pc:sldMkLst>
          <pc:docMk/>
          <pc:sldMk cId="1781391467" sldId="305"/>
        </pc:sldMkLst>
        <pc:spChg chg="mod">
          <ac:chgData name="Caroline Prodger" userId="e4ef2e75-b60b-401b-8ebe-291bdcf405f4" providerId="ADAL" clId="{C63613DB-E80A-4EAE-8411-DFC4F00736E0}" dt="2022-04-06T16:38:13.458" v="730" actId="20577"/>
          <ac:spMkLst>
            <pc:docMk/>
            <pc:sldMk cId="1781391467" sldId="305"/>
            <ac:spMk id="2" creationId="{96747033-B62F-42BE-9E89-3009AA6CF3ED}"/>
          </ac:spMkLst>
        </pc:spChg>
        <pc:spChg chg="mod">
          <ac:chgData name="Caroline Prodger" userId="e4ef2e75-b60b-401b-8ebe-291bdcf405f4" providerId="ADAL" clId="{C63613DB-E80A-4EAE-8411-DFC4F00736E0}" dt="2022-04-06T17:46:41.791" v="2947" actId="20577"/>
          <ac:spMkLst>
            <pc:docMk/>
            <pc:sldMk cId="1781391467" sldId="305"/>
            <ac:spMk id="3" creationId="{82AFEE20-9246-499E-82C9-FAB2C5A73D9C}"/>
          </ac:spMkLst>
        </pc:spChg>
        <pc:spChg chg="add mod">
          <ac:chgData name="Caroline Prodger" userId="e4ef2e75-b60b-401b-8ebe-291bdcf405f4" providerId="ADAL" clId="{C63613DB-E80A-4EAE-8411-DFC4F00736E0}" dt="2022-04-06T16:52:27.893" v="998" actId="1076"/>
          <ac:spMkLst>
            <pc:docMk/>
            <pc:sldMk cId="1781391467" sldId="305"/>
            <ac:spMk id="7" creationId="{F57B1328-7F6B-498C-BDB0-9AD37826F82C}"/>
          </ac:spMkLst>
        </pc:spChg>
        <pc:spChg chg="add mod">
          <ac:chgData name="Caroline Prodger" userId="e4ef2e75-b60b-401b-8ebe-291bdcf405f4" providerId="ADAL" clId="{C63613DB-E80A-4EAE-8411-DFC4F00736E0}" dt="2022-04-06T16:53:03.530" v="1008" actId="113"/>
          <ac:spMkLst>
            <pc:docMk/>
            <pc:sldMk cId="1781391467" sldId="305"/>
            <ac:spMk id="9" creationId="{561AEC20-33C1-40AB-99D0-1DD5F71F99C3}"/>
          </ac:spMkLst>
        </pc:spChg>
        <pc:picChg chg="add mod">
          <ac:chgData name="Caroline Prodger" userId="e4ef2e75-b60b-401b-8ebe-291bdcf405f4" providerId="ADAL" clId="{C63613DB-E80A-4EAE-8411-DFC4F00736E0}" dt="2022-04-06T16:50:17.681" v="989" actId="1076"/>
          <ac:picMkLst>
            <pc:docMk/>
            <pc:sldMk cId="1781391467" sldId="305"/>
            <ac:picMk id="5" creationId="{E742938E-0560-427A-89F7-7479663723FF}"/>
          </ac:picMkLst>
        </pc:picChg>
      </pc:sldChg>
      <pc:sldChg chg="modSp new mod">
        <pc:chgData name="Caroline Prodger" userId="e4ef2e75-b60b-401b-8ebe-291bdcf405f4" providerId="ADAL" clId="{C63613DB-E80A-4EAE-8411-DFC4F00736E0}" dt="2022-04-06T17:47:26.165" v="2975" actId="20577"/>
        <pc:sldMkLst>
          <pc:docMk/>
          <pc:sldMk cId="3363673145" sldId="306"/>
        </pc:sldMkLst>
        <pc:spChg chg="mod">
          <ac:chgData name="Caroline Prodger" userId="e4ef2e75-b60b-401b-8ebe-291bdcf405f4" providerId="ADAL" clId="{C63613DB-E80A-4EAE-8411-DFC4F00736E0}" dt="2022-04-06T16:54:48.616" v="1053" actId="20577"/>
          <ac:spMkLst>
            <pc:docMk/>
            <pc:sldMk cId="3363673145" sldId="306"/>
            <ac:spMk id="2" creationId="{847D566E-CB71-4109-8FB7-54C3E1C07C46}"/>
          </ac:spMkLst>
        </pc:spChg>
        <pc:spChg chg="mod">
          <ac:chgData name="Caroline Prodger" userId="e4ef2e75-b60b-401b-8ebe-291bdcf405f4" providerId="ADAL" clId="{C63613DB-E80A-4EAE-8411-DFC4F00736E0}" dt="2022-04-06T17:47:26.165" v="2975" actId="20577"/>
          <ac:spMkLst>
            <pc:docMk/>
            <pc:sldMk cId="3363673145" sldId="306"/>
            <ac:spMk id="3" creationId="{979338AC-F38A-4D85-843F-D979794C1CD8}"/>
          </ac:spMkLst>
        </pc:spChg>
      </pc:sldChg>
      <pc:sldChg chg="addSp modSp new mod">
        <pc:chgData name="Caroline Prodger" userId="e4ef2e75-b60b-401b-8ebe-291bdcf405f4" providerId="ADAL" clId="{C63613DB-E80A-4EAE-8411-DFC4F00736E0}" dt="2022-04-06T17:49:59.094" v="2983" actId="1076"/>
        <pc:sldMkLst>
          <pc:docMk/>
          <pc:sldMk cId="1706364922" sldId="307"/>
        </pc:sldMkLst>
        <pc:spChg chg="mod">
          <ac:chgData name="Caroline Prodger" userId="e4ef2e75-b60b-401b-8ebe-291bdcf405f4" providerId="ADAL" clId="{C63613DB-E80A-4EAE-8411-DFC4F00736E0}" dt="2022-04-06T17:01:49.881" v="1155" actId="20577"/>
          <ac:spMkLst>
            <pc:docMk/>
            <pc:sldMk cId="1706364922" sldId="307"/>
            <ac:spMk id="2" creationId="{0371FD56-D7AC-4CE4-A1F9-F3A8E522B1E4}"/>
          </ac:spMkLst>
        </pc:spChg>
        <pc:spChg chg="mod">
          <ac:chgData name="Caroline Prodger" userId="e4ef2e75-b60b-401b-8ebe-291bdcf405f4" providerId="ADAL" clId="{C63613DB-E80A-4EAE-8411-DFC4F00736E0}" dt="2022-04-06T17:49:53.336" v="2980" actId="14100"/>
          <ac:spMkLst>
            <pc:docMk/>
            <pc:sldMk cId="1706364922" sldId="307"/>
            <ac:spMk id="3" creationId="{046893DC-BC92-4E00-BEE1-B8BECB5C1219}"/>
          </ac:spMkLst>
        </pc:spChg>
        <pc:picChg chg="add mod">
          <ac:chgData name="Caroline Prodger" userId="e4ef2e75-b60b-401b-8ebe-291bdcf405f4" providerId="ADAL" clId="{C63613DB-E80A-4EAE-8411-DFC4F00736E0}" dt="2022-04-06T17:49:59.094" v="2983" actId="1076"/>
          <ac:picMkLst>
            <pc:docMk/>
            <pc:sldMk cId="1706364922" sldId="307"/>
            <ac:picMk id="5" creationId="{1C43A906-6B6B-4827-B840-16351577E038}"/>
          </ac:picMkLst>
        </pc:picChg>
      </pc:sldChg>
      <pc:sldChg chg="addSp modSp new mod">
        <pc:chgData name="Caroline Prodger" userId="e4ef2e75-b60b-401b-8ebe-291bdcf405f4" providerId="ADAL" clId="{C63613DB-E80A-4EAE-8411-DFC4F00736E0}" dt="2022-04-06T17:43:23.785" v="2926" actId="20577"/>
        <pc:sldMkLst>
          <pc:docMk/>
          <pc:sldMk cId="2577478016" sldId="308"/>
        </pc:sldMkLst>
        <pc:spChg chg="mod">
          <ac:chgData name="Caroline Prodger" userId="e4ef2e75-b60b-401b-8ebe-291bdcf405f4" providerId="ADAL" clId="{C63613DB-E80A-4EAE-8411-DFC4F00736E0}" dt="2022-04-06T17:28:21.893" v="2092" actId="20577"/>
          <ac:spMkLst>
            <pc:docMk/>
            <pc:sldMk cId="2577478016" sldId="308"/>
            <ac:spMk id="2" creationId="{34A41EEA-55D8-4F2D-AF3B-389662ECB728}"/>
          </ac:spMkLst>
        </pc:spChg>
        <pc:spChg chg="mod">
          <ac:chgData name="Caroline Prodger" userId="e4ef2e75-b60b-401b-8ebe-291bdcf405f4" providerId="ADAL" clId="{C63613DB-E80A-4EAE-8411-DFC4F00736E0}" dt="2022-04-06T17:43:18.102" v="2920" actId="20577"/>
          <ac:spMkLst>
            <pc:docMk/>
            <pc:sldMk cId="2577478016" sldId="308"/>
            <ac:spMk id="3" creationId="{1C3C3D6E-8CB2-4D8B-A0A3-6D14844CE5D9}"/>
          </ac:spMkLst>
        </pc:spChg>
        <pc:spChg chg="add mod">
          <ac:chgData name="Caroline Prodger" userId="e4ef2e75-b60b-401b-8ebe-291bdcf405f4" providerId="ADAL" clId="{C63613DB-E80A-4EAE-8411-DFC4F00736E0}" dt="2022-04-06T17:43:23.785" v="2926" actId="20577"/>
          <ac:spMkLst>
            <pc:docMk/>
            <pc:sldMk cId="2577478016" sldId="308"/>
            <ac:spMk id="7" creationId="{DD844939-5937-4D28-B16A-7A1D4B55A5EA}"/>
          </ac:spMkLst>
        </pc:spChg>
        <pc:picChg chg="add mod">
          <ac:chgData name="Caroline Prodger" userId="e4ef2e75-b60b-401b-8ebe-291bdcf405f4" providerId="ADAL" clId="{C63613DB-E80A-4EAE-8411-DFC4F00736E0}" dt="2022-04-06T17:25:48.872" v="2048" actId="14100"/>
          <ac:picMkLst>
            <pc:docMk/>
            <pc:sldMk cId="2577478016" sldId="308"/>
            <ac:picMk id="5" creationId="{DD142237-AEE0-4E15-8009-F61E92770649}"/>
          </ac:picMkLst>
        </pc:picChg>
      </pc:sldChg>
      <pc:sldChg chg="addSp delSp modSp new mod">
        <pc:chgData name="Caroline Prodger" userId="e4ef2e75-b60b-401b-8ebe-291bdcf405f4" providerId="ADAL" clId="{C63613DB-E80A-4EAE-8411-DFC4F00736E0}" dt="2022-04-06T17:44:26.808" v="2941" actId="20577"/>
        <pc:sldMkLst>
          <pc:docMk/>
          <pc:sldMk cId="1879306926" sldId="309"/>
        </pc:sldMkLst>
        <pc:spChg chg="mod">
          <ac:chgData name="Caroline Prodger" userId="e4ef2e75-b60b-401b-8ebe-291bdcf405f4" providerId="ADAL" clId="{C63613DB-E80A-4EAE-8411-DFC4F00736E0}" dt="2022-04-06T17:28:36.720" v="2113" actId="20577"/>
          <ac:spMkLst>
            <pc:docMk/>
            <pc:sldMk cId="1879306926" sldId="309"/>
            <ac:spMk id="2" creationId="{94AC70A5-0B3F-446E-B198-93A075E2D908}"/>
          </ac:spMkLst>
        </pc:spChg>
        <pc:spChg chg="mod">
          <ac:chgData name="Caroline Prodger" userId="e4ef2e75-b60b-401b-8ebe-291bdcf405f4" providerId="ADAL" clId="{C63613DB-E80A-4EAE-8411-DFC4F00736E0}" dt="2022-04-06T17:44:26.808" v="2941" actId="20577"/>
          <ac:spMkLst>
            <pc:docMk/>
            <pc:sldMk cId="1879306926" sldId="309"/>
            <ac:spMk id="3" creationId="{26CB96D2-72BA-4BB8-9141-C2A62C30201B}"/>
          </ac:spMkLst>
        </pc:spChg>
        <pc:picChg chg="add del">
          <ac:chgData name="Caroline Prodger" userId="e4ef2e75-b60b-401b-8ebe-291bdcf405f4" providerId="ADAL" clId="{C63613DB-E80A-4EAE-8411-DFC4F00736E0}" dt="2022-04-06T17:31:22.708" v="2186" actId="22"/>
          <ac:picMkLst>
            <pc:docMk/>
            <pc:sldMk cId="1879306926" sldId="309"/>
            <ac:picMk id="5" creationId="{4F7A1826-96E5-40E1-A7A9-A98B69D119B4}"/>
          </ac:picMkLst>
        </pc:picChg>
      </pc:sldChg>
      <pc:sldChg chg="addSp modSp new mod">
        <pc:chgData name="Caroline Prodger" userId="e4ef2e75-b60b-401b-8ebe-291bdcf405f4" providerId="ADAL" clId="{C63613DB-E80A-4EAE-8411-DFC4F00736E0}" dt="2022-04-06T17:54:56.538" v="3068" actId="20577"/>
        <pc:sldMkLst>
          <pc:docMk/>
          <pc:sldMk cId="68081080" sldId="310"/>
        </pc:sldMkLst>
        <pc:spChg chg="mod">
          <ac:chgData name="Caroline Prodger" userId="e4ef2e75-b60b-401b-8ebe-291bdcf405f4" providerId="ADAL" clId="{C63613DB-E80A-4EAE-8411-DFC4F00736E0}" dt="2022-04-06T17:35:02.737" v="2349" actId="20577"/>
          <ac:spMkLst>
            <pc:docMk/>
            <pc:sldMk cId="68081080" sldId="310"/>
            <ac:spMk id="2" creationId="{1966F07E-EBEE-4344-A49B-DF2125922E02}"/>
          </ac:spMkLst>
        </pc:spChg>
        <pc:spChg chg="mod">
          <ac:chgData name="Caroline Prodger" userId="e4ef2e75-b60b-401b-8ebe-291bdcf405f4" providerId="ADAL" clId="{C63613DB-E80A-4EAE-8411-DFC4F00736E0}" dt="2022-04-06T17:54:56.538" v="3068" actId="20577"/>
          <ac:spMkLst>
            <pc:docMk/>
            <pc:sldMk cId="68081080" sldId="310"/>
            <ac:spMk id="3" creationId="{F762B2BD-DCF1-493A-8F1C-A5E3EAA80165}"/>
          </ac:spMkLst>
        </pc:spChg>
        <pc:picChg chg="add mod">
          <ac:chgData name="Caroline Prodger" userId="e4ef2e75-b60b-401b-8ebe-291bdcf405f4" providerId="ADAL" clId="{C63613DB-E80A-4EAE-8411-DFC4F00736E0}" dt="2022-04-06T17:53:44.670" v="2991" actId="1076"/>
          <ac:picMkLst>
            <pc:docMk/>
            <pc:sldMk cId="68081080" sldId="310"/>
            <ac:picMk id="5" creationId="{C85D28A6-DF48-48EA-A8BB-B1526C014BC7}"/>
          </ac:picMkLst>
        </pc:pic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Caroline Prodger" userId="e4ef2e75-b60b-401b-8ebe-291bdcf405f4" providerId="ADAL" clId="{5CE4501F-0222-406D-BF32-21EDDB8B2B1E}"/>
    <pc:docChg chg="custSel modSld">
      <pc:chgData name="Caroline Prodger" userId="e4ef2e75-b60b-401b-8ebe-291bdcf405f4" providerId="ADAL" clId="{5CE4501F-0222-406D-BF32-21EDDB8B2B1E}" dt="2022-05-20T11:29:23.991" v="124"/>
      <pc:docMkLst>
        <pc:docMk/>
      </pc:docMkLst>
      <pc:sldChg chg="modCm">
        <pc:chgData name="Caroline Prodger" userId="e4ef2e75-b60b-401b-8ebe-291bdcf405f4" providerId="ADAL" clId="{5CE4501F-0222-406D-BF32-21EDDB8B2B1E}" dt="2022-05-20T11:28:31.707" v="123"/>
        <pc:sldMkLst>
          <pc:docMk/>
          <pc:sldMk cId="4022091065" sldId="256"/>
        </pc:sldMkLst>
      </pc:sldChg>
      <pc:sldChg chg="modSp mod">
        <pc:chgData name="Caroline Prodger" userId="e4ef2e75-b60b-401b-8ebe-291bdcf405f4" providerId="ADAL" clId="{5CE4501F-0222-406D-BF32-21EDDB8B2B1E}" dt="2022-05-20T11:18:55.072" v="1" actId="20577"/>
        <pc:sldMkLst>
          <pc:docMk/>
          <pc:sldMk cId="1419662923" sldId="304"/>
        </pc:sldMkLst>
        <pc:spChg chg="mod">
          <ac:chgData name="Caroline Prodger" userId="e4ef2e75-b60b-401b-8ebe-291bdcf405f4" providerId="ADAL" clId="{5CE4501F-0222-406D-BF32-21EDDB8B2B1E}" dt="2022-05-20T11:18:55.072" v="1" actId="20577"/>
          <ac:spMkLst>
            <pc:docMk/>
            <pc:sldMk cId="1419662923" sldId="304"/>
            <ac:spMk id="2" creationId="{40602285-2EC7-4EBF-BDB3-AF3F6D02B1E8}"/>
          </ac:spMkLst>
        </pc:spChg>
      </pc:sldChg>
      <pc:sldChg chg="modCm">
        <pc:chgData name="Caroline Prodger" userId="e4ef2e75-b60b-401b-8ebe-291bdcf405f4" providerId="ADAL" clId="{5CE4501F-0222-406D-BF32-21EDDB8B2B1E}" dt="2022-05-20T11:29:23.991" v="124"/>
        <pc:sldMkLst>
          <pc:docMk/>
          <pc:sldMk cId="1781391467" sldId="305"/>
        </pc:sldMkLst>
      </pc:sldChg>
      <pc:sldChg chg="modSp mod">
        <pc:chgData name="Caroline Prodger" userId="e4ef2e75-b60b-401b-8ebe-291bdcf405f4" providerId="ADAL" clId="{5CE4501F-0222-406D-BF32-21EDDB8B2B1E}" dt="2022-05-20T11:21:12.064" v="5" actId="20577"/>
        <pc:sldMkLst>
          <pc:docMk/>
          <pc:sldMk cId="3363673145" sldId="306"/>
        </pc:sldMkLst>
        <pc:spChg chg="mod">
          <ac:chgData name="Caroline Prodger" userId="e4ef2e75-b60b-401b-8ebe-291bdcf405f4" providerId="ADAL" clId="{5CE4501F-0222-406D-BF32-21EDDB8B2B1E}" dt="2022-05-20T11:21:12.064" v="5" actId="20577"/>
          <ac:spMkLst>
            <pc:docMk/>
            <pc:sldMk cId="3363673145" sldId="306"/>
            <ac:spMk id="3" creationId="{979338AC-F38A-4D85-843F-D979794C1CD8}"/>
          </ac:spMkLst>
        </pc:spChg>
      </pc:sldChg>
      <pc:sldChg chg="modSp mod">
        <pc:chgData name="Caroline Prodger" userId="e4ef2e75-b60b-401b-8ebe-291bdcf405f4" providerId="ADAL" clId="{5CE4501F-0222-406D-BF32-21EDDB8B2B1E}" dt="2022-05-20T11:23:30.159" v="71" actId="20577"/>
        <pc:sldMkLst>
          <pc:docMk/>
          <pc:sldMk cId="2577478016" sldId="308"/>
        </pc:sldMkLst>
        <pc:spChg chg="mod">
          <ac:chgData name="Caroline Prodger" userId="e4ef2e75-b60b-401b-8ebe-291bdcf405f4" providerId="ADAL" clId="{5CE4501F-0222-406D-BF32-21EDDB8B2B1E}" dt="2022-05-20T11:23:30.159" v="71" actId="20577"/>
          <ac:spMkLst>
            <pc:docMk/>
            <pc:sldMk cId="2577478016" sldId="308"/>
            <ac:spMk id="3" creationId="{1C3C3D6E-8CB2-4D8B-A0A3-6D14844CE5D9}"/>
          </ac:spMkLst>
        </pc:spChg>
      </pc:sldChg>
      <pc:sldChg chg="modSp mod">
        <pc:chgData name="Caroline Prodger" userId="e4ef2e75-b60b-401b-8ebe-291bdcf405f4" providerId="ADAL" clId="{5CE4501F-0222-406D-BF32-21EDDB8B2B1E}" dt="2022-05-20T11:26:13.258" v="122" actId="20577"/>
        <pc:sldMkLst>
          <pc:docMk/>
          <pc:sldMk cId="68081080" sldId="310"/>
        </pc:sldMkLst>
        <pc:spChg chg="mod">
          <ac:chgData name="Caroline Prodger" userId="e4ef2e75-b60b-401b-8ebe-291bdcf405f4" providerId="ADAL" clId="{5CE4501F-0222-406D-BF32-21EDDB8B2B1E}" dt="2022-05-20T11:26:13.258" v="122" actId="20577"/>
          <ac:spMkLst>
            <pc:docMk/>
            <pc:sldMk cId="68081080" sldId="310"/>
            <ac:spMk id="3" creationId="{F762B2BD-DCF1-493A-8F1C-A5E3EAA80165}"/>
          </ac:spMkLst>
        </pc:spChg>
        <pc:picChg chg="mod">
          <ac:chgData name="Caroline Prodger" userId="e4ef2e75-b60b-401b-8ebe-291bdcf405f4" providerId="ADAL" clId="{5CE4501F-0222-406D-BF32-21EDDB8B2B1E}" dt="2022-05-20T11:25:55.868" v="115" actId="1076"/>
          <ac:picMkLst>
            <pc:docMk/>
            <pc:sldMk cId="68081080" sldId="310"/>
            <ac:picMk id="5" creationId="{C85D28A6-DF48-48EA-A8BB-B1526C014BC7}"/>
          </ac:picMkLst>
        </pc:picChg>
      </pc:sldChg>
    </pc:docChg>
  </pc:docChgLst>
  <pc:docChgLst>
    <pc:chgData name="Fiona Freel" userId="3a7a7974-e831-4583-92ac-603bf88d4539" providerId="ADAL" clId="{A6F8B800-FA96-4579-B60C-F37E2F31C656}"/>
    <pc:docChg chg="modSld modMainMaster">
      <pc:chgData name="Fiona Freel" userId="3a7a7974-e831-4583-92ac-603bf88d4539" providerId="ADAL" clId="{A6F8B800-FA96-4579-B60C-F37E2F31C656}" dt="2022-06-30T09:56:45.349" v="2"/>
      <pc:docMkLst>
        <pc:docMk/>
      </pc:docMkLst>
      <pc:sldChg chg="addSp modSp">
        <pc:chgData name="Fiona Freel" userId="3a7a7974-e831-4583-92ac-603bf88d4539" providerId="ADAL" clId="{A6F8B800-FA96-4579-B60C-F37E2F31C656}" dt="2022-06-30T09:56:45.349" v="2"/>
        <pc:sldMkLst>
          <pc:docMk/>
          <pc:sldMk cId="828076406" sldId="289"/>
        </pc:sldMkLst>
        <pc:spChg chg="add mod">
          <ac:chgData name="Fiona Freel" userId="3a7a7974-e831-4583-92ac-603bf88d4539" providerId="ADAL" clId="{A6F8B800-FA96-4579-B60C-F37E2F31C656}" dt="2022-06-30T09:56:45.349" v="2"/>
          <ac:spMkLst>
            <pc:docMk/>
            <pc:sldMk cId="828076406" sldId="289"/>
            <ac:spMk id="3" creationId="{714FDDAC-429C-5461-4ACD-A21C1F18D634}"/>
          </ac:spMkLst>
        </pc:spChg>
      </pc:sldChg>
      <pc:sldMasterChg chg="modSp mod">
        <pc:chgData name="Fiona Freel" userId="3a7a7974-e831-4583-92ac-603bf88d4539" providerId="ADAL" clId="{A6F8B800-FA96-4579-B60C-F37E2F31C656}" dt="2022-06-30T09:56:24.680" v="1" actId="20577"/>
        <pc:sldMasterMkLst>
          <pc:docMk/>
          <pc:sldMasterMk cId="0" sldId="2147483651"/>
        </pc:sldMasterMkLst>
        <pc:spChg chg="mod">
          <ac:chgData name="Fiona Freel" userId="3a7a7974-e831-4583-92ac-603bf88d4539" providerId="ADAL" clId="{A6F8B800-FA96-4579-B60C-F37E2F31C656}" dt="2022-06-30T09:56:24.680" v="1" actId="20577"/>
          <ac:spMkLst>
            <pc:docMk/>
            <pc:sldMasterMk cId="0" sldId="2147483651"/>
            <ac:spMk id="11" creationId="{96F0CD5D-B4A7-4421-AC1D-7F2293649C0F}"/>
          </ac:spMkLst>
        </pc:spChg>
        <pc:picChg chg="mod">
          <ac:chgData name="Fiona Freel" userId="3a7a7974-e831-4583-92ac-603bf88d4539" providerId="ADAL" clId="{A6F8B800-FA96-4579-B60C-F37E2F31C656}" dt="2022-06-29T15:55:24.129" v="0" actId="14826"/>
          <ac:picMkLst>
            <pc:docMk/>
            <pc:sldMasterMk cId="0" sldId="2147483651"/>
            <ac:picMk id="13" creationId="{54C8F537-6DBE-534E-B9F5-B8C14A123E71}"/>
          </ac:picMkLst>
        </pc:pic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787424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a:ea typeface="Arial" pitchFamily="-105" charset="0"/>
                <a:cs typeface="Arial" pitchFamily="-105" charset="0"/>
              </a:rPr>
              <a:t> of 23</a:t>
            </a:r>
          </a:p>
          <a:p>
            <a:br>
              <a:rPr lang="en-US" sz="1100">
                <a:ea typeface="Arial" pitchFamily="-105" charset="0"/>
                <a:cs typeface="Arial" pitchFamily="-105" charset="0"/>
              </a:rPr>
            </a:br>
            <a:endParaRPr lang="en-US" sz="110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endParaRPr lang="en-US" sz="1200">
              <a:latin typeface="Times New Roman" pitchFamily="-105" charset="0"/>
            </a:endParaRPr>
          </a:p>
          <a:p>
            <a:endParaRPr lang="en-US" sz="120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96818" y="3800168"/>
            <a:ext cx="8244840" cy="2575560"/>
          </a:xfrm>
        </p:spPr>
        <p:txBody>
          <a:bodyPr/>
          <a:lstStyle/>
          <a:p>
            <a:pPr eaLnBrk="1" hangingPunct="1">
              <a:lnSpc>
                <a:spcPct val="100000"/>
              </a:lnSpc>
            </a:pPr>
            <a:r>
              <a:rPr lang="en-GB" sz="2400" b="1">
                <a:solidFill>
                  <a:srgbClr val="0077E3"/>
                </a:solidFill>
                <a:ea typeface="ＭＳ Ｐゴシック" pitchFamily="-105" charset="-128"/>
                <a:cs typeface="ＭＳ Ｐゴシック" pitchFamily="-105" charset="-128"/>
              </a:rPr>
              <a:t>PowerPoint 9: Payments, revenue and solvency</a:t>
            </a:r>
          </a:p>
        </p:txBody>
      </p:sp>
      <p:sp>
        <p:nvSpPr>
          <p:cNvPr id="3" name="TextBox 9"/>
          <p:cNvSpPr txBox="1">
            <a:spLocks noChangeArrowheads="1"/>
          </p:cNvSpPr>
          <p:nvPr/>
        </p:nvSpPr>
        <p:spPr bwMode="auto">
          <a:xfrm>
            <a:off x="571500" y="2173224"/>
            <a:ext cx="8001000" cy="1255776"/>
          </a:xfrm>
          <a:prstGeom prst="rect">
            <a:avLst/>
          </a:prstGeom>
          <a:noFill/>
          <a:ln w="9525">
            <a:noFill/>
            <a:miter lim="800000"/>
            <a:headEnd/>
            <a:tailEnd/>
          </a:ln>
        </p:spPr>
        <p:txBody>
          <a:bodyPr wrap="square" lIns="0" tIns="0" rIns="0" bIns="0">
            <a:prstTxWarp prst="textNoShape">
              <a:avLst/>
            </a:prstTxWarp>
            <a:noAutofit/>
          </a:bodyPr>
          <a:lstStyle/>
          <a:p>
            <a:r>
              <a:rPr lang="en-GB" sz="2400" b="1"/>
              <a:t>13. Business, commercial and financial awareness</a:t>
            </a:r>
          </a:p>
          <a:p>
            <a:endParaRPr lang="en-GB" sz="2400" b="1"/>
          </a:p>
          <a:p>
            <a:r>
              <a:rPr lang="en-GB" sz="2400" b="1"/>
              <a:t>13.3	Financial and economic concepts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Cash flow</a:t>
            </a:r>
          </a:p>
        </p:txBody>
      </p:sp>
      <mc:AlternateContent xmlns:mc="http://schemas.openxmlformats.org/markup-compatibility/2006">
        <mc:Choice xmlns:a14="http://schemas.microsoft.com/office/drawing/2010/main" Requires="a14">
          <p:sp>
            <p:nvSpPr>
              <p:cNvPr id="3" name="Content Placeholder 2"/>
              <p:cNvSpPr>
                <a:spLocks noGrp="1"/>
              </p:cNvSpPr>
              <p:nvPr>
                <p:ph sz="quarter" idx="10"/>
              </p:nvPr>
            </p:nvSpPr>
            <p:spPr>
              <a:xfrm>
                <a:off x="457200" y="1512000"/>
                <a:ext cx="5202902" cy="4852224"/>
              </a:xfrm>
            </p:spPr>
            <p:txBody>
              <a:bodyPr/>
              <a:lstStyle/>
              <a:p>
                <a:r>
                  <a:rPr lang="en-GB" b="1"/>
                  <a:t>Cash flow </a:t>
                </a:r>
                <a:r>
                  <a:rPr lang="en-GB"/>
                  <a:t>is the amount of money moving through a company at any given time. </a:t>
                </a:r>
              </a:p>
              <a:p>
                <a:endParaRPr lang="en-GB"/>
              </a:p>
              <a:p>
                <a:endParaRPr lang="en-GB"/>
              </a:p>
              <a:p>
                <a:endParaRPr lang="en-GB"/>
              </a:p>
              <a:p>
                <a:endParaRPr lang="en-GB"/>
              </a:p>
              <a:p>
                <a:r>
                  <a:rPr lang="en-GB"/>
                  <a:t>Cash flow = in </a:t>
                </a:r>
                <a14:m>
                  <m:oMath xmlns:m="http://schemas.openxmlformats.org/officeDocument/2006/math">
                    <m:r>
                      <a:rPr lang="en-US" b="0" i="1" smtClean="0">
                        <a:latin typeface="Cambria Math" panose="02040503050406030204" pitchFamily="18" charset="0"/>
                      </a:rPr>
                      <m:t>−</m:t>
                    </m:r>
                  </m:oMath>
                </a14:m>
                <a:r>
                  <a:rPr lang="en-GB"/>
                  <a:t> out</a:t>
                </a:r>
              </a:p>
            </p:txBody>
          </p:sp>
        </mc:Choice>
        <mc:Fallback>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5202902" cy="4852224"/>
              </a:xfrm>
              <a:blipFill>
                <a:blip r:embed="rId2"/>
                <a:stretch>
                  <a:fillRect l="-2931" t="-1508"/>
                </a:stretch>
              </a:blipFill>
            </p:spPr>
            <p:txBody>
              <a:bodyPr/>
              <a:lstStyle/>
              <a:p>
                <a:r>
                  <a:rPr lang="en-US">
                    <a:noFill/>
                  </a:rPr>
                  <a:t> </a:t>
                </a:r>
              </a:p>
            </p:txBody>
          </p:sp>
        </mc:Fallback>
      </mc:AlternateContent>
      <p:sp>
        <p:nvSpPr>
          <p:cNvPr id="4" name="Right Arrow 3"/>
          <p:cNvSpPr/>
          <p:nvPr/>
        </p:nvSpPr>
        <p:spPr>
          <a:xfrm>
            <a:off x="429768" y="3372612"/>
            <a:ext cx="2844374" cy="105005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Payments from customers</a:t>
            </a:r>
          </a:p>
        </p:txBody>
      </p:sp>
      <p:sp>
        <p:nvSpPr>
          <p:cNvPr id="5" name="Right Arrow 4"/>
          <p:cNvSpPr/>
          <p:nvPr/>
        </p:nvSpPr>
        <p:spPr>
          <a:xfrm>
            <a:off x="5166360" y="2394204"/>
            <a:ext cx="3547872" cy="97840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Saving to capital</a:t>
            </a:r>
          </a:p>
        </p:txBody>
      </p:sp>
      <p:sp>
        <p:nvSpPr>
          <p:cNvPr id="6" name="Right Arrow 5"/>
          <p:cNvSpPr/>
          <p:nvPr/>
        </p:nvSpPr>
        <p:spPr>
          <a:xfrm>
            <a:off x="5166360" y="3232404"/>
            <a:ext cx="3310128" cy="97840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Paying for materials</a:t>
            </a:r>
          </a:p>
        </p:txBody>
      </p:sp>
      <p:sp>
        <p:nvSpPr>
          <p:cNvPr id="7" name="Right Arrow 6"/>
          <p:cNvSpPr/>
          <p:nvPr/>
        </p:nvSpPr>
        <p:spPr>
          <a:xfrm>
            <a:off x="5166360" y="4134612"/>
            <a:ext cx="3053408" cy="97840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Wages </a:t>
            </a:r>
          </a:p>
        </p:txBody>
      </p:sp>
      <p:sp>
        <p:nvSpPr>
          <p:cNvPr id="8" name="Right Arrow 7"/>
          <p:cNvSpPr/>
          <p:nvPr/>
        </p:nvSpPr>
        <p:spPr>
          <a:xfrm>
            <a:off x="5138928" y="4972812"/>
            <a:ext cx="2687549" cy="97840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800"/>
              <a:t>etc</a:t>
            </a:r>
          </a:p>
        </p:txBody>
      </p:sp>
      <p:sp>
        <p:nvSpPr>
          <p:cNvPr id="9" name="Rectangle 8"/>
          <p:cNvSpPr/>
          <p:nvPr/>
        </p:nvSpPr>
        <p:spPr>
          <a:xfrm>
            <a:off x="1259526" y="2555534"/>
            <a:ext cx="800220" cy="923330"/>
          </a:xfrm>
          <a:prstGeom prst="rect">
            <a:avLst/>
          </a:prstGeom>
          <a:noFill/>
        </p:spPr>
        <p:txBody>
          <a:bodyPr wrap="none" lIns="91440" tIns="45720" rIns="91440" bIns="45720">
            <a:spAutoFit/>
          </a:bodyPr>
          <a:lstStyle/>
          <a:p>
            <a:pPr algn="ctr"/>
            <a:r>
              <a:rPr lang="en-US" sz="5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a:t>
            </a:r>
          </a:p>
        </p:txBody>
      </p:sp>
      <p:sp>
        <p:nvSpPr>
          <p:cNvPr id="10" name="Rectangle 9"/>
          <p:cNvSpPr/>
          <p:nvPr/>
        </p:nvSpPr>
        <p:spPr>
          <a:xfrm>
            <a:off x="5897846" y="1632204"/>
            <a:ext cx="1377301" cy="923330"/>
          </a:xfrm>
          <a:prstGeom prst="rect">
            <a:avLst/>
          </a:prstGeom>
          <a:noFill/>
        </p:spPr>
        <p:txBody>
          <a:bodyPr wrap="none" lIns="91440" tIns="45720" rIns="91440" bIns="45720">
            <a:spAutoFit/>
          </a:bodyPr>
          <a:lstStyle/>
          <a:p>
            <a:pPr algn="ctr"/>
            <a:r>
              <a:rPr lang="en-US" sz="54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Out</a:t>
            </a:r>
          </a:p>
        </p:txBody>
      </p:sp>
      <p:sp>
        <p:nvSpPr>
          <p:cNvPr id="11" name="Rounded Rectangle 10"/>
          <p:cNvSpPr/>
          <p:nvPr/>
        </p:nvSpPr>
        <p:spPr>
          <a:xfrm>
            <a:off x="3431458" y="2625214"/>
            <a:ext cx="1488014" cy="3126658"/>
          </a:xfrm>
          <a:prstGeom prst="roundRect">
            <a:avLst/>
          </a:prstGeom>
          <a:gradFill>
            <a:gsLst>
              <a:gs pos="0">
                <a:schemeClr val="accent5">
                  <a:lumMod val="75000"/>
                </a:schemeClr>
              </a:gs>
              <a:gs pos="35000">
                <a:schemeClr val="accent1">
                  <a:tint val="37000"/>
                  <a:satMod val="30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algn="ctr"/>
            <a:r>
              <a:rPr lang="en-GB"/>
              <a:t>Cash flow</a:t>
            </a:r>
          </a:p>
        </p:txBody>
      </p:sp>
    </p:spTree>
    <p:extLst>
      <p:ext uri="{BB962C8B-B14F-4D97-AF65-F5344CB8AC3E}">
        <p14:creationId xmlns:p14="http://schemas.microsoft.com/office/powerpoint/2010/main" val="5008212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Profit and loss</a:t>
            </a:r>
          </a:p>
        </p:txBody>
      </p:sp>
      <p:sp>
        <p:nvSpPr>
          <p:cNvPr id="3" name="Content Placeholder 2"/>
          <p:cNvSpPr>
            <a:spLocks noGrp="1"/>
          </p:cNvSpPr>
          <p:nvPr>
            <p:ph sz="quarter" idx="10"/>
          </p:nvPr>
        </p:nvSpPr>
        <p:spPr>
          <a:xfrm>
            <a:off x="457200" y="1512000"/>
            <a:ext cx="8229600" cy="2774865"/>
          </a:xfrm>
        </p:spPr>
        <p:txBody>
          <a:bodyPr/>
          <a:lstStyle/>
          <a:p>
            <a:r>
              <a:rPr lang="en-US"/>
              <a:t>An income statement or </a:t>
            </a:r>
            <a:r>
              <a:rPr lang="en-US" b="1"/>
              <a:t>profit and loss</a:t>
            </a:r>
            <a:r>
              <a:rPr lang="en-US"/>
              <a:t> </a:t>
            </a:r>
            <a:r>
              <a:rPr lang="en-US" b="1"/>
              <a:t>(P&amp;L)</a:t>
            </a:r>
            <a:r>
              <a:rPr lang="en-US"/>
              <a:t> statement is one of the various financial statements produced by a company</a:t>
            </a:r>
            <a:r>
              <a:rPr lang="en-GB"/>
              <a:t>.</a:t>
            </a:r>
            <a:r>
              <a:rPr lang="en-GB" b="1"/>
              <a:t> P&amp;L </a:t>
            </a:r>
            <a:r>
              <a:rPr lang="en-GB"/>
              <a:t>describes revenue against costs and expenses for a certain length of time: </a:t>
            </a:r>
          </a:p>
          <a:p>
            <a:pPr marL="216000" indent="-216000">
              <a:spcBef>
                <a:spcPts val="500"/>
              </a:spcBef>
              <a:spcAft>
                <a:spcPts val="500"/>
              </a:spcAft>
              <a:buClr>
                <a:srgbClr val="0077E3"/>
              </a:buClr>
              <a:buFont typeface="Arial" panose="020B0604020202020204" pitchFamily="34" charset="0"/>
              <a:buChar char="•"/>
            </a:pPr>
            <a:r>
              <a:rPr lang="en-GB"/>
              <a:t>monthly </a:t>
            </a:r>
          </a:p>
          <a:p>
            <a:pPr marL="216000" indent="-216000">
              <a:spcBef>
                <a:spcPts val="500"/>
              </a:spcBef>
              <a:spcAft>
                <a:spcPts val="500"/>
              </a:spcAft>
              <a:buClr>
                <a:srgbClr val="0077E3"/>
              </a:buClr>
              <a:buFont typeface="Arial" panose="020B0604020202020204" pitchFamily="34" charset="0"/>
              <a:buChar char="•"/>
            </a:pPr>
            <a:r>
              <a:rPr lang="en-GB"/>
              <a:t>quarterly (once every three months – a quarter of a year)</a:t>
            </a:r>
          </a:p>
          <a:p>
            <a:pPr marL="216000" indent="-216000">
              <a:spcBef>
                <a:spcPts val="500"/>
              </a:spcBef>
              <a:spcAft>
                <a:spcPts val="500"/>
              </a:spcAft>
              <a:buClr>
                <a:srgbClr val="0077E3"/>
              </a:buClr>
              <a:buFont typeface="Arial" panose="020B0604020202020204" pitchFamily="34" charset="0"/>
              <a:buChar char="•"/>
            </a:pPr>
            <a:r>
              <a:rPr lang="en-GB"/>
              <a:t>annually.</a:t>
            </a:r>
          </a:p>
          <a:p>
            <a:pPr marL="342900" indent="-342900">
              <a:buFont typeface="Arial" panose="020B0604020202020204" pitchFamily="34" charset="0"/>
              <a:buChar char="•"/>
            </a:pPr>
            <a:endParaRPr lang="en-GB"/>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0483" y="3643484"/>
            <a:ext cx="2663379" cy="2150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a:extLst>
              <a:ext uri="{FF2B5EF4-FFF2-40B4-BE49-F238E27FC236}">
                <a16:creationId xmlns:a16="http://schemas.microsoft.com/office/drawing/2014/main" id="{291E4D1E-79AE-450C-AE70-7FE0C0FDEA3A}"/>
              </a:ext>
            </a:extLst>
          </p:cNvPr>
          <p:cNvSpPr txBox="1"/>
          <p:nvPr/>
        </p:nvSpPr>
        <p:spPr>
          <a:xfrm flipH="1">
            <a:off x="457200" y="3903350"/>
            <a:ext cx="5029200" cy="1631216"/>
          </a:xfrm>
          <a:prstGeom prst="rect">
            <a:avLst/>
          </a:prstGeom>
          <a:noFill/>
        </p:spPr>
        <p:txBody>
          <a:bodyPr wrap="square" rtlCol="0">
            <a:spAutoFit/>
          </a:bodyPr>
          <a:lstStyle/>
          <a:p>
            <a:r>
              <a:rPr lang="en-US" b="0" i="0">
                <a:solidFill>
                  <a:srgbClr val="111111"/>
                </a:solidFill>
                <a:effectLst/>
                <a:latin typeface="+mn-lt"/>
              </a:rPr>
              <a:t>It provides information about a company’s ability (or inability!) to generate profit by increasing revenue, reducing costs or both. A P&amp;L statement provides a snapshot of the company’s financial health.</a:t>
            </a:r>
          </a:p>
        </p:txBody>
      </p:sp>
    </p:spTree>
    <p:extLst>
      <p:ext uri="{BB962C8B-B14F-4D97-AF65-F5344CB8AC3E}">
        <p14:creationId xmlns:p14="http://schemas.microsoft.com/office/powerpoint/2010/main" val="3756789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Breaking even</a:t>
            </a:r>
          </a:p>
        </p:txBody>
      </p:sp>
      <p:sp>
        <p:nvSpPr>
          <p:cNvPr id="3" name="Content Placeholder 2"/>
          <p:cNvSpPr>
            <a:spLocks noGrp="1"/>
          </p:cNvSpPr>
          <p:nvPr>
            <p:ph sz="quarter" idx="10"/>
          </p:nvPr>
        </p:nvSpPr>
        <p:spPr>
          <a:xfrm>
            <a:off x="457199" y="1512000"/>
            <a:ext cx="5249917" cy="4338000"/>
          </a:xfrm>
        </p:spPr>
        <p:txBody>
          <a:bodyPr/>
          <a:lstStyle/>
          <a:p>
            <a:r>
              <a:rPr lang="en-GB" sz="1800"/>
              <a:t>Breaking even is the point at which the company is making enough money to cover all its costs (pay all its bills, wages, etc). </a:t>
            </a:r>
          </a:p>
          <a:p>
            <a:pPr algn="ctr"/>
            <a:r>
              <a:rPr lang="en-GB" sz="1800" b="1"/>
              <a:t>Revenue = costs</a:t>
            </a:r>
          </a:p>
          <a:p>
            <a:r>
              <a:rPr lang="en-GB" sz="1800"/>
              <a:t>A </a:t>
            </a:r>
            <a:r>
              <a:rPr lang="en-GB" sz="1800" b="1"/>
              <a:t>break-even point</a:t>
            </a:r>
            <a:r>
              <a:rPr lang="en-GB" sz="1800"/>
              <a:t> is the point where costs are met by the revenue from sales, after which a profit is made. The company owners do not get to buy a yacht just yet, but at least they aren’t in debt.</a:t>
            </a:r>
          </a:p>
          <a:p>
            <a:r>
              <a:rPr lang="en-US" sz="1800" b="0" i="0">
                <a:solidFill>
                  <a:srgbClr val="231F20"/>
                </a:solidFill>
                <a:effectLst/>
              </a:rPr>
              <a:t>Establishing the break-even point helps a firm to plan the levels of production (and sales) it needs to be profitable.</a:t>
            </a:r>
            <a:endParaRPr lang="en-GB" sz="180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83" y="2036457"/>
            <a:ext cx="2781217" cy="2785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7156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999C568-06ED-127C-7DEE-9F0DDD127246}"/>
              </a:ext>
            </a:extLst>
          </p:cNvPr>
          <p:cNvPicPr>
            <a:picLocks noChangeAspect="1"/>
          </p:cNvPicPr>
          <p:nvPr/>
        </p:nvPicPr>
        <p:blipFill>
          <a:blip r:embed="rId3"/>
          <a:stretch>
            <a:fillRect/>
          </a:stretch>
        </p:blipFill>
        <p:spPr>
          <a:xfrm>
            <a:off x="3510116" y="1653857"/>
            <a:ext cx="5245510" cy="3681394"/>
          </a:xfrm>
          <a:prstGeom prst="rect">
            <a:avLst/>
          </a:prstGeom>
        </p:spPr>
      </p:pic>
      <p:sp>
        <p:nvSpPr>
          <p:cNvPr id="2" name="Title 1">
            <a:extLst>
              <a:ext uri="{FF2B5EF4-FFF2-40B4-BE49-F238E27FC236}">
                <a16:creationId xmlns:a16="http://schemas.microsoft.com/office/drawing/2014/main" id="{40602285-2EC7-4EBF-BDB3-AF3F6D02B1E8}"/>
              </a:ext>
            </a:extLst>
          </p:cNvPr>
          <p:cNvSpPr>
            <a:spLocks noGrp="1"/>
          </p:cNvSpPr>
          <p:nvPr>
            <p:ph type="title"/>
          </p:nvPr>
        </p:nvSpPr>
        <p:spPr/>
        <p:txBody>
          <a:bodyPr/>
          <a:lstStyle/>
          <a:p>
            <a:r>
              <a:rPr lang="en-US"/>
              <a:t>Break-even point</a:t>
            </a:r>
            <a:endParaRPr lang="en-GB"/>
          </a:p>
        </p:txBody>
      </p:sp>
      <p:sp>
        <p:nvSpPr>
          <p:cNvPr id="4" name="TextBox 3">
            <a:extLst>
              <a:ext uri="{FF2B5EF4-FFF2-40B4-BE49-F238E27FC236}">
                <a16:creationId xmlns:a16="http://schemas.microsoft.com/office/drawing/2014/main" id="{17F05756-0C55-4862-A93A-19AE3B79D39E}"/>
              </a:ext>
            </a:extLst>
          </p:cNvPr>
          <p:cNvSpPr txBox="1"/>
          <p:nvPr/>
        </p:nvSpPr>
        <p:spPr>
          <a:xfrm>
            <a:off x="457200" y="1668617"/>
            <a:ext cx="3456040" cy="4247317"/>
          </a:xfrm>
          <a:prstGeom prst="rect">
            <a:avLst/>
          </a:prstGeom>
          <a:noFill/>
        </p:spPr>
        <p:txBody>
          <a:bodyPr wrap="square" rtlCol="0">
            <a:spAutoFit/>
          </a:bodyPr>
          <a:lstStyle/>
          <a:p>
            <a:r>
              <a:rPr lang="en-US" sz="1800">
                <a:latin typeface="+mn-lt"/>
              </a:rPr>
              <a:t>In the diagram, </a:t>
            </a:r>
            <a:r>
              <a:rPr lang="en-US" sz="1800" b="1">
                <a:latin typeface="+mn-lt"/>
              </a:rPr>
              <a:t>fixed costs</a:t>
            </a:r>
            <a:r>
              <a:rPr lang="en-US" sz="1800">
                <a:latin typeface="+mn-lt"/>
              </a:rPr>
              <a:t> stay the same regardless of output (production quantities) at £10,000.</a:t>
            </a:r>
          </a:p>
          <a:p>
            <a:endParaRPr lang="en-US" sz="1800">
              <a:latin typeface="+mn-lt"/>
            </a:endParaRPr>
          </a:p>
          <a:p>
            <a:r>
              <a:rPr lang="en-US" sz="1800" b="1">
                <a:latin typeface="+mn-lt"/>
              </a:rPr>
              <a:t>Total costs</a:t>
            </a:r>
            <a:r>
              <a:rPr lang="en-US" sz="1800">
                <a:latin typeface="+mn-lt"/>
              </a:rPr>
              <a:t> include variable costs (eg materials) which go up as production increases.</a:t>
            </a:r>
          </a:p>
          <a:p>
            <a:endParaRPr lang="en-US" sz="1800">
              <a:latin typeface="+mn-lt"/>
            </a:endParaRPr>
          </a:p>
          <a:p>
            <a:r>
              <a:rPr lang="en-US" sz="1800" b="1">
                <a:latin typeface="+mn-lt"/>
              </a:rPr>
              <a:t>Revenue</a:t>
            </a:r>
            <a:r>
              <a:rPr lang="en-US" sz="1800">
                <a:latin typeface="+mn-lt"/>
              </a:rPr>
              <a:t> increases as more units are sold. </a:t>
            </a:r>
          </a:p>
          <a:p>
            <a:endParaRPr lang="en-US" sz="1800">
              <a:latin typeface="+mn-lt"/>
            </a:endParaRPr>
          </a:p>
          <a:p>
            <a:r>
              <a:rPr lang="en-US" sz="1800" b="1">
                <a:latin typeface="+mn-lt"/>
              </a:rPr>
              <a:t>Break-even</a:t>
            </a:r>
            <a:r>
              <a:rPr lang="en-US" sz="1800">
                <a:latin typeface="+mn-lt"/>
              </a:rPr>
              <a:t> is at 2,500 units, after which production is profitable.</a:t>
            </a:r>
            <a:endParaRPr lang="en-GB" sz="1800">
              <a:latin typeface="+mn-lt"/>
            </a:endParaRPr>
          </a:p>
        </p:txBody>
      </p:sp>
    </p:spTree>
    <p:extLst>
      <p:ext uri="{BB962C8B-B14F-4D97-AF65-F5344CB8AC3E}">
        <p14:creationId xmlns:p14="http://schemas.microsoft.com/office/powerpoint/2010/main" val="1419662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044216"/>
            <a:ext cx="8229600" cy="382588"/>
          </a:xfrm>
        </p:spPr>
        <p:txBody>
          <a:bodyPr/>
          <a:lstStyle/>
          <a:p>
            <a:r>
              <a:rPr lang="en-GB"/>
              <a:t>Assets</a:t>
            </a:r>
          </a:p>
        </p:txBody>
      </p:sp>
      <p:sp>
        <p:nvSpPr>
          <p:cNvPr id="3" name="Content Placeholder 2"/>
          <p:cNvSpPr>
            <a:spLocks noGrp="1"/>
          </p:cNvSpPr>
          <p:nvPr>
            <p:ph sz="quarter" idx="10"/>
          </p:nvPr>
        </p:nvSpPr>
        <p:spPr>
          <a:xfrm>
            <a:off x="385376" y="1916220"/>
            <a:ext cx="8128430" cy="4248000"/>
          </a:xfrm>
        </p:spPr>
        <p:txBody>
          <a:bodyPr/>
          <a:lstStyle/>
          <a:p>
            <a:r>
              <a:rPr lang="en-GB"/>
              <a:t>A company will end up owning ‘stuff’.</a:t>
            </a:r>
          </a:p>
          <a:p>
            <a:r>
              <a:rPr lang="en-GB"/>
              <a:t>‘Stuff’ has a value and is known as an </a:t>
            </a:r>
            <a:r>
              <a:rPr lang="en-GB" b="1"/>
              <a:t>asset</a:t>
            </a:r>
            <a:r>
              <a:rPr lang="en-GB"/>
              <a:t>.</a:t>
            </a:r>
            <a:r>
              <a:rPr lang="en-GB" b="1"/>
              <a:t> </a:t>
            </a:r>
            <a:r>
              <a:rPr lang="en-GB"/>
              <a:t>Examples of assets in an engineering company could include plant, equipment, buildings or vehicles.  </a:t>
            </a:r>
          </a:p>
          <a:p>
            <a:r>
              <a:rPr lang="en-GB"/>
              <a:t>Some of the stuff will become more valuable over time, usually things like the money owed by creditors. This has a value and sometimes the creditors can be ‘bought’ by another organisation such as a bank.</a:t>
            </a:r>
          </a:p>
          <a:p>
            <a:r>
              <a:rPr lang="en-GB"/>
              <a:t>These assets </a:t>
            </a:r>
            <a:r>
              <a:rPr lang="en-GB" b="1"/>
              <a:t>appreciate</a:t>
            </a:r>
            <a:r>
              <a:rPr lang="en-GB"/>
              <a:t> (they go up in value).</a:t>
            </a:r>
          </a:p>
          <a:p>
            <a:r>
              <a:rPr lang="en-GB"/>
              <a:t>Most assets do not appreciate, they </a:t>
            </a:r>
            <a:r>
              <a:rPr lang="en-GB" b="1"/>
              <a:t>depreciate</a:t>
            </a:r>
            <a:r>
              <a:rPr lang="en-GB"/>
              <a:t> (go down in value).</a:t>
            </a:r>
          </a:p>
        </p:txBody>
      </p:sp>
      <p:pic>
        <p:nvPicPr>
          <p:cNvPr id="4098" name="Picture 2" descr="Graph, Growth, Progress, Diagram, Analyst, Econom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0908" y="1050598"/>
            <a:ext cx="2625891" cy="1241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337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Graph, Growth, Progress, Diagram, Analyst, Econom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5109" y="1565529"/>
            <a:ext cx="3939852" cy="186322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21934" y="937388"/>
            <a:ext cx="8229600" cy="382588"/>
          </a:xfrm>
        </p:spPr>
        <p:txBody>
          <a:bodyPr/>
          <a:lstStyle/>
          <a:p>
            <a:r>
              <a:rPr lang="en-GB"/>
              <a:t>Depreciation</a:t>
            </a:r>
          </a:p>
        </p:txBody>
      </p:sp>
      <p:sp>
        <p:nvSpPr>
          <p:cNvPr id="3" name="Content Placeholder 2"/>
          <p:cNvSpPr>
            <a:spLocks noGrp="1"/>
          </p:cNvSpPr>
          <p:nvPr>
            <p:ph sz="quarter" idx="10"/>
          </p:nvPr>
        </p:nvSpPr>
        <p:spPr>
          <a:xfrm>
            <a:off x="421934" y="1453530"/>
            <a:ext cx="4680155" cy="990605"/>
          </a:xfrm>
        </p:spPr>
        <p:txBody>
          <a:bodyPr/>
          <a:lstStyle/>
          <a:p>
            <a:r>
              <a:rPr lang="en-GB"/>
              <a:t>A company buys a brand-new van for £50,000. </a:t>
            </a:r>
          </a:p>
          <a:p>
            <a:r>
              <a:rPr lang="en-GB"/>
              <a:t>The next day it is worth £40,000 because it isn’t new any more. </a:t>
            </a:r>
          </a:p>
          <a:p>
            <a:r>
              <a:rPr lang="en-GB"/>
              <a:t>This is </a:t>
            </a:r>
            <a:r>
              <a:rPr lang="en-GB" b="1"/>
              <a:t>depreciation</a:t>
            </a:r>
            <a:r>
              <a:rPr lang="en-GB"/>
              <a:t>.</a:t>
            </a:r>
            <a:r>
              <a:rPr lang="en-GB" b="1"/>
              <a:t>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68151">
            <a:off x="6406750" y="2340747"/>
            <a:ext cx="467651" cy="238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a:extLst>
              <a:ext uri="{FF2B5EF4-FFF2-40B4-BE49-F238E27FC236}">
                <a16:creationId xmlns:a16="http://schemas.microsoft.com/office/drawing/2014/main" id="{99F95425-4BF8-A214-07A5-1CCCEEDE8646}"/>
              </a:ext>
            </a:extLst>
          </p:cNvPr>
          <p:cNvSpPr txBox="1"/>
          <p:nvPr/>
        </p:nvSpPr>
        <p:spPr>
          <a:xfrm>
            <a:off x="353108" y="3600213"/>
            <a:ext cx="8044658" cy="2246769"/>
          </a:xfrm>
          <a:prstGeom prst="rect">
            <a:avLst/>
          </a:prstGeom>
          <a:noFill/>
        </p:spPr>
        <p:txBody>
          <a:bodyPr wrap="square">
            <a:spAutoFit/>
          </a:bodyPr>
          <a:lstStyle/>
          <a:p>
            <a:r>
              <a:rPr lang="en-GB"/>
              <a:t>Most things depreciate and the value lost has to be shown in the accounts. The cost of something expensive like a laser cutter at £10,000 is ‘written off’ over five years.</a:t>
            </a:r>
          </a:p>
          <a:p>
            <a:endParaRPr lang="en-GB"/>
          </a:p>
          <a:p>
            <a:r>
              <a:rPr lang="en-GB"/>
              <a:t>It is shown as worth £10,000 when first bought, as £8,000 after a year, then £6,000, £4,000 and £2,000 until it is ‘written off’ and is apparently worthless.</a:t>
            </a:r>
          </a:p>
        </p:txBody>
      </p:sp>
    </p:spTree>
    <p:extLst>
      <p:ext uri="{BB962C8B-B14F-4D97-AF65-F5344CB8AC3E}">
        <p14:creationId xmlns:p14="http://schemas.microsoft.com/office/powerpoint/2010/main" val="19678504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47033-B62F-42BE-9E89-3009AA6CF3ED}"/>
              </a:ext>
            </a:extLst>
          </p:cNvPr>
          <p:cNvSpPr>
            <a:spLocks noGrp="1"/>
          </p:cNvSpPr>
          <p:nvPr>
            <p:ph type="title"/>
          </p:nvPr>
        </p:nvSpPr>
        <p:spPr/>
        <p:txBody>
          <a:bodyPr/>
          <a:lstStyle/>
          <a:p>
            <a:r>
              <a:rPr lang="en-US"/>
              <a:t>Liability</a:t>
            </a:r>
            <a:endParaRPr lang="en-GB"/>
          </a:p>
        </p:txBody>
      </p:sp>
      <p:sp>
        <p:nvSpPr>
          <p:cNvPr id="3" name="Content Placeholder 2">
            <a:extLst>
              <a:ext uri="{FF2B5EF4-FFF2-40B4-BE49-F238E27FC236}">
                <a16:creationId xmlns:a16="http://schemas.microsoft.com/office/drawing/2014/main" id="{82AFEE20-9246-499E-82C9-FAB2C5A73D9C}"/>
              </a:ext>
            </a:extLst>
          </p:cNvPr>
          <p:cNvSpPr>
            <a:spLocks noGrp="1"/>
          </p:cNvSpPr>
          <p:nvPr>
            <p:ph sz="quarter" idx="10"/>
          </p:nvPr>
        </p:nvSpPr>
        <p:spPr>
          <a:xfrm>
            <a:off x="457200" y="1512000"/>
            <a:ext cx="8229600" cy="1319690"/>
          </a:xfrm>
        </p:spPr>
        <p:txBody>
          <a:bodyPr/>
          <a:lstStyle/>
          <a:p>
            <a:r>
              <a:rPr lang="en-US" b="0" i="0">
                <a:solidFill>
                  <a:srgbClr val="111111"/>
                </a:solidFill>
                <a:effectLst/>
              </a:rPr>
              <a:t>A </a:t>
            </a:r>
            <a:r>
              <a:rPr lang="en-US" b="1" i="0">
                <a:solidFill>
                  <a:srgbClr val="111111"/>
                </a:solidFill>
                <a:effectLst/>
              </a:rPr>
              <a:t>liability</a:t>
            </a:r>
            <a:r>
              <a:rPr lang="en-US" b="0" i="0">
                <a:solidFill>
                  <a:srgbClr val="111111"/>
                </a:solidFill>
                <a:effectLst/>
              </a:rPr>
              <a:t> is something a person or company owes, usually a sum of </a:t>
            </a:r>
            <a:r>
              <a:rPr lang="en-US">
                <a:solidFill>
                  <a:srgbClr val="111111"/>
                </a:solidFill>
              </a:rPr>
              <a:t>money. Liability can also mean a risk or an obligation (look back at PowerPoint 5 for the legal definition of liability). L</a:t>
            </a:r>
            <a:r>
              <a:rPr lang="en-US" b="0" i="0">
                <a:solidFill>
                  <a:srgbClr val="111111"/>
                </a:solidFill>
                <a:effectLst/>
              </a:rPr>
              <a:t>iabilities include loans, mortgages, tax bills or other debts. </a:t>
            </a:r>
          </a:p>
          <a:p>
            <a:endParaRPr lang="en-GB"/>
          </a:p>
        </p:txBody>
      </p:sp>
      <p:sp>
        <p:nvSpPr>
          <p:cNvPr id="7" name="TextBox 6">
            <a:extLst>
              <a:ext uri="{FF2B5EF4-FFF2-40B4-BE49-F238E27FC236}">
                <a16:creationId xmlns:a16="http://schemas.microsoft.com/office/drawing/2014/main" id="{F57B1328-7F6B-498C-BDB0-9AD37826F82C}"/>
              </a:ext>
            </a:extLst>
          </p:cNvPr>
          <p:cNvSpPr txBox="1"/>
          <p:nvPr/>
        </p:nvSpPr>
        <p:spPr>
          <a:xfrm>
            <a:off x="388374" y="3096265"/>
            <a:ext cx="3817466" cy="1631216"/>
          </a:xfrm>
          <a:prstGeom prst="rect">
            <a:avLst/>
          </a:prstGeom>
          <a:noFill/>
        </p:spPr>
        <p:txBody>
          <a:bodyPr wrap="square">
            <a:spAutoFit/>
          </a:bodyPr>
          <a:lstStyle/>
          <a:p>
            <a:r>
              <a:rPr lang="en-US" b="0" i="0">
                <a:solidFill>
                  <a:srgbClr val="111111"/>
                </a:solidFill>
                <a:effectLst/>
                <a:latin typeface="+mn-lt"/>
              </a:rPr>
              <a:t>In accounting, companies show liabilities in opposition to assets. Assets are items of value (+) and these are offset by liabilities or debt (–).</a:t>
            </a:r>
          </a:p>
        </p:txBody>
      </p:sp>
      <p:sp>
        <p:nvSpPr>
          <p:cNvPr id="9" name="TextBox 8">
            <a:extLst>
              <a:ext uri="{FF2B5EF4-FFF2-40B4-BE49-F238E27FC236}">
                <a16:creationId xmlns:a16="http://schemas.microsoft.com/office/drawing/2014/main" id="{561AEC20-33C1-40AB-99D0-1DD5F71F99C3}"/>
              </a:ext>
            </a:extLst>
          </p:cNvPr>
          <p:cNvSpPr txBox="1"/>
          <p:nvPr/>
        </p:nvSpPr>
        <p:spPr>
          <a:xfrm>
            <a:off x="388374" y="4992057"/>
            <a:ext cx="8455742" cy="707886"/>
          </a:xfrm>
          <a:prstGeom prst="rect">
            <a:avLst/>
          </a:prstGeom>
          <a:noFill/>
        </p:spPr>
        <p:txBody>
          <a:bodyPr wrap="square">
            <a:spAutoFit/>
          </a:bodyPr>
          <a:lstStyle/>
          <a:p>
            <a:pPr algn="l"/>
            <a:r>
              <a:rPr lang="en-US" b="1" i="0">
                <a:solidFill>
                  <a:srgbClr val="111111"/>
                </a:solidFill>
                <a:effectLst/>
                <a:latin typeface="+mn-lt"/>
              </a:rPr>
              <a:t>Current liabilities </a:t>
            </a:r>
            <a:r>
              <a:rPr lang="en-US" b="0" i="0">
                <a:solidFill>
                  <a:srgbClr val="111111"/>
                </a:solidFill>
                <a:effectLst/>
                <a:latin typeface="+mn-lt"/>
              </a:rPr>
              <a:t>are a company's short-term financial obligations that are due </a:t>
            </a:r>
            <a:r>
              <a:rPr lang="en-US" b="1" i="0">
                <a:solidFill>
                  <a:srgbClr val="111111"/>
                </a:solidFill>
                <a:effectLst/>
                <a:latin typeface="+mn-lt"/>
              </a:rPr>
              <a:t>within</a:t>
            </a:r>
            <a:r>
              <a:rPr lang="en-US" b="0" i="0">
                <a:solidFill>
                  <a:srgbClr val="111111"/>
                </a:solidFill>
                <a:effectLst/>
                <a:latin typeface="+mn-lt"/>
              </a:rPr>
              <a:t> one year. </a:t>
            </a:r>
            <a:r>
              <a:rPr lang="en-US" b="1" i="0">
                <a:solidFill>
                  <a:srgbClr val="111111"/>
                </a:solidFill>
                <a:effectLst/>
                <a:latin typeface="+mn-lt"/>
              </a:rPr>
              <a:t>Long-term liabilities </a:t>
            </a:r>
            <a:r>
              <a:rPr lang="en-US" b="0" i="0">
                <a:solidFill>
                  <a:srgbClr val="111111"/>
                </a:solidFill>
                <a:effectLst/>
                <a:latin typeface="+mn-lt"/>
              </a:rPr>
              <a:t>are due </a:t>
            </a:r>
            <a:r>
              <a:rPr lang="en-US" b="1" i="0">
                <a:solidFill>
                  <a:srgbClr val="111111"/>
                </a:solidFill>
                <a:effectLst/>
                <a:latin typeface="+mn-lt"/>
              </a:rPr>
              <a:t>after</a:t>
            </a:r>
            <a:r>
              <a:rPr lang="en-US" b="0" i="0">
                <a:solidFill>
                  <a:srgbClr val="111111"/>
                </a:solidFill>
                <a:effectLst/>
                <a:latin typeface="+mn-lt"/>
              </a:rPr>
              <a:t> one year.</a:t>
            </a:r>
          </a:p>
        </p:txBody>
      </p:sp>
      <p:pic>
        <p:nvPicPr>
          <p:cNvPr id="6" name="Picture 5" descr="A picture containing website&#10;&#10;Description automatically generated">
            <a:extLst>
              <a:ext uri="{FF2B5EF4-FFF2-40B4-BE49-F238E27FC236}">
                <a16:creationId xmlns:a16="http://schemas.microsoft.com/office/drawing/2014/main" id="{4FF12C2A-5767-854C-D686-04B2D23A7F30}"/>
              </a:ext>
            </a:extLst>
          </p:cNvPr>
          <p:cNvPicPr>
            <a:picLocks noChangeAspect="1"/>
          </p:cNvPicPr>
          <p:nvPr/>
        </p:nvPicPr>
        <p:blipFill>
          <a:blip r:embed="rId2"/>
          <a:stretch>
            <a:fillRect/>
          </a:stretch>
        </p:blipFill>
        <p:spPr>
          <a:xfrm>
            <a:off x="5216129" y="2995556"/>
            <a:ext cx="3470671" cy="1631216"/>
          </a:xfrm>
          <a:prstGeom prst="rect">
            <a:avLst/>
          </a:prstGeom>
        </p:spPr>
      </p:pic>
    </p:spTree>
    <p:extLst>
      <p:ext uri="{BB962C8B-B14F-4D97-AF65-F5344CB8AC3E}">
        <p14:creationId xmlns:p14="http://schemas.microsoft.com/office/powerpoint/2010/main" val="17813914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D566E-CB71-4109-8FB7-54C3E1C07C46}"/>
              </a:ext>
            </a:extLst>
          </p:cNvPr>
          <p:cNvSpPr>
            <a:spLocks noGrp="1"/>
          </p:cNvSpPr>
          <p:nvPr>
            <p:ph type="title"/>
          </p:nvPr>
        </p:nvSpPr>
        <p:spPr/>
        <p:txBody>
          <a:bodyPr/>
          <a:lstStyle/>
          <a:p>
            <a:r>
              <a:rPr lang="en-US"/>
              <a:t>Working capital and solvency</a:t>
            </a:r>
            <a:endParaRPr lang="en-GB"/>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79338AC-F38A-4D85-843F-D979794C1CD8}"/>
                  </a:ext>
                </a:extLst>
              </p:cNvPr>
              <p:cNvSpPr>
                <a:spLocks noGrp="1"/>
              </p:cNvSpPr>
              <p:nvPr>
                <p:ph sz="quarter" idx="10"/>
              </p:nvPr>
            </p:nvSpPr>
            <p:spPr/>
            <p:txBody>
              <a:bodyPr/>
              <a:lstStyle/>
              <a:p>
                <a:pPr algn="l"/>
                <a:r>
                  <a:rPr lang="en-US" b="0" i="0">
                    <a:solidFill>
                      <a:srgbClr val="231F20"/>
                    </a:solidFill>
                    <a:effectLst/>
                  </a:rPr>
                  <a:t>You can calculate a firm’s working capital by subtracting its liabilities from its assets.</a:t>
                </a:r>
              </a:p>
              <a:p>
                <a:pPr algn="ctr"/>
                <a:r>
                  <a:rPr lang="en-US" b="1">
                    <a:solidFill>
                      <a:srgbClr val="231F20"/>
                    </a:solidFill>
                  </a:rPr>
                  <a:t>W</a:t>
                </a:r>
                <a:r>
                  <a:rPr lang="en-US" b="1" i="0">
                    <a:solidFill>
                      <a:srgbClr val="231F20"/>
                    </a:solidFill>
                    <a:effectLst/>
                  </a:rPr>
                  <a:t>orking capital = current assets </a:t>
                </a:r>
                <a14:m>
                  <m:oMath xmlns:m="http://schemas.openxmlformats.org/officeDocument/2006/math">
                    <m:r>
                      <a:rPr lang="en-GB" b="1" i="1" smtClean="0">
                        <a:solidFill>
                          <a:srgbClr val="231F20"/>
                        </a:solidFill>
                        <a:effectLst/>
                        <a:latin typeface="Cambria Math" panose="02040503050406030204" pitchFamily="18" charset="0"/>
                      </a:rPr>
                      <m:t>−</m:t>
                    </m:r>
                  </m:oMath>
                </a14:m>
                <a:r>
                  <a:rPr lang="en-US" b="1" i="0">
                    <a:solidFill>
                      <a:srgbClr val="231F20"/>
                    </a:solidFill>
                    <a:effectLst/>
                  </a:rPr>
                  <a:t> current liabilities</a:t>
                </a:r>
                <a:endParaRPr lang="en-US" b="0" i="0">
                  <a:solidFill>
                    <a:srgbClr val="231F20"/>
                  </a:solidFill>
                  <a:effectLst/>
                </a:endParaRPr>
              </a:p>
              <a:p>
                <a:pPr algn="l"/>
                <a:r>
                  <a:rPr lang="en-US" b="0" i="0">
                    <a:solidFill>
                      <a:srgbClr val="231F20"/>
                    </a:solidFill>
                    <a:effectLst/>
                  </a:rPr>
                  <a:t>A business is described as </a:t>
                </a:r>
                <a:r>
                  <a:rPr lang="en-US" b="1" i="0">
                    <a:solidFill>
                      <a:srgbClr val="231F20"/>
                    </a:solidFill>
                    <a:effectLst/>
                  </a:rPr>
                  <a:t>solvent</a:t>
                </a:r>
                <a:r>
                  <a:rPr lang="en-US" b="0" i="0">
                    <a:solidFill>
                      <a:srgbClr val="231F20"/>
                    </a:solidFill>
                    <a:effectLst/>
                  </a:rPr>
                  <a:t> if it can meet its short-term debts when they are due for payment. To do this it needs enough </a:t>
                </a:r>
                <a:r>
                  <a:rPr lang="en-US" b="1" i="0">
                    <a:solidFill>
                      <a:srgbClr val="231F20"/>
                    </a:solidFill>
                    <a:effectLst/>
                  </a:rPr>
                  <a:t>working capital</a:t>
                </a:r>
                <a:r>
                  <a:rPr lang="en-US" b="0" i="0">
                    <a:solidFill>
                      <a:srgbClr val="231F20"/>
                    </a:solidFill>
                    <a:effectLst/>
                  </a:rPr>
                  <a:t>, so it can:</a:t>
                </a:r>
              </a:p>
              <a:p>
                <a:pPr marL="342900" indent="-342900" algn="l">
                  <a:buFont typeface="Arial" panose="020B0604020202020204" pitchFamily="34" charset="0"/>
                  <a:buChar char="•"/>
                </a:pPr>
                <a:r>
                  <a:rPr lang="en-US" i="0">
                    <a:solidFill>
                      <a:srgbClr val="231F20"/>
                    </a:solidFill>
                    <a:effectLst/>
                  </a:rPr>
                  <a:t>pay staff wages and salaries</a:t>
                </a:r>
              </a:p>
              <a:p>
                <a:pPr marL="342900" indent="-342900" algn="l">
                  <a:buFont typeface="Arial" panose="020B0604020202020204" pitchFamily="34" charset="0"/>
                  <a:buChar char="•"/>
                </a:pPr>
                <a:r>
                  <a:rPr lang="en-US" i="0">
                    <a:solidFill>
                      <a:srgbClr val="231F20"/>
                    </a:solidFill>
                    <a:effectLst/>
                  </a:rPr>
                  <a:t>settle debts on time (and avoid costly legal action by creditors)</a:t>
                </a:r>
              </a:p>
              <a:p>
                <a:pPr marL="342900" indent="-342900" algn="l">
                  <a:buFont typeface="Arial" panose="020B0604020202020204" pitchFamily="34" charset="0"/>
                  <a:buChar char="•"/>
                </a:pPr>
                <a:r>
                  <a:rPr lang="en-US" i="0">
                    <a:solidFill>
                      <a:srgbClr val="231F20"/>
                    </a:solidFill>
                    <a:effectLst/>
                  </a:rPr>
                  <a:t>benefit from cash discounts offered in return for prompt payment.</a:t>
                </a:r>
              </a:p>
              <a:p>
                <a:endParaRPr lang="en-GB"/>
              </a:p>
            </p:txBody>
          </p:sp>
        </mc:Choice>
        <mc:Fallback>
          <p:sp>
            <p:nvSpPr>
              <p:cNvPr id="3" name="Content Placeholder 2">
                <a:extLst>
                  <a:ext uri="{FF2B5EF4-FFF2-40B4-BE49-F238E27FC236}">
                    <a16:creationId xmlns:a16="http://schemas.microsoft.com/office/drawing/2014/main" id="{979338AC-F38A-4D85-843F-D979794C1CD8}"/>
                  </a:ext>
                </a:extLst>
              </p:cNvPr>
              <p:cNvSpPr>
                <a:spLocks noGrp="1" noRot="1" noChangeAspect="1" noMove="1" noResize="1" noEditPoints="1" noAdjustHandles="1" noChangeArrowheads="1" noChangeShapeType="1" noTextEdit="1"/>
              </p:cNvSpPr>
              <p:nvPr>
                <p:ph sz="quarter" idx="10"/>
              </p:nvPr>
            </p:nvSpPr>
            <p:spPr>
              <a:blipFill>
                <a:blip r:embed="rId2"/>
                <a:stretch>
                  <a:fillRect l="-1852" t="-1722" r="-2519"/>
                </a:stretch>
              </a:blipFill>
            </p:spPr>
            <p:txBody>
              <a:bodyPr/>
              <a:lstStyle/>
              <a:p>
                <a:r>
                  <a:rPr lang="en-US">
                    <a:noFill/>
                  </a:rPr>
                  <a:t> </a:t>
                </a:r>
              </a:p>
            </p:txBody>
          </p:sp>
        </mc:Fallback>
      </mc:AlternateContent>
    </p:spTree>
    <p:extLst>
      <p:ext uri="{BB962C8B-B14F-4D97-AF65-F5344CB8AC3E}">
        <p14:creationId xmlns:p14="http://schemas.microsoft.com/office/powerpoint/2010/main" val="3363673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FD56-D7AC-4CE4-A1F9-F3A8E522B1E4}"/>
              </a:ext>
            </a:extLst>
          </p:cNvPr>
          <p:cNvSpPr>
            <a:spLocks noGrp="1"/>
          </p:cNvSpPr>
          <p:nvPr>
            <p:ph type="title"/>
          </p:nvPr>
        </p:nvSpPr>
        <p:spPr/>
        <p:txBody>
          <a:bodyPr/>
          <a:lstStyle/>
          <a:p>
            <a:r>
              <a:rPr lang="en-US"/>
              <a:t>Insolvency</a:t>
            </a:r>
            <a:endParaRPr lang="en-GB"/>
          </a:p>
        </p:txBody>
      </p:sp>
      <p:sp>
        <p:nvSpPr>
          <p:cNvPr id="3" name="Content Placeholder 2">
            <a:extLst>
              <a:ext uri="{FF2B5EF4-FFF2-40B4-BE49-F238E27FC236}">
                <a16:creationId xmlns:a16="http://schemas.microsoft.com/office/drawing/2014/main" id="{046893DC-BC92-4E00-BEE1-B8BECB5C1219}"/>
              </a:ext>
            </a:extLst>
          </p:cNvPr>
          <p:cNvSpPr>
            <a:spLocks noGrp="1"/>
          </p:cNvSpPr>
          <p:nvPr>
            <p:ph sz="quarter" idx="10"/>
          </p:nvPr>
        </p:nvSpPr>
        <p:spPr>
          <a:xfrm>
            <a:off x="457200" y="1512000"/>
            <a:ext cx="5766619" cy="4248000"/>
          </a:xfrm>
        </p:spPr>
        <p:txBody>
          <a:bodyPr/>
          <a:lstStyle/>
          <a:p>
            <a:pPr algn="l"/>
            <a:r>
              <a:rPr lang="en-US" b="1" i="0">
                <a:solidFill>
                  <a:srgbClr val="111111"/>
                </a:solidFill>
                <a:effectLst/>
              </a:rPr>
              <a:t>Insolvency</a:t>
            </a:r>
            <a:r>
              <a:rPr lang="en-US" b="0" i="0">
                <a:solidFill>
                  <a:srgbClr val="111111"/>
                </a:solidFill>
                <a:effectLst/>
              </a:rPr>
              <a:t> is a state in which a person or business is unable to pay their debts.</a:t>
            </a:r>
          </a:p>
          <a:p>
            <a:pPr algn="l"/>
            <a:r>
              <a:rPr lang="en-US" b="0" i="0">
                <a:solidFill>
                  <a:srgbClr val="111111"/>
                </a:solidFill>
                <a:effectLst/>
              </a:rPr>
              <a:t>Insolvency in a company can arise from various situations that lead to poor cash flow, such as an increase in expenses or a reduction is sales.</a:t>
            </a:r>
          </a:p>
          <a:p>
            <a:pPr algn="l"/>
            <a:r>
              <a:rPr lang="en-US" b="0" i="0">
                <a:solidFill>
                  <a:srgbClr val="111111"/>
                </a:solidFill>
                <a:effectLst/>
              </a:rPr>
              <a:t>When a company is faced with insolvency, it may contact creditors (people to whom it owes money) directly and request to restructure debts to pay them off over a longer time frame.</a:t>
            </a:r>
          </a:p>
          <a:p>
            <a:r>
              <a:rPr lang="en-GB"/>
              <a:t>Ultimately if a business is unable to pay its debts, it will fail.</a:t>
            </a:r>
          </a:p>
        </p:txBody>
      </p:sp>
      <p:pic>
        <p:nvPicPr>
          <p:cNvPr id="6" name="Picture 5" descr="Graphical user interface, application&#10;&#10;Description automatically generated">
            <a:extLst>
              <a:ext uri="{FF2B5EF4-FFF2-40B4-BE49-F238E27FC236}">
                <a16:creationId xmlns:a16="http://schemas.microsoft.com/office/drawing/2014/main" id="{3015E1BC-0A21-A215-185E-C23D97D3CAC2}"/>
              </a:ext>
            </a:extLst>
          </p:cNvPr>
          <p:cNvPicPr>
            <a:picLocks noChangeAspect="1"/>
          </p:cNvPicPr>
          <p:nvPr/>
        </p:nvPicPr>
        <p:blipFill>
          <a:blip r:embed="rId2"/>
          <a:stretch>
            <a:fillRect/>
          </a:stretch>
        </p:blipFill>
        <p:spPr>
          <a:xfrm>
            <a:off x="5953104" y="1512000"/>
            <a:ext cx="2950607" cy="1659716"/>
          </a:xfrm>
          <a:prstGeom prst="rect">
            <a:avLst/>
          </a:prstGeom>
        </p:spPr>
      </p:pic>
    </p:spTree>
    <p:extLst>
      <p:ext uri="{BB962C8B-B14F-4D97-AF65-F5344CB8AC3E}">
        <p14:creationId xmlns:p14="http://schemas.microsoft.com/office/powerpoint/2010/main" val="1706364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41EEA-55D8-4F2D-AF3B-389662ECB728}"/>
              </a:ext>
            </a:extLst>
          </p:cNvPr>
          <p:cNvSpPr>
            <a:spLocks noGrp="1"/>
          </p:cNvSpPr>
          <p:nvPr>
            <p:ph type="title"/>
          </p:nvPr>
        </p:nvSpPr>
        <p:spPr/>
        <p:txBody>
          <a:bodyPr/>
          <a:lstStyle/>
          <a:p>
            <a:r>
              <a:rPr lang="en-US"/>
              <a:t>Personal taxes</a:t>
            </a:r>
            <a:endParaRPr lang="en-GB"/>
          </a:p>
        </p:txBody>
      </p:sp>
      <p:sp>
        <p:nvSpPr>
          <p:cNvPr id="3" name="Content Placeholder 2">
            <a:extLst>
              <a:ext uri="{FF2B5EF4-FFF2-40B4-BE49-F238E27FC236}">
                <a16:creationId xmlns:a16="http://schemas.microsoft.com/office/drawing/2014/main" id="{1C3C3D6E-8CB2-4D8B-A0A3-6D14844CE5D9}"/>
              </a:ext>
            </a:extLst>
          </p:cNvPr>
          <p:cNvSpPr>
            <a:spLocks noGrp="1"/>
          </p:cNvSpPr>
          <p:nvPr>
            <p:ph sz="quarter" idx="10"/>
          </p:nvPr>
        </p:nvSpPr>
        <p:spPr>
          <a:xfrm>
            <a:off x="457200" y="1512000"/>
            <a:ext cx="8229600" cy="2440568"/>
          </a:xfrm>
        </p:spPr>
        <p:txBody>
          <a:bodyPr/>
          <a:lstStyle/>
          <a:p>
            <a:r>
              <a:rPr lang="en-US" sz="1800"/>
              <a:t>Taxes are payments to the government that fund UK public services such as education, the NHS, defence, social services, housing, the environment. </a:t>
            </a:r>
          </a:p>
          <a:p>
            <a:r>
              <a:rPr lang="en-US" sz="1800" b="1"/>
              <a:t>Personal taxes</a:t>
            </a:r>
            <a:r>
              <a:rPr lang="en-US" sz="1800"/>
              <a:t>:</a:t>
            </a:r>
            <a:r>
              <a:rPr lang="en-US" sz="1800" b="1"/>
              <a:t> </a:t>
            </a:r>
            <a:r>
              <a:rPr lang="en-US" sz="1800"/>
              <a:t>if you are a permanent employee, you employer will deduct your income tax and </a:t>
            </a:r>
            <a:r>
              <a:rPr lang="en-US" sz="1800" b="1"/>
              <a:t>National Insurance (NI) </a:t>
            </a:r>
            <a:r>
              <a:rPr lang="en-GB" sz="1800"/>
              <a:t>from</a:t>
            </a:r>
            <a:r>
              <a:rPr lang="en-US" sz="1800"/>
              <a:t> your salary (</a:t>
            </a:r>
            <a:r>
              <a:rPr lang="en-US" sz="1800" b="1"/>
              <a:t>pay as you earn </a:t>
            </a:r>
            <a:r>
              <a:rPr lang="en-US" sz="1800"/>
              <a:t>or</a:t>
            </a:r>
            <a:r>
              <a:rPr lang="en-US" sz="1800" b="1"/>
              <a:t> PAYE </a:t>
            </a:r>
            <a:r>
              <a:rPr lang="en-US" sz="1800"/>
              <a:t>on your payslip), and pay it to the government’s tax agency, Her Majesty’s Revenue and Customs, </a:t>
            </a:r>
            <a:r>
              <a:rPr lang="en-US" sz="1800" b="1"/>
              <a:t>HMRC</a:t>
            </a:r>
            <a:r>
              <a:rPr lang="en-US" sz="1800"/>
              <a:t>. </a:t>
            </a:r>
            <a:r>
              <a:rPr lang="en-US"/>
              <a:t>  </a:t>
            </a:r>
          </a:p>
        </p:txBody>
      </p:sp>
      <p:sp>
        <p:nvSpPr>
          <p:cNvPr id="7" name="TextBox 6">
            <a:extLst>
              <a:ext uri="{FF2B5EF4-FFF2-40B4-BE49-F238E27FC236}">
                <a16:creationId xmlns:a16="http://schemas.microsoft.com/office/drawing/2014/main" id="{DD844939-5937-4D28-B16A-7A1D4B55A5EA}"/>
              </a:ext>
            </a:extLst>
          </p:cNvPr>
          <p:cNvSpPr txBox="1"/>
          <p:nvPr/>
        </p:nvSpPr>
        <p:spPr>
          <a:xfrm>
            <a:off x="3465870" y="4323930"/>
            <a:ext cx="5363497" cy="923330"/>
          </a:xfrm>
          <a:prstGeom prst="rect">
            <a:avLst/>
          </a:prstGeom>
          <a:noFill/>
        </p:spPr>
        <p:txBody>
          <a:bodyPr wrap="square">
            <a:spAutoFit/>
          </a:bodyPr>
          <a:lstStyle/>
          <a:p>
            <a:r>
              <a:rPr lang="en-US" sz="1800"/>
              <a:t>If you are a self-employed sole trader, you must pay your own income tax and NI so should complete a tax return every year.</a:t>
            </a:r>
          </a:p>
        </p:txBody>
      </p:sp>
      <p:pic>
        <p:nvPicPr>
          <p:cNvPr id="6" name="Picture 5" descr="Text, letter&#10;&#10;Description automatically generated">
            <a:extLst>
              <a:ext uri="{FF2B5EF4-FFF2-40B4-BE49-F238E27FC236}">
                <a16:creationId xmlns:a16="http://schemas.microsoft.com/office/drawing/2014/main" id="{67F27AEF-CD57-C9B5-3BED-E05635F78A5E}"/>
              </a:ext>
            </a:extLst>
          </p:cNvPr>
          <p:cNvPicPr>
            <a:picLocks noChangeAspect="1"/>
          </p:cNvPicPr>
          <p:nvPr/>
        </p:nvPicPr>
        <p:blipFill>
          <a:blip r:embed="rId2"/>
          <a:stretch>
            <a:fillRect/>
          </a:stretch>
        </p:blipFill>
        <p:spPr>
          <a:xfrm>
            <a:off x="644013" y="4104154"/>
            <a:ext cx="2521974" cy="1684679"/>
          </a:xfrm>
          <a:prstGeom prst="rect">
            <a:avLst/>
          </a:prstGeom>
        </p:spPr>
      </p:pic>
    </p:spTree>
    <p:extLst>
      <p:ext uri="{BB962C8B-B14F-4D97-AF65-F5344CB8AC3E}">
        <p14:creationId xmlns:p14="http://schemas.microsoft.com/office/powerpoint/2010/main" val="2577478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D4994-B7F6-166E-0541-8A958FCFBFDE}"/>
              </a:ext>
            </a:extLst>
          </p:cNvPr>
          <p:cNvSpPr>
            <a:spLocks noGrp="1"/>
          </p:cNvSpPr>
          <p:nvPr>
            <p:ph type="title"/>
          </p:nvPr>
        </p:nvSpPr>
        <p:spPr/>
        <p:txBody>
          <a:bodyPr/>
          <a:lstStyle/>
          <a:p>
            <a:r>
              <a:rPr lang="en-GB"/>
              <a:t>Objectives</a:t>
            </a:r>
            <a:br>
              <a:rPr lang="en-GB"/>
            </a:br>
            <a:endParaRPr lang="en-GB"/>
          </a:p>
        </p:txBody>
      </p:sp>
      <p:sp>
        <p:nvSpPr>
          <p:cNvPr id="3" name="Content Placeholder 2">
            <a:extLst>
              <a:ext uri="{FF2B5EF4-FFF2-40B4-BE49-F238E27FC236}">
                <a16:creationId xmlns:a16="http://schemas.microsoft.com/office/drawing/2014/main" id="{3642E5A2-B2E8-A768-1656-674441570EE5}"/>
              </a:ext>
            </a:extLst>
          </p:cNvPr>
          <p:cNvSpPr>
            <a:spLocks noGrp="1"/>
          </p:cNvSpPr>
          <p:nvPr>
            <p:ph sz="quarter" idx="10"/>
          </p:nvPr>
        </p:nvSpPr>
        <p:spPr/>
        <p:txBody>
          <a:bodyPr/>
          <a:lstStyle/>
          <a:p>
            <a:r>
              <a:rPr lang="en-GB">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understand terms of payment such as business loans and finance deals</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define and explain the concepts of revenue, creditors and debtors</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understand the relationship between cash flow, profit, loss and breaking even</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understand the relationship between assets, depreciation and liabilities</a:t>
            </a:r>
          </a:p>
          <a:p>
            <a:pPr marL="285750" indent="-285750">
              <a:buClr>
                <a:srgbClr val="0077E3"/>
              </a:buClr>
              <a:buFont typeface="Arial" panose="020B0604020202020204" pitchFamily="34" charset="0"/>
              <a:buChar char="•"/>
            </a:pPr>
            <a:r>
              <a:rPr lang="en-US">
                <a:latin typeface="Arial" panose="020B0604020202020204" pitchFamily="34" charset="0"/>
                <a:ea typeface="Arial" panose="020B0604020202020204" pitchFamily="34" charset="0"/>
              </a:rPr>
              <a:t>explain the significance of solvency, taxes and business rates.</a:t>
            </a:r>
          </a:p>
          <a:p>
            <a:pPr marL="285750" indent="-285750">
              <a:buClr>
                <a:srgbClr val="0077E3"/>
              </a:buClr>
              <a:buFont typeface="Arial" panose="020B0604020202020204" pitchFamily="34" charset="0"/>
              <a:buChar char="•"/>
            </a:pPr>
            <a:endParaRPr lang="en-GB">
              <a:latin typeface="Arial" panose="020B0604020202020204" pitchFamily="34" charset="0"/>
              <a:ea typeface="Arial" panose="020B0604020202020204" pitchFamily="34" charset="0"/>
            </a:endParaRPr>
          </a:p>
          <a:p>
            <a:endParaRPr lang="en-GB"/>
          </a:p>
        </p:txBody>
      </p:sp>
    </p:spTree>
    <p:extLst>
      <p:ext uri="{BB962C8B-B14F-4D97-AF65-F5344CB8AC3E}">
        <p14:creationId xmlns:p14="http://schemas.microsoft.com/office/powerpoint/2010/main" val="25452600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C70A5-0B3F-446E-B198-93A075E2D908}"/>
              </a:ext>
            </a:extLst>
          </p:cNvPr>
          <p:cNvSpPr>
            <a:spLocks noGrp="1"/>
          </p:cNvSpPr>
          <p:nvPr>
            <p:ph type="title"/>
          </p:nvPr>
        </p:nvSpPr>
        <p:spPr/>
        <p:txBody>
          <a:bodyPr/>
          <a:lstStyle/>
          <a:p>
            <a:r>
              <a:rPr lang="en-US"/>
              <a:t>Business taxes</a:t>
            </a:r>
            <a:endParaRPr lang="en-GB"/>
          </a:p>
        </p:txBody>
      </p:sp>
      <p:sp>
        <p:nvSpPr>
          <p:cNvPr id="3" name="Content Placeholder 2">
            <a:extLst>
              <a:ext uri="{FF2B5EF4-FFF2-40B4-BE49-F238E27FC236}">
                <a16:creationId xmlns:a16="http://schemas.microsoft.com/office/drawing/2014/main" id="{26CB96D2-72BA-4BB8-9141-C2A62C30201B}"/>
              </a:ext>
            </a:extLst>
          </p:cNvPr>
          <p:cNvSpPr>
            <a:spLocks noGrp="1"/>
          </p:cNvSpPr>
          <p:nvPr>
            <p:ph sz="quarter" idx="10"/>
          </p:nvPr>
        </p:nvSpPr>
        <p:spPr/>
        <p:txBody>
          <a:bodyPr/>
          <a:lstStyle/>
          <a:p>
            <a:r>
              <a:rPr lang="en-US" sz="1800"/>
              <a:t>Businesses have other taxes to pay to the government. </a:t>
            </a:r>
          </a:p>
          <a:p>
            <a:r>
              <a:rPr lang="en-US" sz="1800" b="1" i="0">
                <a:effectLst/>
              </a:rPr>
              <a:t>Corporation tax </a:t>
            </a:r>
            <a:r>
              <a:rPr lang="en-US" sz="1800" b="0" i="0">
                <a:effectLst/>
              </a:rPr>
              <a:t>is applied to all the profits earned by limited companies (not sole traders or partners). Corporation tax has a flat 19% charge, regardless of how much profit the company makes.</a:t>
            </a:r>
          </a:p>
          <a:p>
            <a:pPr algn="l"/>
            <a:r>
              <a:rPr lang="en-GB" sz="1800" b="1"/>
              <a:t>Value-added tax (VAT) </a:t>
            </a:r>
            <a:r>
              <a:rPr lang="en-US" sz="1800" b="0" i="0">
                <a:effectLst/>
              </a:rPr>
              <a:t>is added to most goods and services in the UK. The standard VAT rate is 20%. If your company is earning over a certain threshold, you must be VAT registered and charge your customers VAT on top of your prices. But you’ll also be able to reclaim VAT that you pay on business expenses.</a:t>
            </a:r>
          </a:p>
          <a:p>
            <a:pPr algn="l"/>
            <a:r>
              <a:rPr lang="en-US" sz="1800" b="0" i="0">
                <a:effectLst/>
              </a:rPr>
              <a:t>There are other business taxes to pay on things like dividends and if a company sells a business asset. Tax can be complex</a:t>
            </a:r>
            <a:r>
              <a:rPr lang="en-US" sz="1800"/>
              <a:t>, so</a:t>
            </a:r>
            <a:r>
              <a:rPr lang="en-US" sz="1800" b="0" i="0">
                <a:effectLst/>
              </a:rPr>
              <a:t> most businesses employ tax accountants to ensure they are paying taxes appropriately.</a:t>
            </a:r>
          </a:p>
          <a:p>
            <a:endParaRPr lang="en-GB"/>
          </a:p>
          <a:p>
            <a:endParaRPr lang="en-GB"/>
          </a:p>
        </p:txBody>
      </p:sp>
    </p:spTree>
    <p:extLst>
      <p:ext uri="{BB962C8B-B14F-4D97-AF65-F5344CB8AC3E}">
        <p14:creationId xmlns:p14="http://schemas.microsoft.com/office/powerpoint/2010/main" val="1879306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6F07E-EBEE-4344-A49B-DF2125922E02}"/>
              </a:ext>
            </a:extLst>
          </p:cNvPr>
          <p:cNvSpPr>
            <a:spLocks noGrp="1"/>
          </p:cNvSpPr>
          <p:nvPr>
            <p:ph type="title"/>
          </p:nvPr>
        </p:nvSpPr>
        <p:spPr/>
        <p:txBody>
          <a:bodyPr/>
          <a:lstStyle/>
          <a:p>
            <a:r>
              <a:rPr lang="en-US"/>
              <a:t>Business rates</a:t>
            </a:r>
            <a:endParaRPr lang="en-GB"/>
          </a:p>
        </p:txBody>
      </p:sp>
      <p:sp>
        <p:nvSpPr>
          <p:cNvPr id="3" name="Content Placeholder 2">
            <a:extLst>
              <a:ext uri="{FF2B5EF4-FFF2-40B4-BE49-F238E27FC236}">
                <a16:creationId xmlns:a16="http://schemas.microsoft.com/office/drawing/2014/main" id="{F762B2BD-DCF1-493A-8F1C-A5E3EAA80165}"/>
              </a:ext>
            </a:extLst>
          </p:cNvPr>
          <p:cNvSpPr>
            <a:spLocks noGrp="1"/>
          </p:cNvSpPr>
          <p:nvPr>
            <p:ph sz="quarter" idx="10"/>
          </p:nvPr>
        </p:nvSpPr>
        <p:spPr>
          <a:xfrm>
            <a:off x="3618271" y="2442852"/>
            <a:ext cx="5068529" cy="3112374"/>
          </a:xfrm>
        </p:spPr>
        <p:txBody>
          <a:bodyPr/>
          <a:lstStyle/>
          <a:p>
            <a:pPr algn="l"/>
            <a:r>
              <a:rPr lang="en-US" b="0" i="0">
                <a:effectLst/>
              </a:rPr>
              <a:t>Businesses run from home do not pay business rates. However, if a business has premises (such as an office, shop, factory or warehouse) then it’s likely to be charged business rates on this property.</a:t>
            </a:r>
          </a:p>
          <a:p>
            <a:pPr algn="l"/>
            <a:r>
              <a:rPr lang="en-US"/>
              <a:t>B</a:t>
            </a:r>
            <a:r>
              <a:rPr lang="en-US" b="0" i="0">
                <a:effectLst/>
              </a:rPr>
              <a:t>usiness rate bills are calculated by local authorities in February or March. They will inform businesses what to pay for the financial year starting the following April.</a:t>
            </a:r>
          </a:p>
          <a:p>
            <a:endParaRPr lang="en-GB"/>
          </a:p>
        </p:txBody>
      </p:sp>
      <p:pic>
        <p:nvPicPr>
          <p:cNvPr id="6" name="Picture 5" descr="A picture containing text, sky, building, outdoor&#10;&#10;Description automatically generated">
            <a:extLst>
              <a:ext uri="{FF2B5EF4-FFF2-40B4-BE49-F238E27FC236}">
                <a16:creationId xmlns:a16="http://schemas.microsoft.com/office/drawing/2014/main" id="{0F097950-9937-9538-EC62-A4F638B95F03}"/>
              </a:ext>
            </a:extLst>
          </p:cNvPr>
          <p:cNvPicPr>
            <a:picLocks noChangeAspect="1"/>
          </p:cNvPicPr>
          <p:nvPr/>
        </p:nvPicPr>
        <p:blipFill>
          <a:blip r:embed="rId2"/>
          <a:stretch>
            <a:fillRect/>
          </a:stretch>
        </p:blipFill>
        <p:spPr>
          <a:xfrm>
            <a:off x="457200" y="2442852"/>
            <a:ext cx="2695431" cy="1735858"/>
          </a:xfrm>
          <a:prstGeom prst="rect">
            <a:avLst/>
          </a:prstGeom>
        </p:spPr>
      </p:pic>
      <p:sp>
        <p:nvSpPr>
          <p:cNvPr id="8" name="TextBox 7">
            <a:extLst>
              <a:ext uri="{FF2B5EF4-FFF2-40B4-BE49-F238E27FC236}">
                <a16:creationId xmlns:a16="http://schemas.microsoft.com/office/drawing/2014/main" id="{A9409556-F4B3-8F56-345D-A9E3C31E702E}"/>
              </a:ext>
            </a:extLst>
          </p:cNvPr>
          <p:cNvSpPr txBox="1"/>
          <p:nvPr/>
        </p:nvSpPr>
        <p:spPr>
          <a:xfrm>
            <a:off x="378540" y="1491037"/>
            <a:ext cx="8229599" cy="707886"/>
          </a:xfrm>
          <a:prstGeom prst="rect">
            <a:avLst/>
          </a:prstGeom>
          <a:noFill/>
        </p:spPr>
        <p:txBody>
          <a:bodyPr wrap="square">
            <a:spAutoFit/>
          </a:bodyPr>
          <a:lstStyle/>
          <a:p>
            <a:pPr algn="l"/>
            <a:r>
              <a:rPr lang="en-US" b="1" i="0">
                <a:effectLst/>
              </a:rPr>
              <a:t>Business rates </a:t>
            </a:r>
            <a:r>
              <a:rPr lang="en-US" b="0" i="0">
                <a:effectLst/>
              </a:rPr>
              <a:t>are similar to the council tax paid on domestic homes. Rates are annual costs for which businesses should budget.</a:t>
            </a:r>
          </a:p>
        </p:txBody>
      </p:sp>
    </p:spTree>
    <p:extLst>
      <p:ext uri="{BB962C8B-B14F-4D97-AF65-F5344CB8AC3E}">
        <p14:creationId xmlns:p14="http://schemas.microsoft.com/office/powerpoint/2010/main" val="68081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714FDDAC-429C-5461-4ACD-A21C1F18D634}"/>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Payment terms</a:t>
            </a:r>
          </a:p>
        </p:txBody>
      </p:sp>
      <p:sp>
        <p:nvSpPr>
          <p:cNvPr id="3" name="Content Placeholder 2"/>
          <p:cNvSpPr>
            <a:spLocks noGrp="1"/>
          </p:cNvSpPr>
          <p:nvPr>
            <p:ph sz="quarter" idx="10"/>
          </p:nvPr>
        </p:nvSpPr>
        <p:spPr/>
        <p:txBody>
          <a:bodyPr/>
          <a:lstStyle/>
          <a:p>
            <a:pPr>
              <a:lnSpc>
                <a:spcPct val="100000"/>
              </a:lnSpc>
            </a:pPr>
            <a:r>
              <a:rPr lang="en-GB"/>
              <a:t>Buying something in a shop is pretty simple – you choose something and pay for it at a checkout.</a:t>
            </a:r>
          </a:p>
          <a:p>
            <a:pPr>
              <a:lnSpc>
                <a:spcPct val="100000"/>
              </a:lnSpc>
            </a:pPr>
            <a:r>
              <a:rPr lang="en-GB"/>
              <a:t>You pay </a:t>
            </a:r>
          </a:p>
          <a:p>
            <a:pPr marL="216000" lvl="1" indent="-216000">
              <a:buFont typeface="Arial" panose="020B0604020202020204" pitchFamily="34" charset="0"/>
              <a:buChar char="•"/>
            </a:pPr>
            <a:r>
              <a:rPr lang="en-GB"/>
              <a:t>the whole amount (by cash or card)</a:t>
            </a:r>
          </a:p>
          <a:p>
            <a:pPr marL="216000" lvl="1" indent="-216000">
              <a:buFont typeface="Arial" panose="020B0604020202020204" pitchFamily="34" charset="0"/>
              <a:buChar char="•"/>
            </a:pPr>
            <a:r>
              <a:rPr lang="en-GB"/>
              <a:t>all at once</a:t>
            </a:r>
          </a:p>
          <a:p>
            <a:pPr marL="216000" lvl="1" indent="-216000">
              <a:buFont typeface="Arial" panose="020B0604020202020204" pitchFamily="34" charset="0"/>
              <a:buChar char="•"/>
            </a:pPr>
            <a:r>
              <a:rPr lang="en-GB"/>
              <a:t>you get a receipt if you want one</a:t>
            </a:r>
          </a:p>
          <a:p>
            <a:pPr marL="216000" lvl="1" indent="-216000">
              <a:buFont typeface="Arial" panose="020B0604020202020204" pitchFamily="34" charset="0"/>
              <a:buChar char="•"/>
            </a:pPr>
            <a:r>
              <a:rPr lang="en-GB"/>
              <a:t>you get your burger (or whatever).</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2590" y="2556627"/>
            <a:ext cx="2488907" cy="2158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3134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7489"/>
            <a:ext cx="8229600" cy="382588"/>
          </a:xfrm>
        </p:spPr>
        <p:txBody>
          <a:bodyPr/>
          <a:lstStyle/>
          <a:p>
            <a:r>
              <a:rPr lang="en-GB"/>
              <a:t>Payment terms</a:t>
            </a:r>
          </a:p>
        </p:txBody>
      </p:sp>
      <p:sp>
        <p:nvSpPr>
          <p:cNvPr id="3" name="Content Placeholder 2"/>
          <p:cNvSpPr>
            <a:spLocks noGrp="1"/>
          </p:cNvSpPr>
          <p:nvPr>
            <p:ph sz="quarter" idx="10"/>
          </p:nvPr>
        </p:nvSpPr>
        <p:spPr>
          <a:xfrm>
            <a:off x="457200" y="1512000"/>
            <a:ext cx="5596759" cy="4248000"/>
          </a:xfrm>
        </p:spPr>
        <p:txBody>
          <a:bodyPr/>
          <a:lstStyle/>
          <a:p>
            <a:pPr>
              <a:lnSpc>
                <a:spcPct val="100000"/>
              </a:lnSpc>
            </a:pPr>
            <a:r>
              <a:rPr lang="en-GB"/>
              <a:t>If you are buying something more expensive, such as a car, you might decide to pay for it in a different way.</a:t>
            </a:r>
          </a:p>
          <a:p>
            <a:pPr marL="216000" lvl="1" indent="-216000"/>
            <a:r>
              <a:rPr lang="en-GB"/>
              <a:t>Borrow money from family or friends and pay them back when you can.</a:t>
            </a:r>
          </a:p>
          <a:p>
            <a:pPr marL="216000" lvl="1" indent="-216000"/>
            <a:r>
              <a:rPr lang="en-GB"/>
              <a:t>Get a loan from the bank and pay it off every month.</a:t>
            </a:r>
          </a:p>
          <a:p>
            <a:pPr marL="216000" lvl="1" indent="-216000"/>
            <a:r>
              <a:rPr lang="en-GB"/>
              <a:t>Get finance from the garage selling the car and pay it back every month.</a:t>
            </a:r>
          </a:p>
          <a:p>
            <a:pPr marL="216000" lvl="1" indent="-216000"/>
            <a:r>
              <a:rPr lang="en-GB"/>
              <a:t>Save up until you have enough to pay for it outright.</a:t>
            </a:r>
          </a:p>
          <a:p>
            <a:pPr marL="342900" indent="-342900">
              <a:lnSpc>
                <a:spcPct val="100000"/>
              </a:lnSpc>
              <a:buFont typeface="Arial" panose="020B0604020202020204" pitchFamily="34" charset="0"/>
              <a:buChar char="•"/>
            </a:pPr>
            <a:endParaRPr lang="en-GB" sz="2400"/>
          </a:p>
          <a:p>
            <a:pPr>
              <a:lnSpc>
                <a:spcPct val="100000"/>
              </a:lnSpc>
            </a:pPr>
            <a:endParaRPr lang="en-GB" sz="240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2841" y="2890346"/>
            <a:ext cx="2017652" cy="1491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1344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Payment terms</a:t>
            </a:r>
          </a:p>
        </p:txBody>
      </p:sp>
      <p:sp>
        <p:nvSpPr>
          <p:cNvPr id="3" name="Content Placeholder 2"/>
          <p:cNvSpPr>
            <a:spLocks noGrp="1"/>
          </p:cNvSpPr>
          <p:nvPr>
            <p:ph sz="quarter" idx="10"/>
          </p:nvPr>
        </p:nvSpPr>
        <p:spPr>
          <a:xfrm>
            <a:off x="457200" y="1512000"/>
            <a:ext cx="6629400" cy="4248000"/>
          </a:xfrm>
        </p:spPr>
        <p:txBody>
          <a:bodyPr/>
          <a:lstStyle/>
          <a:p>
            <a:pPr>
              <a:lnSpc>
                <a:spcPct val="100000"/>
              </a:lnSpc>
            </a:pPr>
            <a:r>
              <a:rPr lang="en-GB" b="1"/>
              <a:t>Loans</a:t>
            </a:r>
            <a:r>
              <a:rPr lang="en-GB"/>
              <a:t> and </a:t>
            </a:r>
            <a:r>
              <a:rPr lang="en-GB" b="1"/>
              <a:t>finance</a:t>
            </a:r>
            <a:r>
              <a:rPr lang="en-GB"/>
              <a:t> are very similar: get someone else to buy what you want and then pay them back.</a:t>
            </a:r>
          </a:p>
          <a:p>
            <a:pPr>
              <a:lnSpc>
                <a:spcPct val="100000"/>
              </a:lnSpc>
            </a:pPr>
            <a:r>
              <a:rPr lang="en-GB"/>
              <a:t>Such an agreement will come with </a:t>
            </a:r>
            <a:r>
              <a:rPr lang="en-GB" b="1"/>
              <a:t>payment terms</a:t>
            </a:r>
            <a:r>
              <a:rPr lang="en-GB"/>
              <a:t>.</a:t>
            </a:r>
          </a:p>
          <a:p>
            <a:pPr>
              <a:lnSpc>
                <a:spcPct val="100000"/>
              </a:lnSpc>
            </a:pPr>
            <a:r>
              <a:rPr lang="en-GB"/>
              <a:t>Payment terms will state: </a:t>
            </a:r>
          </a:p>
          <a:p>
            <a:pPr marL="216000" lvl="1" indent="-216000">
              <a:buFont typeface="Arial" panose="020B0604020202020204" pitchFamily="34" charset="0"/>
              <a:buChar char="•"/>
            </a:pPr>
            <a:r>
              <a:rPr lang="en-GB"/>
              <a:t>how much you will pay every month</a:t>
            </a:r>
          </a:p>
          <a:p>
            <a:pPr marL="216000" lvl="1" indent="-216000">
              <a:buFont typeface="Arial" panose="020B0604020202020204" pitchFamily="34" charset="0"/>
              <a:buChar char="•"/>
            </a:pPr>
            <a:r>
              <a:rPr lang="en-GB"/>
              <a:t>what day of the month you will pay it</a:t>
            </a:r>
          </a:p>
          <a:p>
            <a:pPr marL="216000" lvl="1" indent="-216000">
              <a:buFont typeface="Arial" panose="020B0604020202020204" pitchFamily="34" charset="0"/>
              <a:buChar char="•"/>
            </a:pPr>
            <a:r>
              <a:rPr lang="en-GB"/>
              <a:t>how much the interest will be</a:t>
            </a:r>
          </a:p>
          <a:p>
            <a:pPr marL="216000" lvl="1" indent="-216000">
              <a:buFont typeface="Arial" panose="020B0604020202020204" pitchFamily="34" charset="0"/>
              <a:buChar char="•"/>
            </a:pPr>
            <a:r>
              <a:rPr lang="en-GB"/>
              <a:t>what will happen if you fail to pay.</a:t>
            </a:r>
          </a:p>
          <a:p>
            <a:pPr marL="0" lvl="1" indent="0">
              <a:spcBef>
                <a:spcPts val="1000"/>
              </a:spcBef>
              <a:buNone/>
            </a:pPr>
            <a:r>
              <a:rPr lang="en-GB"/>
              <a:t>Interest-free loans are sometimes available in personal finance but almost never in industry.</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1116" y="1652804"/>
            <a:ext cx="2145684" cy="1585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94883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Payment terms</a:t>
            </a:r>
          </a:p>
        </p:txBody>
      </p:sp>
      <p:sp>
        <p:nvSpPr>
          <p:cNvPr id="3" name="Content Placeholder 2"/>
          <p:cNvSpPr>
            <a:spLocks noGrp="1"/>
          </p:cNvSpPr>
          <p:nvPr>
            <p:ph sz="quarter" idx="10"/>
          </p:nvPr>
        </p:nvSpPr>
        <p:spPr>
          <a:xfrm>
            <a:off x="457200" y="1512000"/>
            <a:ext cx="8503920" cy="517968"/>
          </a:xfrm>
        </p:spPr>
        <p:txBody>
          <a:bodyPr/>
          <a:lstStyle/>
          <a:p>
            <a:pPr>
              <a:lnSpc>
                <a:spcPct val="100000"/>
              </a:lnSpc>
            </a:pPr>
            <a:r>
              <a:rPr lang="en-GB"/>
              <a:t>Industry is the same as personal finance, except that the payment terms are more strict. Here’s a comparison.</a:t>
            </a:r>
          </a:p>
          <a:p>
            <a:pPr>
              <a:lnSpc>
                <a:spcPct val="100000"/>
              </a:lnSpc>
            </a:pPr>
            <a:endParaRPr lang="en-GB" sz="2400"/>
          </a:p>
        </p:txBody>
      </p:sp>
      <p:graphicFrame>
        <p:nvGraphicFramePr>
          <p:cNvPr id="6" name="Table 5"/>
          <p:cNvGraphicFramePr>
            <a:graphicFrameLocks noGrp="1"/>
          </p:cNvGraphicFramePr>
          <p:nvPr>
            <p:extLst>
              <p:ext uri="{D42A27DB-BD31-4B8C-83A1-F6EECF244321}">
                <p14:modId xmlns:p14="http://schemas.microsoft.com/office/powerpoint/2010/main" val="1767606487"/>
              </p:ext>
            </p:extLst>
          </p:nvPr>
        </p:nvGraphicFramePr>
        <p:xfrm>
          <a:off x="448056" y="2384552"/>
          <a:ext cx="8458200" cy="2956560"/>
        </p:xfrm>
        <a:graphic>
          <a:graphicData uri="http://schemas.openxmlformats.org/drawingml/2006/table">
            <a:tbl>
              <a:tblPr firstRow="1" bandRow="1">
                <a:tableStyleId>{5940675A-B579-460E-94D1-54222C63F5DA}</a:tableStyleId>
              </a:tblPr>
              <a:tblGrid>
                <a:gridCol w="4229100">
                  <a:extLst>
                    <a:ext uri="{9D8B030D-6E8A-4147-A177-3AD203B41FA5}">
                      <a16:colId xmlns:a16="http://schemas.microsoft.com/office/drawing/2014/main" val="20000"/>
                    </a:ext>
                  </a:extLst>
                </a:gridCol>
                <a:gridCol w="4229100">
                  <a:extLst>
                    <a:ext uri="{9D8B030D-6E8A-4147-A177-3AD203B41FA5}">
                      <a16:colId xmlns:a16="http://schemas.microsoft.com/office/drawing/2014/main" val="20001"/>
                    </a:ext>
                  </a:extLst>
                </a:gridCol>
              </a:tblGrid>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2000" b="1"/>
                        <a:t>Personal</a:t>
                      </a:r>
                      <a:r>
                        <a:rPr lang="en-GB" sz="2000"/>
                        <a:t> </a:t>
                      </a:r>
                      <a:r>
                        <a:rPr lang="en-GB" sz="2000" b="1"/>
                        <a:t>finance</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2000" b="1"/>
                        <a:t>Industry finance</a:t>
                      </a:r>
                    </a:p>
                  </a:txBody>
                  <a:tcPr/>
                </a:tc>
                <a:extLst>
                  <a:ext uri="{0D108BD9-81ED-4DB2-BD59-A6C34878D82A}">
                    <a16:rowId xmlns:a16="http://schemas.microsoft.com/office/drawing/2014/main" val="10000"/>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Borrow money from family and pay them back when you can</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Borrow money from shareholders and pay them back when you can</a:t>
                      </a:r>
                    </a:p>
                  </a:txBody>
                  <a:tcPr/>
                </a:tc>
                <a:extLst>
                  <a:ext uri="{0D108BD9-81ED-4DB2-BD59-A6C34878D82A}">
                    <a16:rowId xmlns:a16="http://schemas.microsoft.com/office/drawing/2014/main" val="10001"/>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Get a loan from the bank and pay it off every month</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Get a loan from the bank and pay it off every month</a:t>
                      </a:r>
                    </a:p>
                  </a:txBody>
                  <a:tcPr/>
                </a:tc>
                <a:extLst>
                  <a:ext uri="{0D108BD9-81ED-4DB2-BD59-A6C34878D82A}">
                    <a16:rowId xmlns:a16="http://schemas.microsoft.com/office/drawing/2014/main" val="10002"/>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Get finance from the garage selling the car and pay it back every month</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Get finance from the supplier and pay it back every month</a:t>
                      </a:r>
                    </a:p>
                  </a:txBody>
                  <a:tcPr/>
                </a:tc>
                <a:extLst>
                  <a:ext uri="{0D108BD9-81ED-4DB2-BD59-A6C34878D82A}">
                    <a16:rowId xmlns:a16="http://schemas.microsoft.com/office/drawing/2014/main" val="10003"/>
                  </a:ext>
                </a:extLst>
              </a:tr>
              <a:tr h="370840">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Save up until you have enough to pay for it outright</a:t>
                      </a:r>
                    </a:p>
                  </a:txBody>
                  <a:tcPr/>
                </a:tc>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GB" sz="1800"/>
                        <a:t>Save </a:t>
                      </a:r>
                      <a:r>
                        <a:rPr lang="en-GB" sz="1800" b="1"/>
                        <a:t>capital</a:t>
                      </a:r>
                      <a:r>
                        <a:rPr lang="en-GB" sz="1800"/>
                        <a:t> until you have enough to pay for it outright</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759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Revenue</a:t>
            </a:r>
          </a:p>
        </p:txBody>
      </p:sp>
      <p:sp>
        <p:nvSpPr>
          <p:cNvPr id="3" name="Content Placeholder 2"/>
          <p:cNvSpPr>
            <a:spLocks noGrp="1"/>
          </p:cNvSpPr>
          <p:nvPr>
            <p:ph sz="quarter" idx="10"/>
          </p:nvPr>
        </p:nvSpPr>
        <p:spPr>
          <a:xfrm>
            <a:off x="457199" y="1522510"/>
            <a:ext cx="8229601" cy="4248000"/>
          </a:xfrm>
        </p:spPr>
        <p:txBody>
          <a:bodyPr/>
          <a:lstStyle/>
          <a:p>
            <a:pPr>
              <a:lnSpc>
                <a:spcPct val="100000"/>
              </a:lnSpc>
            </a:pPr>
            <a:r>
              <a:rPr lang="en-GB" b="1"/>
              <a:t>Revenue</a:t>
            </a:r>
            <a:r>
              <a:rPr lang="en-GB"/>
              <a:t> is the total income of a company.</a:t>
            </a:r>
          </a:p>
          <a:p>
            <a:pPr>
              <a:lnSpc>
                <a:spcPct val="100000"/>
              </a:lnSpc>
            </a:pPr>
            <a:r>
              <a:rPr lang="en-GB"/>
              <a:t>Profit = revenue – outgoings</a:t>
            </a:r>
          </a:p>
          <a:p>
            <a:pPr>
              <a:lnSpc>
                <a:spcPct val="100000"/>
              </a:lnSpc>
            </a:pPr>
            <a:r>
              <a:rPr lang="en-GB"/>
              <a:t>Outgoings are all the things the company spends money on to conduct its business. For information on this, look back at the work on costs in PowerPoint 8.</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5652" y="3891207"/>
            <a:ext cx="3178474" cy="1990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1143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1092836"/>
            <a:ext cx="8229600" cy="382588"/>
          </a:xfrm>
        </p:spPr>
        <p:txBody>
          <a:bodyPr/>
          <a:lstStyle/>
          <a:p>
            <a:r>
              <a:rPr lang="en-GB"/>
              <a:t> Creditors and debtors</a:t>
            </a:r>
          </a:p>
        </p:txBody>
      </p:sp>
      <p:sp>
        <p:nvSpPr>
          <p:cNvPr id="3" name="Content Placeholder 2"/>
          <p:cNvSpPr>
            <a:spLocks noGrp="1"/>
          </p:cNvSpPr>
          <p:nvPr>
            <p:ph sz="quarter" idx="10"/>
          </p:nvPr>
        </p:nvSpPr>
        <p:spPr>
          <a:xfrm>
            <a:off x="512064" y="1622569"/>
            <a:ext cx="8101584" cy="4248000"/>
          </a:xfrm>
        </p:spPr>
        <p:txBody>
          <a:bodyPr/>
          <a:lstStyle/>
          <a:p>
            <a:pPr>
              <a:lnSpc>
                <a:spcPct val="100000"/>
              </a:lnSpc>
            </a:pPr>
            <a:r>
              <a:rPr lang="en-GB"/>
              <a:t>If everyone paid all their bills on time and in full, a company would have a very easy time sorting out its finances.</a:t>
            </a:r>
          </a:p>
          <a:p>
            <a:pPr>
              <a:lnSpc>
                <a:spcPct val="100000"/>
              </a:lnSpc>
            </a:pPr>
            <a:r>
              <a:rPr lang="en-GB"/>
              <a:t>Unfortunately, this cannot always happen and, indeed, most companies do not expect it to happen.</a:t>
            </a:r>
          </a:p>
          <a:p>
            <a:pPr marL="216000" indent="-216000">
              <a:spcBef>
                <a:spcPts val="500"/>
              </a:spcBef>
              <a:spcAft>
                <a:spcPts val="500"/>
              </a:spcAft>
              <a:buClr>
                <a:srgbClr val="0077E3"/>
              </a:buClr>
              <a:buFont typeface="Arial" panose="020B0604020202020204" pitchFamily="34" charset="0"/>
              <a:buChar char="•"/>
            </a:pPr>
            <a:r>
              <a:rPr lang="en-GB"/>
              <a:t>A</a:t>
            </a:r>
            <a:r>
              <a:rPr lang="en-GB" b="1"/>
              <a:t> creditor </a:t>
            </a:r>
            <a:r>
              <a:rPr lang="en-GB"/>
              <a:t>is someone to whom you owe money.</a:t>
            </a:r>
          </a:p>
          <a:p>
            <a:pPr marL="216000" indent="-216000">
              <a:spcBef>
                <a:spcPts val="500"/>
              </a:spcBef>
              <a:spcAft>
                <a:spcPts val="500"/>
              </a:spcAft>
              <a:buClr>
                <a:srgbClr val="0077E3"/>
              </a:buClr>
              <a:buFont typeface="Arial" panose="020B0604020202020204" pitchFamily="34" charset="0"/>
              <a:buChar char="•"/>
            </a:pPr>
            <a:r>
              <a:rPr lang="en-GB"/>
              <a:t>A </a:t>
            </a:r>
            <a:r>
              <a:rPr lang="en-GB" b="1"/>
              <a:t>debtor </a:t>
            </a:r>
            <a:r>
              <a:rPr lang="en-GB"/>
              <a:t>is someone who owes you money.</a:t>
            </a:r>
          </a:p>
        </p:txBody>
      </p:sp>
      <p:pic>
        <p:nvPicPr>
          <p:cNvPr id="5" name="Picture 4" descr="Graphical user interface&#10;&#10;Description automatically generated">
            <a:extLst>
              <a:ext uri="{FF2B5EF4-FFF2-40B4-BE49-F238E27FC236}">
                <a16:creationId xmlns:a16="http://schemas.microsoft.com/office/drawing/2014/main" id="{656CE045-26E4-F0A0-4838-BA0019434246}"/>
              </a:ext>
            </a:extLst>
          </p:cNvPr>
          <p:cNvPicPr>
            <a:picLocks noChangeAspect="1"/>
          </p:cNvPicPr>
          <p:nvPr/>
        </p:nvPicPr>
        <p:blipFill rotWithShape="1">
          <a:blip r:embed="rId2"/>
          <a:srcRect l="39839"/>
          <a:stretch/>
        </p:blipFill>
        <p:spPr>
          <a:xfrm>
            <a:off x="6542123" y="3429000"/>
            <a:ext cx="2071525" cy="2119773"/>
          </a:xfrm>
          <a:prstGeom prst="rect">
            <a:avLst/>
          </a:prstGeom>
        </p:spPr>
      </p:pic>
    </p:spTree>
    <p:extLst>
      <p:ext uri="{BB962C8B-B14F-4D97-AF65-F5344CB8AC3E}">
        <p14:creationId xmlns:p14="http://schemas.microsoft.com/office/powerpoint/2010/main" val="633205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 Payment terms</a:t>
            </a:r>
          </a:p>
        </p:txBody>
      </p:sp>
      <p:sp>
        <p:nvSpPr>
          <p:cNvPr id="3" name="Content Placeholder 2"/>
          <p:cNvSpPr>
            <a:spLocks noGrp="1"/>
          </p:cNvSpPr>
          <p:nvPr>
            <p:ph sz="quarter" idx="10"/>
          </p:nvPr>
        </p:nvSpPr>
        <p:spPr>
          <a:xfrm>
            <a:off x="585216" y="1486386"/>
            <a:ext cx="8101584" cy="4248000"/>
          </a:xfrm>
        </p:spPr>
        <p:txBody>
          <a:bodyPr/>
          <a:lstStyle/>
          <a:p>
            <a:pPr>
              <a:lnSpc>
                <a:spcPct val="100000"/>
              </a:lnSpc>
            </a:pPr>
            <a:r>
              <a:rPr lang="en-GB" sz="1800" b="1"/>
              <a:t>A creditor is someone to whom you owe money</a:t>
            </a:r>
          </a:p>
          <a:p>
            <a:pPr marL="216000" lvl="1" indent="-216000">
              <a:buFont typeface="Arial" panose="020B0604020202020204" pitchFamily="34" charset="0"/>
              <a:buChar char="•"/>
            </a:pPr>
            <a:r>
              <a:rPr lang="en-GB" sz="1800"/>
              <a:t>They might remind you about the money.</a:t>
            </a:r>
          </a:p>
          <a:p>
            <a:pPr marL="216000" lvl="1" indent="-216000">
              <a:buFont typeface="Arial" panose="020B0604020202020204" pitchFamily="34" charset="0"/>
              <a:buChar char="•"/>
            </a:pPr>
            <a:r>
              <a:rPr lang="en-GB" sz="1800"/>
              <a:t>They might give you three months (or other length of time) to pay.</a:t>
            </a:r>
          </a:p>
          <a:p>
            <a:pPr marL="216000" lvl="1" indent="-216000">
              <a:buFont typeface="Arial" panose="020B0604020202020204" pitchFamily="34" charset="0"/>
              <a:buChar char="•"/>
            </a:pPr>
            <a:r>
              <a:rPr lang="en-GB" sz="1800"/>
              <a:t>They might charge you interest so that the debt gets bigger.</a:t>
            </a:r>
          </a:p>
          <a:p>
            <a:pPr marL="216000" lvl="1" indent="-216000">
              <a:buFont typeface="Arial" panose="020B0604020202020204" pitchFamily="34" charset="0"/>
              <a:buChar char="•"/>
            </a:pPr>
            <a:r>
              <a:rPr lang="en-GB" sz="1800"/>
              <a:t>They might take you to court to get your money.</a:t>
            </a:r>
          </a:p>
          <a:p>
            <a:pPr>
              <a:lnSpc>
                <a:spcPct val="100000"/>
              </a:lnSpc>
            </a:pPr>
            <a:r>
              <a:rPr lang="en-GB" sz="1800" b="1"/>
              <a:t>A debtor is someone who owes you money</a:t>
            </a:r>
          </a:p>
          <a:p>
            <a:pPr marL="216000" lvl="1" indent="-216000">
              <a:buFont typeface="Arial" panose="020B0604020202020204" pitchFamily="34" charset="0"/>
              <a:buChar char="•"/>
            </a:pPr>
            <a:r>
              <a:rPr lang="en-GB" sz="1800"/>
              <a:t>As with a creditor, you can remind them about the money owed, give them a fixed period to repay it, charge them interest or go to court.</a:t>
            </a:r>
          </a:p>
          <a:p>
            <a:pPr>
              <a:lnSpc>
                <a:spcPts val="1800"/>
              </a:lnSpc>
            </a:pPr>
            <a:r>
              <a:rPr lang="en-GB" sz="1800"/>
              <a:t>All this would be explained in the </a:t>
            </a:r>
            <a:r>
              <a:rPr lang="en-GB" sz="1800" b="1"/>
              <a:t>payment terms</a:t>
            </a:r>
            <a:r>
              <a:rPr lang="en-GB" sz="1800"/>
              <a:t>.</a:t>
            </a:r>
          </a:p>
          <a:p>
            <a:pPr>
              <a:lnSpc>
                <a:spcPct val="100000"/>
              </a:lnSpc>
            </a:pPr>
            <a:endParaRPr lang="en-GB" sz="2400"/>
          </a:p>
        </p:txBody>
      </p:sp>
    </p:spTree>
    <p:extLst>
      <p:ext uri="{BB962C8B-B14F-4D97-AF65-F5344CB8AC3E}">
        <p14:creationId xmlns:p14="http://schemas.microsoft.com/office/powerpoint/2010/main" val="6816917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On-screen Show (4:3)</PresentationFormat>
  <Slides>22</Slides>
  <Notes>3</Notes>
  <HiddenSlides>0</HiddenSlide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Default Design</vt:lpstr>
      <vt:lpstr>PowerPoint Presentation</vt:lpstr>
      <vt:lpstr>Objectives </vt:lpstr>
      <vt:lpstr>Payment terms</vt:lpstr>
      <vt:lpstr>Payment terms</vt:lpstr>
      <vt:lpstr>Payment terms</vt:lpstr>
      <vt:lpstr>Payment terms</vt:lpstr>
      <vt:lpstr>Revenue</vt:lpstr>
      <vt:lpstr> Creditors and debtors</vt:lpstr>
      <vt:lpstr> Payment terms</vt:lpstr>
      <vt:lpstr>Cash flow</vt:lpstr>
      <vt:lpstr>Profit and loss</vt:lpstr>
      <vt:lpstr>Breaking even</vt:lpstr>
      <vt:lpstr>Break-even point</vt:lpstr>
      <vt:lpstr>Assets</vt:lpstr>
      <vt:lpstr>Depreciation</vt:lpstr>
      <vt:lpstr>Liability</vt:lpstr>
      <vt:lpstr>Working capital and solvency</vt:lpstr>
      <vt:lpstr>Insolvency</vt:lpstr>
      <vt:lpstr>Personal taxes</vt:lpstr>
      <vt:lpstr>Business taxes</vt:lpstr>
      <vt:lpstr>Business rates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revision>1</cp:revision>
  <dcterms:created xsi:type="dcterms:W3CDTF">2013-05-28T00:38:54Z</dcterms:created>
  <dcterms:modified xsi:type="dcterms:W3CDTF">2022-06-30T09:56:58Z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