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2"/>
  </p:notesMasterIdLst>
  <p:handoutMasterIdLst>
    <p:handoutMasterId r:id="rId23"/>
  </p:handoutMasterIdLst>
  <p:sldIdLst>
    <p:sldId id="256" r:id="rId5"/>
    <p:sldId id="337" r:id="rId6"/>
    <p:sldId id="319" r:id="rId7"/>
    <p:sldId id="320" r:id="rId8"/>
    <p:sldId id="334" r:id="rId9"/>
    <p:sldId id="333" r:id="rId10"/>
    <p:sldId id="336" r:id="rId11"/>
    <p:sldId id="335" r:id="rId12"/>
    <p:sldId id="321" r:id="rId13"/>
    <p:sldId id="338" r:id="rId14"/>
    <p:sldId id="322" r:id="rId15"/>
    <p:sldId id="324" r:id="rId16"/>
    <p:sldId id="323" r:id="rId17"/>
    <p:sldId id="327" r:id="rId18"/>
    <p:sldId id="325" r:id="rId19"/>
    <p:sldId id="331" r:id="rId20"/>
    <p:sldId id="332" r:id="rId21"/>
  </p:sldIdLst>
  <p:sldSz cx="9144000" cy="6858000" type="screen4x3"/>
  <p:notesSz cx="6858000" cy="9144000"/>
  <p:custDataLst>
    <p:tags r:id="rId2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5D8D0B-167D-A2E4-4E16-1C185AA256BB}" name="Jonathan Ingoldby" initials="JI" userId="3ce786af281eb579" providerId="Windows Liv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00"/>
    <a:srgbClr val="FF6600"/>
    <a:srgbClr val="E30613"/>
    <a:srgbClr val="0077E3"/>
    <a:srgbClr val="000000"/>
    <a:srgbClr val="D9D9D9"/>
    <a:srgbClr val="D81E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497" autoAdjust="0"/>
    <p:restoredTop sz="93741" autoAdjust="0"/>
  </p:normalViewPr>
  <p:slideViewPr>
    <p:cSldViewPr snapToGrid="0">
      <p:cViewPr varScale="1">
        <p:scale>
          <a:sx n="62" d="100"/>
          <a:sy n="62" d="100"/>
        </p:scale>
        <p:origin x="1712" y="5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heme" Target="theme/theme1.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FD74D45A-CAB4-4BEE-A2DB-108F4EE79C23}"/>
    <pc:docChg chg="undo custSel addSld delSld modSld sldOrd">
      <pc:chgData name="Caroline Prodger" userId="e4ef2e75-b60b-401b-8ebe-291bdcf405f4" providerId="ADAL" clId="{FD74D45A-CAB4-4BEE-A2DB-108F4EE79C23}" dt="2022-05-27T15:41:30.461" v="8400" actId="20577"/>
      <pc:docMkLst>
        <pc:docMk/>
      </pc:docMkLst>
      <pc:sldChg chg="modSp mod">
        <pc:chgData name="Caroline Prodger" userId="e4ef2e75-b60b-401b-8ebe-291bdcf405f4" providerId="ADAL" clId="{FD74D45A-CAB4-4BEE-A2DB-108F4EE79C23}" dt="2022-05-27T15:28:17.753" v="7288" actId="20577"/>
        <pc:sldMkLst>
          <pc:docMk/>
          <pc:sldMk cId="4022091065" sldId="256"/>
        </pc:sldMkLst>
        <pc:spChg chg="mod">
          <ac:chgData name="Caroline Prodger" userId="e4ef2e75-b60b-401b-8ebe-291bdcf405f4" providerId="ADAL" clId="{FD74D45A-CAB4-4BEE-A2DB-108F4EE79C23}" dt="2022-05-26T16:14:10.736" v="157" actId="1076"/>
          <ac:spMkLst>
            <pc:docMk/>
            <pc:sldMk cId="4022091065" sldId="256"/>
            <ac:spMk id="3" creationId="{00000000-0000-0000-0000-000000000000}"/>
          </ac:spMkLst>
        </pc:spChg>
        <pc:spChg chg="mod">
          <ac:chgData name="Caroline Prodger" userId="e4ef2e75-b60b-401b-8ebe-291bdcf405f4" providerId="ADAL" clId="{FD74D45A-CAB4-4BEE-A2DB-108F4EE79C23}" dt="2022-05-27T15:28:17.753" v="7288" actId="20577"/>
          <ac:spMkLst>
            <pc:docMk/>
            <pc:sldMk cId="4022091065" sldId="256"/>
            <ac:spMk id="18434" creationId="{00000000-0000-0000-0000-000000000000}"/>
          </ac:spMkLst>
        </pc:spChg>
      </pc:sldChg>
      <pc:sldChg chg="delSp modSp mod">
        <pc:chgData name="Caroline Prodger" userId="e4ef2e75-b60b-401b-8ebe-291bdcf405f4" providerId="ADAL" clId="{FD74D45A-CAB4-4BEE-A2DB-108F4EE79C23}" dt="2022-05-27T13:18:29.274" v="6086" actId="1076"/>
        <pc:sldMkLst>
          <pc:docMk/>
          <pc:sldMk cId="828076406" sldId="289"/>
        </pc:sldMkLst>
        <pc:spChg chg="del">
          <ac:chgData name="Caroline Prodger" userId="e4ef2e75-b60b-401b-8ebe-291bdcf405f4" providerId="ADAL" clId="{FD74D45A-CAB4-4BEE-A2DB-108F4EE79C23}" dt="2022-05-27T13:18:24.623" v="6085" actId="478"/>
          <ac:spMkLst>
            <pc:docMk/>
            <pc:sldMk cId="828076406" sldId="289"/>
            <ac:spMk id="5" creationId="{00000000-0000-0000-0000-000000000000}"/>
          </ac:spMkLst>
        </pc:spChg>
        <pc:spChg chg="mod">
          <ac:chgData name="Caroline Prodger" userId="e4ef2e75-b60b-401b-8ebe-291bdcf405f4" providerId="ADAL" clId="{FD74D45A-CAB4-4BEE-A2DB-108F4EE79C23}" dt="2022-05-27T13:18:29.274" v="6086" actId="1076"/>
          <ac:spMkLst>
            <pc:docMk/>
            <pc:sldMk cId="828076406" sldId="289"/>
            <ac:spMk id="18434" creationId="{00000000-0000-0000-0000-000000000000}"/>
          </ac:spMkLst>
        </pc:spChg>
      </pc:sldChg>
      <pc:sldChg chg="modSp mod">
        <pc:chgData name="Caroline Prodger" userId="e4ef2e75-b60b-401b-8ebe-291bdcf405f4" providerId="ADAL" clId="{FD74D45A-CAB4-4BEE-A2DB-108F4EE79C23}" dt="2022-05-27T13:35:49.017" v="7122" actId="115"/>
        <pc:sldMkLst>
          <pc:docMk/>
          <pc:sldMk cId="2263822555" sldId="309"/>
        </pc:sldMkLst>
        <pc:spChg chg="mod">
          <ac:chgData name="Caroline Prodger" userId="e4ef2e75-b60b-401b-8ebe-291bdcf405f4" providerId="ADAL" clId="{FD74D45A-CAB4-4BEE-A2DB-108F4EE79C23}" dt="2022-05-27T13:35:49.017" v="7122" actId="115"/>
          <ac:spMkLst>
            <pc:docMk/>
            <pc:sldMk cId="2263822555" sldId="309"/>
            <ac:spMk id="3" creationId="{00000000-0000-0000-0000-000000000000}"/>
          </ac:spMkLst>
        </pc:spChg>
      </pc:sldChg>
      <pc:sldChg chg="modSp mod">
        <pc:chgData name="Caroline Prodger" userId="e4ef2e75-b60b-401b-8ebe-291bdcf405f4" providerId="ADAL" clId="{FD74D45A-CAB4-4BEE-A2DB-108F4EE79C23}" dt="2022-05-27T15:23:47.835" v="7229" actId="1076"/>
        <pc:sldMkLst>
          <pc:docMk/>
          <pc:sldMk cId="2757863756" sldId="310"/>
        </pc:sldMkLst>
        <pc:spChg chg="mod">
          <ac:chgData name="Caroline Prodger" userId="e4ef2e75-b60b-401b-8ebe-291bdcf405f4" providerId="ADAL" clId="{FD74D45A-CAB4-4BEE-A2DB-108F4EE79C23}" dt="2022-05-27T15:23:47.835" v="7229" actId="1076"/>
          <ac:spMkLst>
            <pc:docMk/>
            <pc:sldMk cId="2757863756" sldId="310"/>
            <ac:spMk id="3" creationId="{00000000-0000-0000-0000-000000000000}"/>
          </ac:spMkLst>
        </pc:spChg>
        <pc:graphicFrameChg chg="mod">
          <ac:chgData name="Caroline Prodger" userId="e4ef2e75-b60b-401b-8ebe-291bdcf405f4" providerId="ADAL" clId="{FD74D45A-CAB4-4BEE-A2DB-108F4EE79C23}" dt="2022-05-27T15:23:44.714" v="7228"/>
          <ac:graphicFrameMkLst>
            <pc:docMk/>
            <pc:sldMk cId="2757863756" sldId="310"/>
            <ac:graphicFrameMk id="5" creationId="{00000000-0000-0000-0000-000000000000}"/>
          </ac:graphicFrameMkLst>
        </pc:graphicFrameChg>
      </pc:sldChg>
      <pc:sldChg chg="modSp mod addCm">
        <pc:chgData name="Caroline Prodger" userId="e4ef2e75-b60b-401b-8ebe-291bdcf405f4" providerId="ADAL" clId="{FD74D45A-CAB4-4BEE-A2DB-108F4EE79C23}" dt="2022-05-27T13:37:45.124" v="7127"/>
        <pc:sldMkLst>
          <pc:docMk/>
          <pc:sldMk cId="399790817" sldId="311"/>
        </pc:sldMkLst>
        <pc:spChg chg="mod">
          <ac:chgData name="Caroline Prodger" userId="e4ef2e75-b60b-401b-8ebe-291bdcf405f4" providerId="ADAL" clId="{FD74D45A-CAB4-4BEE-A2DB-108F4EE79C23}" dt="2022-05-27T13:36:43.392" v="7125" actId="255"/>
          <ac:spMkLst>
            <pc:docMk/>
            <pc:sldMk cId="399790817" sldId="311"/>
            <ac:spMk id="3" creationId="{00000000-0000-0000-0000-000000000000}"/>
          </ac:spMkLst>
        </pc:spChg>
        <pc:spChg chg="mod">
          <ac:chgData name="Caroline Prodger" userId="e4ef2e75-b60b-401b-8ebe-291bdcf405f4" providerId="ADAL" clId="{FD74D45A-CAB4-4BEE-A2DB-108F4EE79C23}" dt="2022-05-27T13:36:51.653" v="7126" actId="1076"/>
          <ac:spMkLst>
            <pc:docMk/>
            <pc:sldMk cId="399790817" sldId="311"/>
            <ac:spMk id="4" creationId="{00000000-0000-0000-0000-000000000000}"/>
          </ac:spMkLst>
        </pc:spChg>
      </pc:sldChg>
      <pc:sldChg chg="modSp mod">
        <pc:chgData name="Caroline Prodger" userId="e4ef2e75-b60b-401b-8ebe-291bdcf405f4" providerId="ADAL" clId="{FD74D45A-CAB4-4BEE-A2DB-108F4EE79C23}" dt="2022-05-27T13:38:13.206" v="7139" actId="20577"/>
        <pc:sldMkLst>
          <pc:docMk/>
          <pc:sldMk cId="3183743388" sldId="312"/>
        </pc:sldMkLst>
        <pc:spChg chg="mod">
          <ac:chgData name="Caroline Prodger" userId="e4ef2e75-b60b-401b-8ebe-291bdcf405f4" providerId="ADAL" clId="{FD74D45A-CAB4-4BEE-A2DB-108F4EE79C23}" dt="2022-05-27T13:38:13.206" v="7139" actId="20577"/>
          <ac:spMkLst>
            <pc:docMk/>
            <pc:sldMk cId="3183743388" sldId="312"/>
            <ac:spMk id="3" creationId="{00000000-0000-0000-0000-000000000000}"/>
          </ac:spMkLst>
        </pc:spChg>
        <pc:picChg chg="mod">
          <ac:chgData name="Caroline Prodger" userId="e4ef2e75-b60b-401b-8ebe-291bdcf405f4" providerId="ADAL" clId="{FD74D45A-CAB4-4BEE-A2DB-108F4EE79C23}" dt="2022-05-27T13:38:09.036" v="7131" actId="1076"/>
          <ac:picMkLst>
            <pc:docMk/>
            <pc:sldMk cId="3183743388" sldId="312"/>
            <ac:picMk id="9218" creationId="{00000000-0000-0000-0000-000000000000}"/>
          </ac:picMkLst>
        </pc:picChg>
      </pc:sldChg>
      <pc:sldChg chg="addCm">
        <pc:chgData name="Caroline Prodger" userId="e4ef2e75-b60b-401b-8ebe-291bdcf405f4" providerId="ADAL" clId="{FD74D45A-CAB4-4BEE-A2DB-108F4EE79C23}" dt="2022-05-27T11:29:54.400" v="3967"/>
        <pc:sldMkLst>
          <pc:docMk/>
          <pc:sldMk cId="1110822239" sldId="313"/>
        </pc:sldMkLst>
      </pc:sldChg>
      <pc:sldChg chg="addCm">
        <pc:chgData name="Caroline Prodger" userId="e4ef2e75-b60b-401b-8ebe-291bdcf405f4" providerId="ADAL" clId="{FD74D45A-CAB4-4BEE-A2DB-108F4EE79C23}" dt="2022-05-27T11:29:34.500" v="3966"/>
        <pc:sldMkLst>
          <pc:docMk/>
          <pc:sldMk cId="3050078384" sldId="314"/>
        </pc:sldMkLst>
      </pc:sldChg>
      <pc:sldChg chg="modSp mod ord modNotesTx">
        <pc:chgData name="Caroline Prodger" userId="e4ef2e75-b60b-401b-8ebe-291bdcf405f4" providerId="ADAL" clId="{FD74D45A-CAB4-4BEE-A2DB-108F4EE79C23}" dt="2022-05-27T15:39:28.820" v="8350"/>
        <pc:sldMkLst>
          <pc:docMk/>
          <pc:sldMk cId="92524824" sldId="315"/>
        </pc:sldMkLst>
        <pc:spChg chg="mod">
          <ac:chgData name="Caroline Prodger" userId="e4ef2e75-b60b-401b-8ebe-291bdcf405f4" providerId="ADAL" clId="{FD74D45A-CAB4-4BEE-A2DB-108F4EE79C23}" dt="2022-05-27T11:27:05.161" v="3948" actId="20577"/>
          <ac:spMkLst>
            <pc:docMk/>
            <pc:sldMk cId="92524824" sldId="315"/>
            <ac:spMk id="2" creationId="{00000000-0000-0000-0000-000000000000}"/>
          </ac:spMkLst>
        </pc:spChg>
        <pc:spChg chg="mod">
          <ac:chgData name="Caroline Prodger" userId="e4ef2e75-b60b-401b-8ebe-291bdcf405f4" providerId="ADAL" clId="{FD74D45A-CAB4-4BEE-A2DB-108F4EE79C23}" dt="2022-05-27T11:34:55.168" v="4085" actId="313"/>
          <ac:spMkLst>
            <pc:docMk/>
            <pc:sldMk cId="92524824" sldId="315"/>
            <ac:spMk id="3" creationId="{00000000-0000-0000-0000-000000000000}"/>
          </ac:spMkLst>
        </pc:spChg>
        <pc:spChg chg="mod">
          <ac:chgData name="Caroline Prodger" userId="e4ef2e75-b60b-401b-8ebe-291bdcf405f4" providerId="ADAL" clId="{FD74D45A-CAB4-4BEE-A2DB-108F4EE79C23}" dt="2022-05-27T11:35:14.968" v="4093" actId="20577"/>
          <ac:spMkLst>
            <pc:docMk/>
            <pc:sldMk cId="92524824" sldId="315"/>
            <ac:spMk id="4" creationId="{00000000-0000-0000-0000-000000000000}"/>
          </ac:spMkLst>
        </pc:spChg>
        <pc:spChg chg="mod">
          <ac:chgData name="Caroline Prodger" userId="e4ef2e75-b60b-401b-8ebe-291bdcf405f4" providerId="ADAL" clId="{FD74D45A-CAB4-4BEE-A2DB-108F4EE79C23}" dt="2022-05-27T11:35:23.861" v="4095" actId="14100"/>
          <ac:spMkLst>
            <pc:docMk/>
            <pc:sldMk cId="92524824" sldId="315"/>
            <ac:spMk id="6" creationId="{00000000-0000-0000-0000-000000000000}"/>
          </ac:spMkLst>
        </pc:spChg>
        <pc:picChg chg="mod">
          <ac:chgData name="Caroline Prodger" userId="e4ef2e75-b60b-401b-8ebe-291bdcf405f4" providerId="ADAL" clId="{FD74D45A-CAB4-4BEE-A2DB-108F4EE79C23}" dt="2022-05-27T11:28:16.376" v="3965" actId="1076"/>
          <ac:picMkLst>
            <pc:docMk/>
            <pc:sldMk cId="92524824" sldId="315"/>
            <ac:picMk id="11266" creationId="{00000000-0000-0000-0000-000000000000}"/>
          </ac:picMkLst>
        </pc:picChg>
      </pc:sldChg>
      <pc:sldChg chg="del ord">
        <pc:chgData name="Caroline Prodger" userId="e4ef2e75-b60b-401b-8ebe-291bdcf405f4" providerId="ADAL" clId="{FD74D45A-CAB4-4BEE-A2DB-108F4EE79C23}" dt="2022-05-27T11:25:06.315" v="3927" actId="2696"/>
        <pc:sldMkLst>
          <pc:docMk/>
          <pc:sldMk cId="3013429536" sldId="316"/>
        </pc:sldMkLst>
      </pc:sldChg>
      <pc:sldChg chg="addSp delSp modSp mod">
        <pc:chgData name="Caroline Prodger" userId="e4ef2e75-b60b-401b-8ebe-291bdcf405f4" providerId="ADAL" clId="{FD74D45A-CAB4-4BEE-A2DB-108F4EE79C23}" dt="2022-05-27T15:24:44.538" v="7271" actId="313"/>
        <pc:sldMkLst>
          <pc:docMk/>
          <pc:sldMk cId="1225991931" sldId="317"/>
        </pc:sldMkLst>
        <pc:spChg chg="mod">
          <ac:chgData name="Caroline Prodger" userId="e4ef2e75-b60b-401b-8ebe-291bdcf405f4" providerId="ADAL" clId="{FD74D45A-CAB4-4BEE-A2DB-108F4EE79C23}" dt="2022-05-27T12:00:24.995" v="5449" actId="20577"/>
          <ac:spMkLst>
            <pc:docMk/>
            <pc:sldMk cId="1225991931" sldId="317"/>
            <ac:spMk id="2" creationId="{00000000-0000-0000-0000-000000000000}"/>
          </ac:spMkLst>
        </pc:spChg>
        <pc:spChg chg="mod">
          <ac:chgData name="Caroline Prodger" userId="e4ef2e75-b60b-401b-8ebe-291bdcf405f4" providerId="ADAL" clId="{FD74D45A-CAB4-4BEE-A2DB-108F4EE79C23}" dt="2022-05-27T15:24:44.538" v="7271" actId="313"/>
          <ac:spMkLst>
            <pc:docMk/>
            <pc:sldMk cId="1225991931" sldId="317"/>
            <ac:spMk id="3" creationId="{00000000-0000-0000-0000-000000000000}"/>
          </ac:spMkLst>
        </pc:spChg>
        <pc:picChg chg="add mod">
          <ac:chgData name="Caroline Prodger" userId="e4ef2e75-b60b-401b-8ebe-291bdcf405f4" providerId="ADAL" clId="{FD74D45A-CAB4-4BEE-A2DB-108F4EE79C23}" dt="2022-05-27T13:17:39.566" v="6064" actId="1076"/>
          <ac:picMkLst>
            <pc:docMk/>
            <pc:sldMk cId="1225991931" sldId="317"/>
            <ac:picMk id="5" creationId="{3CE79CEC-3680-3B34-50A9-265E1910A4CF}"/>
          </ac:picMkLst>
        </pc:picChg>
        <pc:picChg chg="del">
          <ac:chgData name="Caroline Prodger" userId="e4ef2e75-b60b-401b-8ebe-291bdcf405f4" providerId="ADAL" clId="{FD74D45A-CAB4-4BEE-A2DB-108F4EE79C23}" dt="2022-05-27T13:14:49.843" v="5932" actId="478"/>
          <ac:picMkLst>
            <pc:docMk/>
            <pc:sldMk cId="1225991931" sldId="317"/>
            <ac:picMk id="13314" creationId="{00000000-0000-0000-0000-000000000000}"/>
          </ac:picMkLst>
        </pc:picChg>
        <pc:picChg chg="del">
          <ac:chgData name="Caroline Prodger" userId="e4ef2e75-b60b-401b-8ebe-291bdcf405f4" providerId="ADAL" clId="{FD74D45A-CAB4-4BEE-A2DB-108F4EE79C23}" dt="2022-05-27T13:14:47.603" v="5930" actId="478"/>
          <ac:picMkLst>
            <pc:docMk/>
            <pc:sldMk cId="1225991931" sldId="317"/>
            <ac:picMk id="13315" creationId="{00000000-0000-0000-0000-000000000000}"/>
          </ac:picMkLst>
        </pc:picChg>
        <pc:picChg chg="del">
          <ac:chgData name="Caroline Prodger" userId="e4ef2e75-b60b-401b-8ebe-291bdcf405f4" providerId="ADAL" clId="{FD74D45A-CAB4-4BEE-A2DB-108F4EE79C23}" dt="2022-05-27T13:14:48.755" v="5931" actId="478"/>
          <ac:picMkLst>
            <pc:docMk/>
            <pc:sldMk cId="1225991931" sldId="317"/>
            <ac:picMk id="13316" creationId="{00000000-0000-0000-0000-000000000000}"/>
          </ac:picMkLst>
        </pc:picChg>
      </pc:sldChg>
      <pc:sldChg chg="addSp modSp new mod">
        <pc:chgData name="Caroline Prodger" userId="e4ef2e75-b60b-401b-8ebe-291bdcf405f4" providerId="ADAL" clId="{FD74D45A-CAB4-4BEE-A2DB-108F4EE79C23}" dt="2022-05-26T16:13:25.398" v="128" actId="20577"/>
        <pc:sldMkLst>
          <pc:docMk/>
          <pc:sldMk cId="2335720193" sldId="318"/>
        </pc:sldMkLst>
        <pc:spChg chg="mod">
          <ac:chgData name="Caroline Prodger" userId="e4ef2e75-b60b-401b-8ebe-291bdcf405f4" providerId="ADAL" clId="{FD74D45A-CAB4-4BEE-A2DB-108F4EE79C23}" dt="2022-05-26T16:02:10.354" v="24" actId="20577"/>
          <ac:spMkLst>
            <pc:docMk/>
            <pc:sldMk cId="2335720193" sldId="318"/>
            <ac:spMk id="2" creationId="{2D642A52-7150-003F-579E-D4D873309F4F}"/>
          </ac:spMkLst>
        </pc:spChg>
        <pc:spChg chg="mod">
          <ac:chgData name="Caroline Prodger" userId="e4ef2e75-b60b-401b-8ebe-291bdcf405f4" providerId="ADAL" clId="{FD74D45A-CAB4-4BEE-A2DB-108F4EE79C23}" dt="2022-05-26T16:13:25.398" v="128" actId="20577"/>
          <ac:spMkLst>
            <pc:docMk/>
            <pc:sldMk cId="2335720193" sldId="318"/>
            <ac:spMk id="3" creationId="{D39ED65A-D3FF-696B-EE32-FF96846832DC}"/>
          </ac:spMkLst>
        </pc:spChg>
        <pc:picChg chg="add mod">
          <ac:chgData name="Caroline Prodger" userId="e4ef2e75-b60b-401b-8ebe-291bdcf405f4" providerId="ADAL" clId="{FD74D45A-CAB4-4BEE-A2DB-108F4EE79C23}" dt="2022-05-26T16:13:17.251" v="127" actId="1076"/>
          <ac:picMkLst>
            <pc:docMk/>
            <pc:sldMk cId="2335720193" sldId="318"/>
            <ac:picMk id="5" creationId="{59B67E0F-6603-7B94-4BA5-A76A0421D856}"/>
          </ac:picMkLst>
        </pc:picChg>
      </pc:sldChg>
      <pc:sldChg chg="addSp modSp new mod">
        <pc:chgData name="Caroline Prodger" userId="e4ef2e75-b60b-401b-8ebe-291bdcf405f4" providerId="ADAL" clId="{FD74D45A-CAB4-4BEE-A2DB-108F4EE79C23}" dt="2022-05-27T11:31:02.679" v="4019" actId="20577"/>
        <pc:sldMkLst>
          <pc:docMk/>
          <pc:sldMk cId="3860257316" sldId="319"/>
        </pc:sldMkLst>
        <pc:spChg chg="mod">
          <ac:chgData name="Caroline Prodger" userId="e4ef2e75-b60b-401b-8ebe-291bdcf405f4" providerId="ADAL" clId="{FD74D45A-CAB4-4BEE-A2DB-108F4EE79C23}" dt="2022-05-26T16:32:45.358" v="729" actId="20577"/>
          <ac:spMkLst>
            <pc:docMk/>
            <pc:sldMk cId="3860257316" sldId="319"/>
            <ac:spMk id="2" creationId="{7AFD7160-9EC5-548B-800F-A99D9657D1BB}"/>
          </ac:spMkLst>
        </pc:spChg>
        <pc:spChg chg="mod">
          <ac:chgData name="Caroline Prodger" userId="e4ef2e75-b60b-401b-8ebe-291bdcf405f4" providerId="ADAL" clId="{FD74D45A-CAB4-4BEE-A2DB-108F4EE79C23}" dt="2022-05-27T11:30:24.251" v="3980" actId="20577"/>
          <ac:spMkLst>
            <pc:docMk/>
            <pc:sldMk cId="3860257316" sldId="319"/>
            <ac:spMk id="3" creationId="{AD87300F-5A7F-7F85-2959-8150A45FB417}"/>
          </ac:spMkLst>
        </pc:spChg>
        <pc:spChg chg="add mod">
          <ac:chgData name="Caroline Prodger" userId="e4ef2e75-b60b-401b-8ebe-291bdcf405f4" providerId="ADAL" clId="{FD74D45A-CAB4-4BEE-A2DB-108F4EE79C23}" dt="2022-05-27T11:31:02.679" v="4019" actId="20577"/>
          <ac:spMkLst>
            <pc:docMk/>
            <pc:sldMk cId="3860257316" sldId="319"/>
            <ac:spMk id="5" creationId="{5BA0047A-78A3-9EAA-02CE-452592AD6F92}"/>
          </ac:spMkLst>
        </pc:spChg>
        <pc:picChg chg="add mod">
          <ac:chgData name="Caroline Prodger" userId="e4ef2e75-b60b-401b-8ebe-291bdcf405f4" providerId="ADAL" clId="{FD74D45A-CAB4-4BEE-A2DB-108F4EE79C23}" dt="2022-05-26T16:49:08.101" v="1341" actId="14100"/>
          <ac:picMkLst>
            <pc:docMk/>
            <pc:sldMk cId="3860257316" sldId="319"/>
            <ac:picMk id="7" creationId="{4EA6ED34-BF9D-D48E-1A70-9B70186D2FE3}"/>
          </ac:picMkLst>
        </pc:picChg>
      </pc:sldChg>
      <pc:sldChg chg="addSp modSp new mod">
        <pc:chgData name="Caroline Prodger" userId="e4ef2e75-b60b-401b-8ebe-291bdcf405f4" providerId="ADAL" clId="{FD74D45A-CAB4-4BEE-A2DB-108F4EE79C23}" dt="2022-05-27T11:31:29.327" v="4020" actId="20577"/>
        <pc:sldMkLst>
          <pc:docMk/>
          <pc:sldMk cId="994015940" sldId="320"/>
        </pc:sldMkLst>
        <pc:spChg chg="mod">
          <ac:chgData name="Caroline Prodger" userId="e4ef2e75-b60b-401b-8ebe-291bdcf405f4" providerId="ADAL" clId="{FD74D45A-CAB4-4BEE-A2DB-108F4EE79C23}" dt="2022-05-26T16:33:52.053" v="755" actId="20577"/>
          <ac:spMkLst>
            <pc:docMk/>
            <pc:sldMk cId="994015940" sldId="320"/>
            <ac:spMk id="2" creationId="{13DBB8F9-8689-2CFD-E503-0B9A8470285E}"/>
          </ac:spMkLst>
        </pc:spChg>
        <pc:spChg chg="mod">
          <ac:chgData name="Caroline Prodger" userId="e4ef2e75-b60b-401b-8ebe-291bdcf405f4" providerId="ADAL" clId="{FD74D45A-CAB4-4BEE-A2DB-108F4EE79C23}" dt="2022-05-26T16:51:50.939" v="1376" actId="14100"/>
          <ac:spMkLst>
            <pc:docMk/>
            <pc:sldMk cId="994015940" sldId="320"/>
            <ac:spMk id="3" creationId="{441FF334-778A-6E63-338F-5E6F95B86C22}"/>
          </ac:spMkLst>
        </pc:spChg>
        <pc:spChg chg="add mod">
          <ac:chgData name="Caroline Prodger" userId="e4ef2e75-b60b-401b-8ebe-291bdcf405f4" providerId="ADAL" clId="{FD74D45A-CAB4-4BEE-A2DB-108F4EE79C23}" dt="2022-05-27T11:31:29.327" v="4020" actId="20577"/>
          <ac:spMkLst>
            <pc:docMk/>
            <pc:sldMk cId="994015940" sldId="320"/>
            <ac:spMk id="5" creationId="{207CF5D0-A097-F40E-0A91-B5F6FF83A6BE}"/>
          </ac:spMkLst>
        </pc:spChg>
        <pc:picChg chg="add mod">
          <ac:chgData name="Caroline Prodger" userId="e4ef2e75-b60b-401b-8ebe-291bdcf405f4" providerId="ADAL" clId="{FD74D45A-CAB4-4BEE-A2DB-108F4EE79C23}" dt="2022-05-26T17:48:37.448" v="1393" actId="1035"/>
          <ac:picMkLst>
            <pc:docMk/>
            <pc:sldMk cId="994015940" sldId="320"/>
            <ac:picMk id="7" creationId="{6B9CF725-DE0B-B156-5031-17FEC90A189E}"/>
          </ac:picMkLst>
        </pc:picChg>
      </pc:sldChg>
      <pc:sldChg chg="addSp modSp new mod">
        <pc:chgData name="Caroline Prodger" userId="e4ef2e75-b60b-401b-8ebe-291bdcf405f4" providerId="ADAL" clId="{FD74D45A-CAB4-4BEE-A2DB-108F4EE79C23}" dt="2022-05-27T10:10:19.983" v="2889" actId="20577"/>
        <pc:sldMkLst>
          <pc:docMk/>
          <pc:sldMk cId="2715924876" sldId="321"/>
        </pc:sldMkLst>
        <pc:spChg chg="mod">
          <ac:chgData name="Caroline Prodger" userId="e4ef2e75-b60b-401b-8ebe-291bdcf405f4" providerId="ADAL" clId="{FD74D45A-CAB4-4BEE-A2DB-108F4EE79C23}" dt="2022-05-27T10:10:19.983" v="2889" actId="20577"/>
          <ac:spMkLst>
            <pc:docMk/>
            <pc:sldMk cId="2715924876" sldId="321"/>
            <ac:spMk id="2" creationId="{F721A276-6437-E9A2-242A-3555DFB053F2}"/>
          </ac:spMkLst>
        </pc:spChg>
        <pc:spChg chg="mod">
          <ac:chgData name="Caroline Prodger" userId="e4ef2e75-b60b-401b-8ebe-291bdcf405f4" providerId="ADAL" clId="{FD74D45A-CAB4-4BEE-A2DB-108F4EE79C23}" dt="2022-05-27T09:42:50.651" v="2152" actId="20577"/>
          <ac:spMkLst>
            <pc:docMk/>
            <pc:sldMk cId="2715924876" sldId="321"/>
            <ac:spMk id="3" creationId="{5DF00B4C-D2A9-17FA-C77F-7A124668C231}"/>
          </ac:spMkLst>
        </pc:spChg>
        <pc:spChg chg="add mod">
          <ac:chgData name="Caroline Prodger" userId="e4ef2e75-b60b-401b-8ebe-291bdcf405f4" providerId="ADAL" clId="{FD74D45A-CAB4-4BEE-A2DB-108F4EE79C23}" dt="2022-05-27T09:49:59.507" v="2171" actId="20577"/>
          <ac:spMkLst>
            <pc:docMk/>
            <pc:sldMk cId="2715924876" sldId="321"/>
            <ac:spMk id="5" creationId="{424EFF3C-FC9E-3DDF-2CEA-4B94ACA7315A}"/>
          </ac:spMkLst>
        </pc:spChg>
      </pc:sldChg>
      <pc:sldChg chg="addSp delSp modSp new mod addCm">
        <pc:chgData name="Caroline Prodger" userId="e4ef2e75-b60b-401b-8ebe-291bdcf405f4" providerId="ADAL" clId="{FD74D45A-CAB4-4BEE-A2DB-108F4EE79C23}" dt="2022-05-27T09:53:24.310" v="2205" actId="313"/>
        <pc:sldMkLst>
          <pc:docMk/>
          <pc:sldMk cId="2871129304" sldId="322"/>
        </pc:sldMkLst>
        <pc:spChg chg="mod">
          <ac:chgData name="Caroline Prodger" userId="e4ef2e75-b60b-401b-8ebe-291bdcf405f4" providerId="ADAL" clId="{FD74D45A-CAB4-4BEE-A2DB-108F4EE79C23}" dt="2022-05-27T09:53:24.310" v="2205" actId="313"/>
          <ac:spMkLst>
            <pc:docMk/>
            <pc:sldMk cId="2871129304" sldId="322"/>
            <ac:spMk id="2" creationId="{56F6FB87-6909-5C2A-2D67-94A097E05656}"/>
          </ac:spMkLst>
        </pc:spChg>
        <pc:spChg chg="del">
          <ac:chgData name="Caroline Prodger" userId="e4ef2e75-b60b-401b-8ebe-291bdcf405f4" providerId="ADAL" clId="{FD74D45A-CAB4-4BEE-A2DB-108F4EE79C23}" dt="2022-05-27T09:52:58.833" v="2173" actId="22"/>
          <ac:spMkLst>
            <pc:docMk/>
            <pc:sldMk cId="2871129304" sldId="322"/>
            <ac:spMk id="3" creationId="{F7229AA6-C936-24CB-0EF9-078BF9970F68}"/>
          </ac:spMkLst>
        </pc:spChg>
        <pc:picChg chg="add mod ord">
          <ac:chgData name="Caroline Prodger" userId="e4ef2e75-b60b-401b-8ebe-291bdcf405f4" providerId="ADAL" clId="{FD74D45A-CAB4-4BEE-A2DB-108F4EE79C23}" dt="2022-05-27T09:52:58.833" v="2173" actId="22"/>
          <ac:picMkLst>
            <pc:docMk/>
            <pc:sldMk cId="2871129304" sldId="322"/>
            <ac:picMk id="5" creationId="{081C139F-DC53-F019-D0DB-16392F66DD01}"/>
          </ac:picMkLst>
        </pc:picChg>
      </pc:sldChg>
      <pc:sldChg chg="addSp modSp new mod">
        <pc:chgData name="Caroline Prodger" userId="e4ef2e75-b60b-401b-8ebe-291bdcf405f4" providerId="ADAL" clId="{FD74D45A-CAB4-4BEE-A2DB-108F4EE79C23}" dt="2022-05-27T15:28:53.632" v="7365" actId="20577"/>
        <pc:sldMkLst>
          <pc:docMk/>
          <pc:sldMk cId="4184802280" sldId="323"/>
        </pc:sldMkLst>
        <pc:spChg chg="mod">
          <ac:chgData name="Caroline Prodger" userId="e4ef2e75-b60b-401b-8ebe-291bdcf405f4" providerId="ADAL" clId="{FD74D45A-CAB4-4BEE-A2DB-108F4EE79C23}" dt="2022-05-27T09:53:56.218" v="2217" actId="20577"/>
          <ac:spMkLst>
            <pc:docMk/>
            <pc:sldMk cId="4184802280" sldId="323"/>
            <ac:spMk id="2" creationId="{77395544-EFA0-417F-0955-58E56D74D078}"/>
          </ac:spMkLst>
        </pc:spChg>
        <pc:spChg chg="mod">
          <ac:chgData name="Caroline Prodger" userId="e4ef2e75-b60b-401b-8ebe-291bdcf405f4" providerId="ADAL" clId="{FD74D45A-CAB4-4BEE-A2DB-108F4EE79C23}" dt="2022-05-27T15:28:53.632" v="7365" actId="20577"/>
          <ac:spMkLst>
            <pc:docMk/>
            <pc:sldMk cId="4184802280" sldId="323"/>
            <ac:spMk id="3" creationId="{F97A41EA-C25C-7DB2-B4E4-074154AB5166}"/>
          </ac:spMkLst>
        </pc:spChg>
        <pc:picChg chg="add mod">
          <ac:chgData name="Caroline Prodger" userId="e4ef2e75-b60b-401b-8ebe-291bdcf405f4" providerId="ADAL" clId="{FD74D45A-CAB4-4BEE-A2DB-108F4EE79C23}" dt="2022-05-27T10:35:37.092" v="3194" actId="14100"/>
          <ac:picMkLst>
            <pc:docMk/>
            <pc:sldMk cId="4184802280" sldId="323"/>
            <ac:picMk id="5" creationId="{16330ED7-1591-271B-53F1-54980120C61E}"/>
          </ac:picMkLst>
        </pc:picChg>
      </pc:sldChg>
      <pc:sldChg chg="addSp delSp modSp new mod">
        <pc:chgData name="Caroline Prodger" userId="e4ef2e75-b60b-401b-8ebe-291bdcf405f4" providerId="ADAL" clId="{FD74D45A-CAB4-4BEE-A2DB-108F4EE79C23}" dt="2022-05-27T10:07:30.906" v="2880" actId="14734"/>
        <pc:sldMkLst>
          <pc:docMk/>
          <pc:sldMk cId="1488100964" sldId="324"/>
        </pc:sldMkLst>
        <pc:spChg chg="mod">
          <ac:chgData name="Caroline Prodger" userId="e4ef2e75-b60b-401b-8ebe-291bdcf405f4" providerId="ADAL" clId="{FD74D45A-CAB4-4BEE-A2DB-108F4EE79C23}" dt="2022-05-27T09:57:14.329" v="2260" actId="20577"/>
          <ac:spMkLst>
            <pc:docMk/>
            <pc:sldMk cId="1488100964" sldId="324"/>
            <ac:spMk id="2" creationId="{F0E2F57C-C8E7-07DA-EB9C-7F50BBF0CDA1}"/>
          </ac:spMkLst>
        </pc:spChg>
        <pc:spChg chg="del mod">
          <ac:chgData name="Caroline Prodger" userId="e4ef2e75-b60b-401b-8ebe-291bdcf405f4" providerId="ADAL" clId="{FD74D45A-CAB4-4BEE-A2DB-108F4EE79C23}" dt="2022-05-27T10:00:41.218" v="2434" actId="478"/>
          <ac:spMkLst>
            <pc:docMk/>
            <pc:sldMk cId="1488100964" sldId="324"/>
            <ac:spMk id="3" creationId="{3EB6AC6E-F190-F4F5-4F16-EDC7EC56AC16}"/>
          </ac:spMkLst>
        </pc:spChg>
        <pc:graphicFrameChg chg="add mod modGraphic">
          <ac:chgData name="Caroline Prodger" userId="e4ef2e75-b60b-401b-8ebe-291bdcf405f4" providerId="ADAL" clId="{FD74D45A-CAB4-4BEE-A2DB-108F4EE79C23}" dt="2022-05-27T10:07:30.906" v="2880" actId="14734"/>
          <ac:graphicFrameMkLst>
            <pc:docMk/>
            <pc:sldMk cId="1488100964" sldId="324"/>
            <ac:graphicFrameMk id="4" creationId="{71A3A1C9-AF6D-A0ED-4F9E-E02628059289}"/>
          </ac:graphicFrameMkLst>
        </pc:graphicFrameChg>
      </pc:sldChg>
      <pc:sldChg chg="addSp modSp new mod">
        <pc:chgData name="Caroline Prodger" userId="e4ef2e75-b60b-401b-8ebe-291bdcf405f4" providerId="ADAL" clId="{FD74D45A-CAB4-4BEE-A2DB-108F4EE79C23}" dt="2022-05-27T15:31:28.041" v="7471" actId="20577"/>
        <pc:sldMkLst>
          <pc:docMk/>
          <pc:sldMk cId="3819323441" sldId="325"/>
        </pc:sldMkLst>
        <pc:spChg chg="mod">
          <ac:chgData name="Caroline Prodger" userId="e4ef2e75-b60b-401b-8ebe-291bdcf405f4" providerId="ADAL" clId="{FD74D45A-CAB4-4BEE-A2DB-108F4EE79C23}" dt="2022-05-27T10:59:22.900" v="3214" actId="20577"/>
          <ac:spMkLst>
            <pc:docMk/>
            <pc:sldMk cId="3819323441" sldId="325"/>
            <ac:spMk id="2" creationId="{37DC4F68-6A3D-89C7-483C-E5EF32C0CA16}"/>
          </ac:spMkLst>
        </pc:spChg>
        <pc:spChg chg="mod">
          <ac:chgData name="Caroline Prodger" userId="e4ef2e75-b60b-401b-8ebe-291bdcf405f4" providerId="ADAL" clId="{FD74D45A-CAB4-4BEE-A2DB-108F4EE79C23}" dt="2022-05-27T11:34:24.539" v="4072" actId="948"/>
          <ac:spMkLst>
            <pc:docMk/>
            <pc:sldMk cId="3819323441" sldId="325"/>
            <ac:spMk id="3" creationId="{552E2D2C-3FF8-5126-5A95-FA6DD2BE0FF1}"/>
          </ac:spMkLst>
        </pc:spChg>
        <pc:spChg chg="add mod">
          <ac:chgData name="Caroline Prodger" userId="e4ef2e75-b60b-401b-8ebe-291bdcf405f4" providerId="ADAL" clId="{FD74D45A-CAB4-4BEE-A2DB-108F4EE79C23}" dt="2022-05-27T15:31:28.041" v="7471" actId="20577"/>
          <ac:spMkLst>
            <pc:docMk/>
            <pc:sldMk cId="3819323441" sldId="325"/>
            <ac:spMk id="7" creationId="{35CE0D94-7E08-ACEF-F5FC-9EA8BC2ADA73}"/>
          </ac:spMkLst>
        </pc:spChg>
        <pc:picChg chg="add mod">
          <ac:chgData name="Caroline Prodger" userId="e4ef2e75-b60b-401b-8ebe-291bdcf405f4" providerId="ADAL" clId="{FD74D45A-CAB4-4BEE-A2DB-108F4EE79C23}" dt="2022-05-27T11:34:31.930" v="4074" actId="1076"/>
          <ac:picMkLst>
            <pc:docMk/>
            <pc:sldMk cId="3819323441" sldId="325"/>
            <ac:picMk id="5" creationId="{79FD72A6-BDF1-732C-90F3-0675442C9583}"/>
          </ac:picMkLst>
        </pc:picChg>
      </pc:sldChg>
      <pc:sldChg chg="addSp delSp modSp new del mod">
        <pc:chgData name="Caroline Prodger" userId="e4ef2e75-b60b-401b-8ebe-291bdcf405f4" providerId="ADAL" clId="{FD74D45A-CAB4-4BEE-A2DB-108F4EE79C23}" dt="2022-05-27T11:17:36.706" v="3625" actId="2696"/>
        <pc:sldMkLst>
          <pc:docMk/>
          <pc:sldMk cId="3418909638" sldId="326"/>
        </pc:sldMkLst>
        <pc:spChg chg="mod">
          <ac:chgData name="Caroline Prodger" userId="e4ef2e75-b60b-401b-8ebe-291bdcf405f4" providerId="ADAL" clId="{FD74D45A-CAB4-4BEE-A2DB-108F4EE79C23}" dt="2022-05-27T11:00:52.061" v="3227" actId="20577"/>
          <ac:spMkLst>
            <pc:docMk/>
            <pc:sldMk cId="3418909638" sldId="326"/>
            <ac:spMk id="2" creationId="{B1296FAE-141B-D67D-0B97-2856ABA1EAE1}"/>
          </ac:spMkLst>
        </pc:spChg>
        <pc:spChg chg="del mod">
          <ac:chgData name="Caroline Prodger" userId="e4ef2e75-b60b-401b-8ebe-291bdcf405f4" providerId="ADAL" clId="{FD74D45A-CAB4-4BEE-A2DB-108F4EE79C23}" dt="2022-05-27T11:01:27.585" v="3236" actId="1032"/>
          <ac:spMkLst>
            <pc:docMk/>
            <pc:sldMk cId="3418909638" sldId="326"/>
            <ac:spMk id="3" creationId="{6A0D2005-0495-AD16-6453-07E3D5C5C783}"/>
          </ac:spMkLst>
        </pc:spChg>
        <pc:spChg chg="add del mod">
          <ac:chgData name="Caroline Prodger" userId="e4ef2e75-b60b-401b-8ebe-291bdcf405f4" providerId="ADAL" clId="{FD74D45A-CAB4-4BEE-A2DB-108F4EE79C23}" dt="2022-05-27T11:08:01.059" v="3348" actId="21"/>
          <ac:spMkLst>
            <pc:docMk/>
            <pc:sldMk cId="3418909638" sldId="326"/>
            <ac:spMk id="5" creationId="{3AF15CF3-254D-7408-1C1D-1D3D6A1E69DF}"/>
          </ac:spMkLst>
        </pc:spChg>
        <pc:spChg chg="add del mod">
          <ac:chgData name="Caroline Prodger" userId="e4ef2e75-b60b-401b-8ebe-291bdcf405f4" providerId="ADAL" clId="{FD74D45A-CAB4-4BEE-A2DB-108F4EE79C23}" dt="2022-05-27T11:05:36.217" v="3331" actId="21"/>
          <ac:spMkLst>
            <pc:docMk/>
            <pc:sldMk cId="3418909638" sldId="326"/>
            <ac:spMk id="6" creationId="{7C48B202-E445-E74C-5E20-6A46F96EFA8A}"/>
          </ac:spMkLst>
        </pc:spChg>
        <pc:spChg chg="add del mod">
          <ac:chgData name="Caroline Prodger" userId="e4ef2e75-b60b-401b-8ebe-291bdcf405f4" providerId="ADAL" clId="{FD74D45A-CAB4-4BEE-A2DB-108F4EE79C23}" dt="2022-05-27T11:07:58.040" v="3347" actId="21"/>
          <ac:spMkLst>
            <pc:docMk/>
            <pc:sldMk cId="3418909638" sldId="326"/>
            <ac:spMk id="7" creationId="{A6E4D341-63B6-D359-61B4-8C22E86BD75F}"/>
          </ac:spMkLst>
        </pc:spChg>
        <pc:graphicFrameChg chg="add mod modGraphic">
          <ac:chgData name="Caroline Prodger" userId="e4ef2e75-b60b-401b-8ebe-291bdcf405f4" providerId="ADAL" clId="{FD74D45A-CAB4-4BEE-A2DB-108F4EE79C23}" dt="2022-05-27T11:11:11.480" v="3372" actId="207"/>
          <ac:graphicFrameMkLst>
            <pc:docMk/>
            <pc:sldMk cId="3418909638" sldId="326"/>
            <ac:graphicFrameMk id="4" creationId="{1048EE81-9146-C4F3-745A-EC158D5373B0}"/>
          </ac:graphicFrameMkLst>
        </pc:graphicFrameChg>
        <pc:cxnChg chg="add del mod">
          <ac:chgData name="Caroline Prodger" userId="e4ef2e75-b60b-401b-8ebe-291bdcf405f4" providerId="ADAL" clId="{FD74D45A-CAB4-4BEE-A2DB-108F4EE79C23}" dt="2022-05-27T11:08:42.476" v="3354" actId="1076"/>
          <ac:cxnSpMkLst>
            <pc:docMk/>
            <pc:sldMk cId="3418909638" sldId="326"/>
            <ac:cxnSpMk id="9" creationId="{1DE5CA5F-1B68-82E3-6A93-D13A2E382E5C}"/>
          </ac:cxnSpMkLst>
        </pc:cxnChg>
        <pc:cxnChg chg="add mod">
          <ac:chgData name="Caroline Prodger" userId="e4ef2e75-b60b-401b-8ebe-291bdcf405f4" providerId="ADAL" clId="{FD74D45A-CAB4-4BEE-A2DB-108F4EE79C23}" dt="2022-05-27T11:08:45.807" v="3355" actId="1076"/>
          <ac:cxnSpMkLst>
            <pc:docMk/>
            <pc:sldMk cId="3418909638" sldId="326"/>
            <ac:cxnSpMk id="10" creationId="{B425B6E1-C7CC-775D-4FBA-7548AF1B3A20}"/>
          </ac:cxnSpMkLst>
        </pc:cxnChg>
        <pc:cxnChg chg="add mod">
          <ac:chgData name="Caroline Prodger" userId="e4ef2e75-b60b-401b-8ebe-291bdcf405f4" providerId="ADAL" clId="{FD74D45A-CAB4-4BEE-A2DB-108F4EE79C23}" dt="2022-05-27T11:09:06.635" v="3357" actId="14100"/>
          <ac:cxnSpMkLst>
            <pc:docMk/>
            <pc:sldMk cId="3418909638" sldId="326"/>
            <ac:cxnSpMk id="12" creationId="{EE38A41E-5511-6242-D626-86A7D9F77448}"/>
          </ac:cxnSpMkLst>
        </pc:cxnChg>
        <pc:cxnChg chg="add mod">
          <ac:chgData name="Caroline Prodger" userId="e4ef2e75-b60b-401b-8ebe-291bdcf405f4" providerId="ADAL" clId="{FD74D45A-CAB4-4BEE-A2DB-108F4EE79C23}" dt="2022-05-27T11:09:28.621" v="3361" actId="1076"/>
          <ac:cxnSpMkLst>
            <pc:docMk/>
            <pc:sldMk cId="3418909638" sldId="326"/>
            <ac:cxnSpMk id="14" creationId="{A650E142-282A-CC1C-2C26-4B09C87B8FA4}"/>
          </ac:cxnSpMkLst>
        </pc:cxnChg>
        <pc:cxnChg chg="add mod">
          <ac:chgData name="Caroline Prodger" userId="e4ef2e75-b60b-401b-8ebe-291bdcf405f4" providerId="ADAL" clId="{FD74D45A-CAB4-4BEE-A2DB-108F4EE79C23}" dt="2022-05-27T11:09:51.454" v="3362" actId="11529"/>
          <ac:cxnSpMkLst>
            <pc:docMk/>
            <pc:sldMk cId="3418909638" sldId="326"/>
            <ac:cxnSpMk id="17" creationId="{64474D38-03D3-9348-3534-83D097662352}"/>
          </ac:cxnSpMkLst>
        </pc:cxnChg>
        <pc:cxnChg chg="add mod">
          <ac:chgData name="Caroline Prodger" userId="e4ef2e75-b60b-401b-8ebe-291bdcf405f4" providerId="ADAL" clId="{FD74D45A-CAB4-4BEE-A2DB-108F4EE79C23}" dt="2022-05-27T11:10:13.344" v="3365" actId="14100"/>
          <ac:cxnSpMkLst>
            <pc:docMk/>
            <pc:sldMk cId="3418909638" sldId="326"/>
            <ac:cxnSpMk id="18" creationId="{2C6F16E2-8E89-97DE-694F-9CB074E1C3D5}"/>
          </ac:cxnSpMkLst>
        </pc:cxnChg>
        <pc:cxnChg chg="add mod">
          <ac:chgData name="Caroline Prodger" userId="e4ef2e75-b60b-401b-8ebe-291bdcf405f4" providerId="ADAL" clId="{FD74D45A-CAB4-4BEE-A2DB-108F4EE79C23}" dt="2022-05-27T11:10:31.430" v="3366" actId="11529"/>
          <ac:cxnSpMkLst>
            <pc:docMk/>
            <pc:sldMk cId="3418909638" sldId="326"/>
            <ac:cxnSpMk id="21" creationId="{07B346E0-40B7-7E44-E4B6-6C0C3619246C}"/>
          </ac:cxnSpMkLst>
        </pc:cxnChg>
        <pc:cxnChg chg="add mod">
          <ac:chgData name="Caroline Prodger" userId="e4ef2e75-b60b-401b-8ebe-291bdcf405f4" providerId="ADAL" clId="{FD74D45A-CAB4-4BEE-A2DB-108F4EE79C23}" dt="2022-05-27T11:10:46.536" v="3368" actId="1076"/>
          <ac:cxnSpMkLst>
            <pc:docMk/>
            <pc:sldMk cId="3418909638" sldId="326"/>
            <ac:cxnSpMk id="22" creationId="{A2CE68E8-96C9-899C-FE64-0D518BB7E043}"/>
          </ac:cxnSpMkLst>
        </pc:cxnChg>
      </pc:sldChg>
      <pc:sldChg chg="addSp delSp modSp new mod">
        <pc:chgData name="Caroline Prodger" userId="e4ef2e75-b60b-401b-8ebe-291bdcf405f4" providerId="ADAL" clId="{FD74D45A-CAB4-4BEE-A2DB-108F4EE79C23}" dt="2022-05-27T11:17:25.973" v="3624" actId="20577"/>
        <pc:sldMkLst>
          <pc:docMk/>
          <pc:sldMk cId="3424964183" sldId="327"/>
        </pc:sldMkLst>
        <pc:spChg chg="mod">
          <ac:chgData name="Caroline Prodger" userId="e4ef2e75-b60b-401b-8ebe-291bdcf405f4" providerId="ADAL" clId="{FD74D45A-CAB4-4BEE-A2DB-108F4EE79C23}" dt="2022-05-27T11:17:25.973" v="3624" actId="20577"/>
          <ac:spMkLst>
            <pc:docMk/>
            <pc:sldMk cId="3424964183" sldId="327"/>
            <ac:spMk id="2" creationId="{08DEFDF4-6544-3837-6F47-4A0D2726E4C0}"/>
          </ac:spMkLst>
        </pc:spChg>
        <pc:spChg chg="mod">
          <ac:chgData name="Caroline Prodger" userId="e4ef2e75-b60b-401b-8ebe-291bdcf405f4" providerId="ADAL" clId="{FD74D45A-CAB4-4BEE-A2DB-108F4EE79C23}" dt="2022-05-27T11:16:22.866" v="3604" actId="12"/>
          <ac:spMkLst>
            <pc:docMk/>
            <pc:sldMk cId="3424964183" sldId="327"/>
            <ac:spMk id="3" creationId="{3DBCBEDB-5084-CB57-948E-105DC9B07554}"/>
          </ac:spMkLst>
        </pc:spChg>
        <pc:spChg chg="add del mod">
          <ac:chgData name="Caroline Prodger" userId="e4ef2e75-b60b-401b-8ebe-291bdcf405f4" providerId="ADAL" clId="{FD74D45A-CAB4-4BEE-A2DB-108F4EE79C23}" dt="2022-05-27T11:16:47.614" v="3607" actId="478"/>
          <ac:spMkLst>
            <pc:docMk/>
            <pc:sldMk cId="3424964183" sldId="327"/>
            <ac:spMk id="9" creationId="{A79D54BC-3D9B-8D96-0F81-45BFBB5F0870}"/>
          </ac:spMkLst>
        </pc:spChg>
        <pc:picChg chg="add del mod">
          <ac:chgData name="Caroline Prodger" userId="e4ef2e75-b60b-401b-8ebe-291bdcf405f4" providerId="ADAL" clId="{FD74D45A-CAB4-4BEE-A2DB-108F4EE79C23}" dt="2022-05-27T11:16:42.533" v="3605" actId="478"/>
          <ac:picMkLst>
            <pc:docMk/>
            <pc:sldMk cId="3424964183" sldId="327"/>
            <ac:picMk id="5" creationId="{8A3ED409-2BBC-A717-EF2A-44CBA32259E0}"/>
          </ac:picMkLst>
        </pc:picChg>
        <pc:picChg chg="add mod">
          <ac:chgData name="Caroline Prodger" userId="e4ef2e75-b60b-401b-8ebe-291bdcf405f4" providerId="ADAL" clId="{FD74D45A-CAB4-4BEE-A2DB-108F4EE79C23}" dt="2022-05-27T11:17:02.300" v="3613" actId="1076"/>
          <ac:picMkLst>
            <pc:docMk/>
            <pc:sldMk cId="3424964183" sldId="327"/>
            <ac:picMk id="16" creationId="{C477B9DC-DFFD-5F88-19C0-3D11274F32AA}"/>
          </ac:picMkLst>
        </pc:picChg>
        <pc:cxnChg chg="add del mod">
          <ac:chgData name="Caroline Prodger" userId="e4ef2e75-b60b-401b-8ebe-291bdcf405f4" providerId="ADAL" clId="{FD74D45A-CAB4-4BEE-A2DB-108F4EE79C23}" dt="2022-05-27T11:16:51.775" v="3609" actId="478"/>
          <ac:cxnSpMkLst>
            <pc:docMk/>
            <pc:sldMk cId="3424964183" sldId="327"/>
            <ac:cxnSpMk id="7" creationId="{63A96EAA-4638-D2F0-346E-495FE8059749}"/>
          </ac:cxnSpMkLst>
        </pc:cxnChg>
        <pc:cxnChg chg="add del mod">
          <ac:chgData name="Caroline Prodger" userId="e4ef2e75-b60b-401b-8ebe-291bdcf405f4" providerId="ADAL" clId="{FD74D45A-CAB4-4BEE-A2DB-108F4EE79C23}" dt="2022-05-27T11:16:49.386" v="3608" actId="478"/>
          <ac:cxnSpMkLst>
            <pc:docMk/>
            <pc:sldMk cId="3424964183" sldId="327"/>
            <ac:cxnSpMk id="13" creationId="{940A6879-DDF3-E3E7-6067-1AFC7CDAAF04}"/>
          </ac:cxnSpMkLst>
        </pc:cxnChg>
      </pc:sldChg>
      <pc:sldChg chg="addSp modSp new mod ord modNotesTx">
        <pc:chgData name="Caroline Prodger" userId="e4ef2e75-b60b-401b-8ebe-291bdcf405f4" providerId="ADAL" clId="{FD74D45A-CAB4-4BEE-A2DB-108F4EE79C23}" dt="2022-05-27T11:59:51.152" v="5437" actId="20577"/>
        <pc:sldMkLst>
          <pc:docMk/>
          <pc:sldMk cId="84703252" sldId="328"/>
        </pc:sldMkLst>
        <pc:spChg chg="mod">
          <ac:chgData name="Caroline Prodger" userId="e4ef2e75-b60b-401b-8ebe-291bdcf405f4" providerId="ADAL" clId="{FD74D45A-CAB4-4BEE-A2DB-108F4EE79C23}" dt="2022-05-27T11:40:48.030" v="4219" actId="20577"/>
          <ac:spMkLst>
            <pc:docMk/>
            <pc:sldMk cId="84703252" sldId="328"/>
            <ac:spMk id="2" creationId="{55B8BDBC-B252-E1D6-3EB9-4BB19837E993}"/>
          </ac:spMkLst>
        </pc:spChg>
        <pc:spChg chg="mod">
          <ac:chgData name="Caroline Prodger" userId="e4ef2e75-b60b-401b-8ebe-291bdcf405f4" providerId="ADAL" clId="{FD74D45A-CAB4-4BEE-A2DB-108F4EE79C23}" dt="2022-05-27T11:45:11.672" v="4518" actId="14100"/>
          <ac:spMkLst>
            <pc:docMk/>
            <pc:sldMk cId="84703252" sldId="328"/>
            <ac:spMk id="3" creationId="{EF48238C-5A69-76AD-8837-F791FC31EA31}"/>
          </ac:spMkLst>
        </pc:spChg>
        <pc:picChg chg="add mod">
          <ac:chgData name="Caroline Prodger" userId="e4ef2e75-b60b-401b-8ebe-291bdcf405f4" providerId="ADAL" clId="{FD74D45A-CAB4-4BEE-A2DB-108F4EE79C23}" dt="2022-05-27T11:45:17.950" v="4519" actId="1076"/>
          <ac:picMkLst>
            <pc:docMk/>
            <pc:sldMk cId="84703252" sldId="328"/>
            <ac:picMk id="5" creationId="{CD463B57-AD49-451C-E9FE-64BA4D916767}"/>
          </ac:picMkLst>
        </pc:picChg>
      </pc:sldChg>
      <pc:sldChg chg="modSp new mod">
        <pc:chgData name="Caroline Prodger" userId="e4ef2e75-b60b-401b-8ebe-291bdcf405f4" providerId="ADAL" clId="{FD74D45A-CAB4-4BEE-A2DB-108F4EE79C23}" dt="2022-05-27T13:38:36.757" v="7149" actId="20577"/>
        <pc:sldMkLst>
          <pc:docMk/>
          <pc:sldMk cId="2866395351" sldId="329"/>
        </pc:sldMkLst>
        <pc:spChg chg="mod">
          <ac:chgData name="Caroline Prodger" userId="e4ef2e75-b60b-401b-8ebe-291bdcf405f4" providerId="ADAL" clId="{FD74D45A-CAB4-4BEE-A2DB-108F4EE79C23}" dt="2022-05-27T11:54:21.287" v="4600" actId="20577"/>
          <ac:spMkLst>
            <pc:docMk/>
            <pc:sldMk cId="2866395351" sldId="329"/>
            <ac:spMk id="2" creationId="{D730D404-FC56-7FF1-4A0F-302F3A80FDF3}"/>
          </ac:spMkLst>
        </pc:spChg>
        <pc:spChg chg="mod">
          <ac:chgData name="Caroline Prodger" userId="e4ef2e75-b60b-401b-8ebe-291bdcf405f4" providerId="ADAL" clId="{FD74D45A-CAB4-4BEE-A2DB-108F4EE79C23}" dt="2022-05-27T13:38:36.757" v="7149" actId="20577"/>
          <ac:spMkLst>
            <pc:docMk/>
            <pc:sldMk cId="2866395351" sldId="329"/>
            <ac:spMk id="3" creationId="{55EE7920-038E-5D9D-34F8-DFDD76D40D51}"/>
          </ac:spMkLst>
        </pc:spChg>
      </pc:sldChg>
      <pc:sldChg chg="addSp delSp modSp new mod ord">
        <pc:chgData name="Caroline Prodger" userId="e4ef2e75-b60b-401b-8ebe-291bdcf405f4" providerId="ADAL" clId="{FD74D45A-CAB4-4BEE-A2DB-108F4EE79C23}" dt="2022-05-27T13:35:09.272" v="7076" actId="21"/>
        <pc:sldMkLst>
          <pc:docMk/>
          <pc:sldMk cId="4162263676" sldId="330"/>
        </pc:sldMkLst>
        <pc:spChg chg="mod">
          <ac:chgData name="Caroline Prodger" userId="e4ef2e75-b60b-401b-8ebe-291bdcf405f4" providerId="ADAL" clId="{FD74D45A-CAB4-4BEE-A2DB-108F4EE79C23}" dt="2022-05-27T13:20:26.314" v="6262" actId="20577"/>
          <ac:spMkLst>
            <pc:docMk/>
            <pc:sldMk cId="4162263676" sldId="330"/>
            <ac:spMk id="2" creationId="{456C8C21-ACD9-6D44-C80F-ABE280AFDAEC}"/>
          </ac:spMkLst>
        </pc:spChg>
        <pc:spChg chg="mod">
          <ac:chgData name="Caroline Prodger" userId="e4ef2e75-b60b-401b-8ebe-291bdcf405f4" providerId="ADAL" clId="{FD74D45A-CAB4-4BEE-A2DB-108F4EE79C23}" dt="2022-05-27T13:35:09.272" v="7076" actId="21"/>
          <ac:spMkLst>
            <pc:docMk/>
            <pc:sldMk cId="4162263676" sldId="330"/>
            <ac:spMk id="3" creationId="{FC0FED04-38DB-4AF2-0E32-4CE54FE6BBB1}"/>
          </ac:spMkLst>
        </pc:spChg>
        <pc:spChg chg="add del">
          <ac:chgData name="Caroline Prodger" userId="e4ef2e75-b60b-401b-8ebe-291bdcf405f4" providerId="ADAL" clId="{FD74D45A-CAB4-4BEE-A2DB-108F4EE79C23}" dt="2022-05-27T13:20:48.353" v="6264" actId="22"/>
          <ac:spMkLst>
            <pc:docMk/>
            <pc:sldMk cId="4162263676" sldId="330"/>
            <ac:spMk id="5" creationId="{5491603F-80E6-2D7B-0391-D6390825BADE}"/>
          </ac:spMkLst>
        </pc:spChg>
      </pc:sldChg>
      <pc:sldChg chg="addSp modSp new mod ord">
        <pc:chgData name="Caroline Prodger" userId="e4ef2e75-b60b-401b-8ebe-291bdcf405f4" providerId="ADAL" clId="{FD74D45A-CAB4-4BEE-A2DB-108F4EE79C23}" dt="2022-05-27T15:41:30.461" v="8400" actId="20577"/>
        <pc:sldMkLst>
          <pc:docMk/>
          <pc:sldMk cId="3688912261" sldId="331"/>
        </pc:sldMkLst>
        <pc:spChg chg="mod">
          <ac:chgData name="Caroline Prodger" userId="e4ef2e75-b60b-401b-8ebe-291bdcf405f4" providerId="ADAL" clId="{FD74D45A-CAB4-4BEE-A2DB-108F4EE79C23}" dt="2022-05-27T15:38:31.322" v="8313" actId="20577"/>
          <ac:spMkLst>
            <pc:docMk/>
            <pc:sldMk cId="3688912261" sldId="331"/>
            <ac:spMk id="2" creationId="{3513EAE6-30FB-B7EB-027D-28E9ED196261}"/>
          </ac:spMkLst>
        </pc:spChg>
        <pc:spChg chg="mod">
          <ac:chgData name="Caroline Prodger" userId="e4ef2e75-b60b-401b-8ebe-291bdcf405f4" providerId="ADAL" clId="{FD74D45A-CAB4-4BEE-A2DB-108F4EE79C23}" dt="2022-05-27T15:41:30.461" v="8400" actId="20577"/>
          <ac:spMkLst>
            <pc:docMk/>
            <pc:sldMk cId="3688912261" sldId="331"/>
            <ac:spMk id="3" creationId="{A8086952-1ED5-C4A7-B48B-1040DBEC56ED}"/>
          </ac:spMkLst>
        </pc:spChg>
        <pc:picChg chg="add mod">
          <ac:chgData name="Caroline Prodger" userId="e4ef2e75-b60b-401b-8ebe-291bdcf405f4" providerId="ADAL" clId="{FD74D45A-CAB4-4BEE-A2DB-108F4EE79C23}" dt="2022-05-27T15:41:12.860" v="8390" actId="1076"/>
          <ac:picMkLst>
            <pc:docMk/>
            <pc:sldMk cId="3688912261" sldId="331"/>
            <ac:picMk id="4" creationId="{683923D0-4F51-2488-A174-E5F3803E114A}"/>
          </ac:picMkLst>
        </pc:picChg>
      </pc:sldChg>
    </pc:docChg>
  </pc:docChgLst>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aroline Prodger" userId="e4ef2e75-b60b-401b-8ebe-291bdcf405f4" providerId="ADAL" clId="{F4277F42-AE1C-4A55-8D65-8E81C30D42DA}"/>
    <pc:docChg chg="custSel addSld delSld modSld sldOrd">
      <pc:chgData name="Caroline Prodger" userId="e4ef2e75-b60b-401b-8ebe-291bdcf405f4" providerId="ADAL" clId="{F4277F42-AE1C-4A55-8D65-8E81C30D42DA}" dt="2022-08-23T13:21:41.009" v="903" actId="20577"/>
      <pc:docMkLst>
        <pc:docMk/>
      </pc:docMkLst>
      <pc:sldChg chg="modSp mod">
        <pc:chgData name="Caroline Prodger" userId="e4ef2e75-b60b-401b-8ebe-291bdcf405f4" providerId="ADAL" clId="{F4277F42-AE1C-4A55-8D65-8E81C30D42DA}" dt="2022-08-23T11:51:00.034" v="891" actId="20577"/>
        <pc:sldMkLst>
          <pc:docMk/>
          <pc:sldMk cId="4022091065" sldId="256"/>
        </pc:sldMkLst>
        <pc:spChg chg="mod">
          <ac:chgData name="Caroline Prodger" userId="e4ef2e75-b60b-401b-8ebe-291bdcf405f4" providerId="ADAL" clId="{F4277F42-AE1C-4A55-8D65-8E81C30D42DA}" dt="2022-08-23T11:51:00.034" v="891" actId="20577"/>
          <ac:spMkLst>
            <pc:docMk/>
            <pc:sldMk cId="4022091065" sldId="256"/>
            <ac:spMk id="18434" creationId="{00000000-0000-0000-0000-000000000000}"/>
          </ac:spMkLst>
        </pc:spChg>
      </pc:sldChg>
      <pc:sldChg chg="del">
        <pc:chgData name="Caroline Prodger" userId="e4ef2e75-b60b-401b-8ebe-291bdcf405f4" providerId="ADAL" clId="{F4277F42-AE1C-4A55-8D65-8E81C30D42DA}" dt="2022-08-23T11:51:30.284" v="892" actId="2696"/>
        <pc:sldMkLst>
          <pc:docMk/>
          <pc:sldMk cId="828076406" sldId="289"/>
        </pc:sldMkLst>
      </pc:sldChg>
      <pc:sldChg chg="del">
        <pc:chgData name="Caroline Prodger" userId="e4ef2e75-b60b-401b-8ebe-291bdcf405f4" providerId="ADAL" clId="{F4277F42-AE1C-4A55-8D65-8E81C30D42DA}" dt="2022-08-23T11:51:30.284" v="892" actId="2696"/>
        <pc:sldMkLst>
          <pc:docMk/>
          <pc:sldMk cId="2263822555" sldId="309"/>
        </pc:sldMkLst>
      </pc:sldChg>
      <pc:sldChg chg="del">
        <pc:chgData name="Caroline Prodger" userId="e4ef2e75-b60b-401b-8ebe-291bdcf405f4" providerId="ADAL" clId="{F4277F42-AE1C-4A55-8D65-8E81C30D42DA}" dt="2022-08-23T11:51:30.284" v="892" actId="2696"/>
        <pc:sldMkLst>
          <pc:docMk/>
          <pc:sldMk cId="2757863756" sldId="310"/>
        </pc:sldMkLst>
      </pc:sldChg>
      <pc:sldChg chg="del">
        <pc:chgData name="Caroline Prodger" userId="e4ef2e75-b60b-401b-8ebe-291bdcf405f4" providerId="ADAL" clId="{F4277F42-AE1C-4A55-8D65-8E81C30D42DA}" dt="2022-08-23T11:51:30.284" v="892" actId="2696"/>
        <pc:sldMkLst>
          <pc:docMk/>
          <pc:sldMk cId="399790817" sldId="311"/>
        </pc:sldMkLst>
      </pc:sldChg>
      <pc:sldChg chg="del">
        <pc:chgData name="Caroline Prodger" userId="e4ef2e75-b60b-401b-8ebe-291bdcf405f4" providerId="ADAL" clId="{F4277F42-AE1C-4A55-8D65-8E81C30D42DA}" dt="2022-08-23T11:51:30.284" v="892" actId="2696"/>
        <pc:sldMkLst>
          <pc:docMk/>
          <pc:sldMk cId="3183743388" sldId="312"/>
        </pc:sldMkLst>
      </pc:sldChg>
      <pc:sldChg chg="del">
        <pc:chgData name="Caroline Prodger" userId="e4ef2e75-b60b-401b-8ebe-291bdcf405f4" providerId="ADAL" clId="{F4277F42-AE1C-4A55-8D65-8E81C30D42DA}" dt="2022-08-23T11:23:42.163" v="15" actId="2696"/>
        <pc:sldMkLst>
          <pc:docMk/>
          <pc:sldMk cId="1110822239" sldId="313"/>
        </pc:sldMkLst>
      </pc:sldChg>
      <pc:sldChg chg="del">
        <pc:chgData name="Caroline Prodger" userId="e4ef2e75-b60b-401b-8ebe-291bdcf405f4" providerId="ADAL" clId="{F4277F42-AE1C-4A55-8D65-8E81C30D42DA}" dt="2022-08-23T11:23:42.163" v="15" actId="2696"/>
        <pc:sldMkLst>
          <pc:docMk/>
          <pc:sldMk cId="3050078384" sldId="314"/>
        </pc:sldMkLst>
      </pc:sldChg>
      <pc:sldChg chg="del">
        <pc:chgData name="Caroline Prodger" userId="e4ef2e75-b60b-401b-8ebe-291bdcf405f4" providerId="ADAL" clId="{F4277F42-AE1C-4A55-8D65-8E81C30D42DA}" dt="2022-08-23T11:28:41.819" v="17" actId="2696"/>
        <pc:sldMkLst>
          <pc:docMk/>
          <pc:sldMk cId="92524824" sldId="315"/>
        </pc:sldMkLst>
      </pc:sldChg>
      <pc:sldChg chg="del">
        <pc:chgData name="Caroline Prodger" userId="e4ef2e75-b60b-401b-8ebe-291bdcf405f4" providerId="ADAL" clId="{F4277F42-AE1C-4A55-8D65-8E81C30D42DA}" dt="2022-08-23T11:51:30.284" v="892" actId="2696"/>
        <pc:sldMkLst>
          <pc:docMk/>
          <pc:sldMk cId="1225991931" sldId="317"/>
        </pc:sldMkLst>
      </pc:sldChg>
      <pc:sldChg chg="modSp mod">
        <pc:chgData name="Caroline Prodger" userId="e4ef2e75-b60b-401b-8ebe-291bdcf405f4" providerId="ADAL" clId="{F4277F42-AE1C-4A55-8D65-8E81C30D42DA}" dt="2022-08-23T13:19:36.398" v="893" actId="20577"/>
        <pc:sldMkLst>
          <pc:docMk/>
          <pc:sldMk cId="2335720193" sldId="318"/>
        </pc:sldMkLst>
        <pc:spChg chg="mod">
          <ac:chgData name="Caroline Prodger" userId="e4ef2e75-b60b-401b-8ebe-291bdcf405f4" providerId="ADAL" clId="{F4277F42-AE1C-4A55-8D65-8E81C30D42DA}" dt="2022-08-23T13:19:36.398" v="893" actId="20577"/>
          <ac:spMkLst>
            <pc:docMk/>
            <pc:sldMk cId="2335720193" sldId="318"/>
            <ac:spMk id="3" creationId="{D39ED65A-D3FF-696B-EE32-FF96846832DC}"/>
          </ac:spMkLst>
        </pc:spChg>
      </pc:sldChg>
      <pc:sldChg chg="modSp mod">
        <pc:chgData name="Caroline Prodger" userId="e4ef2e75-b60b-401b-8ebe-291bdcf405f4" providerId="ADAL" clId="{F4277F42-AE1C-4A55-8D65-8E81C30D42DA}" dt="2022-08-23T13:21:41.009" v="903" actId="20577"/>
        <pc:sldMkLst>
          <pc:docMk/>
          <pc:sldMk cId="994015940" sldId="320"/>
        </pc:sldMkLst>
        <pc:spChg chg="mod">
          <ac:chgData name="Caroline Prodger" userId="e4ef2e75-b60b-401b-8ebe-291bdcf405f4" providerId="ADAL" clId="{F4277F42-AE1C-4A55-8D65-8E81C30D42DA}" dt="2022-08-23T13:21:41.009" v="903" actId="20577"/>
          <ac:spMkLst>
            <pc:docMk/>
            <pc:sldMk cId="994015940" sldId="320"/>
            <ac:spMk id="3" creationId="{441FF334-778A-6E63-338F-5E6F95B86C22}"/>
          </ac:spMkLst>
        </pc:spChg>
        <pc:spChg chg="mod">
          <ac:chgData name="Caroline Prodger" userId="e4ef2e75-b60b-401b-8ebe-291bdcf405f4" providerId="ADAL" clId="{F4277F42-AE1C-4A55-8D65-8E81C30D42DA}" dt="2022-08-23T13:21:05.554" v="895" actId="1076"/>
          <ac:spMkLst>
            <pc:docMk/>
            <pc:sldMk cId="994015940" sldId="320"/>
            <ac:spMk id="5" creationId="{207CF5D0-A097-F40E-0A91-B5F6FF83A6BE}"/>
          </ac:spMkLst>
        </pc:spChg>
      </pc:sldChg>
      <pc:sldChg chg="del">
        <pc:chgData name="Caroline Prodger" userId="e4ef2e75-b60b-401b-8ebe-291bdcf405f4" providerId="ADAL" clId="{F4277F42-AE1C-4A55-8D65-8E81C30D42DA}" dt="2022-08-23T11:51:30.284" v="892" actId="2696"/>
        <pc:sldMkLst>
          <pc:docMk/>
          <pc:sldMk cId="84703252" sldId="328"/>
        </pc:sldMkLst>
      </pc:sldChg>
      <pc:sldChg chg="del">
        <pc:chgData name="Caroline Prodger" userId="e4ef2e75-b60b-401b-8ebe-291bdcf405f4" providerId="ADAL" clId="{F4277F42-AE1C-4A55-8D65-8E81C30D42DA}" dt="2022-08-23T11:51:30.284" v="892" actId="2696"/>
        <pc:sldMkLst>
          <pc:docMk/>
          <pc:sldMk cId="2866395351" sldId="329"/>
        </pc:sldMkLst>
      </pc:sldChg>
      <pc:sldChg chg="del">
        <pc:chgData name="Caroline Prodger" userId="e4ef2e75-b60b-401b-8ebe-291bdcf405f4" providerId="ADAL" clId="{F4277F42-AE1C-4A55-8D65-8E81C30D42DA}" dt="2022-08-23T11:51:30.284" v="892" actId="2696"/>
        <pc:sldMkLst>
          <pc:docMk/>
          <pc:sldMk cId="4162263676" sldId="330"/>
        </pc:sldMkLst>
      </pc:sldChg>
      <pc:sldChg chg="add">
        <pc:chgData name="Caroline Prodger" userId="e4ef2e75-b60b-401b-8ebe-291bdcf405f4" providerId="ADAL" clId="{F4277F42-AE1C-4A55-8D65-8E81C30D42DA}" dt="2022-08-23T11:25:57.204" v="16"/>
        <pc:sldMkLst>
          <pc:docMk/>
          <pc:sldMk cId="2633502054" sldId="332"/>
        </pc:sldMkLst>
      </pc:sldChg>
      <pc:sldChg chg="addSp modSp new mod">
        <pc:chgData name="Caroline Prodger" userId="e4ef2e75-b60b-401b-8ebe-291bdcf405f4" providerId="ADAL" clId="{F4277F42-AE1C-4A55-8D65-8E81C30D42DA}" dt="2022-08-23T11:37:22.584" v="284" actId="1076"/>
        <pc:sldMkLst>
          <pc:docMk/>
          <pc:sldMk cId="345841090" sldId="333"/>
        </pc:sldMkLst>
        <pc:spChg chg="mod">
          <ac:chgData name="Caroline Prodger" userId="e4ef2e75-b60b-401b-8ebe-291bdcf405f4" providerId="ADAL" clId="{F4277F42-AE1C-4A55-8D65-8E81C30D42DA}" dt="2022-08-23T11:29:12.113" v="46" actId="20577"/>
          <ac:spMkLst>
            <pc:docMk/>
            <pc:sldMk cId="345841090" sldId="333"/>
            <ac:spMk id="2" creationId="{D35EAC85-684B-0EC2-EDBF-2A894027065E}"/>
          </ac:spMkLst>
        </pc:spChg>
        <pc:spChg chg="mod">
          <ac:chgData name="Caroline Prodger" userId="e4ef2e75-b60b-401b-8ebe-291bdcf405f4" providerId="ADAL" clId="{F4277F42-AE1C-4A55-8D65-8E81C30D42DA}" dt="2022-08-23T11:30:36.552" v="71" actId="12"/>
          <ac:spMkLst>
            <pc:docMk/>
            <pc:sldMk cId="345841090" sldId="333"/>
            <ac:spMk id="3" creationId="{0E6FACDE-DA0F-08A8-F6FE-649BEBC0A02A}"/>
          </ac:spMkLst>
        </pc:spChg>
        <pc:picChg chg="add mod">
          <ac:chgData name="Caroline Prodger" userId="e4ef2e75-b60b-401b-8ebe-291bdcf405f4" providerId="ADAL" clId="{F4277F42-AE1C-4A55-8D65-8E81C30D42DA}" dt="2022-08-23T11:37:22.584" v="284" actId="1076"/>
          <ac:picMkLst>
            <pc:docMk/>
            <pc:sldMk cId="345841090" sldId="333"/>
            <ac:picMk id="4" creationId="{D9B36568-853B-2C31-0ABA-CBD05F2FFEC4}"/>
          </ac:picMkLst>
        </pc:picChg>
      </pc:sldChg>
      <pc:sldChg chg="addSp delSp modSp new mod ord">
        <pc:chgData name="Caroline Prodger" userId="e4ef2e75-b60b-401b-8ebe-291bdcf405f4" providerId="ADAL" clId="{F4277F42-AE1C-4A55-8D65-8E81C30D42DA}" dt="2022-08-23T11:37:42.834" v="287" actId="2711"/>
        <pc:sldMkLst>
          <pc:docMk/>
          <pc:sldMk cId="420271489" sldId="334"/>
        </pc:sldMkLst>
        <pc:spChg chg="mod">
          <ac:chgData name="Caroline Prodger" userId="e4ef2e75-b60b-401b-8ebe-291bdcf405f4" providerId="ADAL" clId="{F4277F42-AE1C-4A55-8D65-8E81C30D42DA}" dt="2022-08-23T11:32:16.178" v="103" actId="20577"/>
          <ac:spMkLst>
            <pc:docMk/>
            <pc:sldMk cId="420271489" sldId="334"/>
            <ac:spMk id="2" creationId="{58E1A8AF-9D24-919A-D9E7-8286130893B8}"/>
          </ac:spMkLst>
        </pc:spChg>
        <pc:spChg chg="mod">
          <ac:chgData name="Caroline Prodger" userId="e4ef2e75-b60b-401b-8ebe-291bdcf405f4" providerId="ADAL" clId="{F4277F42-AE1C-4A55-8D65-8E81C30D42DA}" dt="2022-08-23T11:37:42.834" v="287" actId="2711"/>
          <ac:spMkLst>
            <pc:docMk/>
            <pc:sldMk cId="420271489" sldId="334"/>
            <ac:spMk id="3" creationId="{62718CC5-151F-3CC5-85FD-63DF4DE81EDB}"/>
          </ac:spMkLst>
        </pc:spChg>
        <pc:picChg chg="add del mod">
          <ac:chgData name="Caroline Prodger" userId="e4ef2e75-b60b-401b-8ebe-291bdcf405f4" providerId="ADAL" clId="{F4277F42-AE1C-4A55-8D65-8E81C30D42DA}" dt="2022-08-23T11:37:14.128" v="281" actId="21"/>
          <ac:picMkLst>
            <pc:docMk/>
            <pc:sldMk cId="420271489" sldId="334"/>
            <ac:picMk id="5" creationId="{76A1D8E6-2A30-DB1F-7C87-1681062EB051}"/>
          </ac:picMkLst>
        </pc:picChg>
      </pc:sldChg>
      <pc:sldChg chg="modSp new mod">
        <pc:chgData name="Caroline Prodger" userId="e4ef2e75-b60b-401b-8ebe-291bdcf405f4" providerId="ADAL" clId="{F4277F42-AE1C-4A55-8D65-8E81C30D42DA}" dt="2022-08-23T11:50:18.318" v="886" actId="255"/>
        <pc:sldMkLst>
          <pc:docMk/>
          <pc:sldMk cId="2137665541" sldId="335"/>
        </pc:sldMkLst>
        <pc:spChg chg="mod">
          <ac:chgData name="Caroline Prodger" userId="e4ef2e75-b60b-401b-8ebe-291bdcf405f4" providerId="ADAL" clId="{F4277F42-AE1C-4A55-8D65-8E81C30D42DA}" dt="2022-08-23T11:43:59.243" v="645" actId="20577"/>
          <ac:spMkLst>
            <pc:docMk/>
            <pc:sldMk cId="2137665541" sldId="335"/>
            <ac:spMk id="2" creationId="{1B97B317-A02C-0B12-EEDF-CE36C91F5FCC}"/>
          </ac:spMkLst>
        </pc:spChg>
        <pc:spChg chg="mod">
          <ac:chgData name="Caroline Prodger" userId="e4ef2e75-b60b-401b-8ebe-291bdcf405f4" providerId="ADAL" clId="{F4277F42-AE1C-4A55-8D65-8E81C30D42DA}" dt="2022-08-23T11:50:18.318" v="886" actId="255"/>
          <ac:spMkLst>
            <pc:docMk/>
            <pc:sldMk cId="2137665541" sldId="335"/>
            <ac:spMk id="3" creationId="{9C0FE514-5979-CF3A-38F3-FCBA3EECDD70}"/>
          </ac:spMkLst>
        </pc:spChg>
      </pc:sldChg>
      <pc:sldChg chg="delSp modSp new mod">
        <pc:chgData name="Caroline Prodger" userId="e4ef2e75-b60b-401b-8ebe-291bdcf405f4" providerId="ADAL" clId="{F4277F42-AE1C-4A55-8D65-8E81C30D42DA}" dt="2022-08-23T11:50:10.335" v="885" actId="20577"/>
        <pc:sldMkLst>
          <pc:docMk/>
          <pc:sldMk cId="3842586263" sldId="336"/>
        </pc:sldMkLst>
        <pc:spChg chg="mod">
          <ac:chgData name="Caroline Prodger" userId="e4ef2e75-b60b-401b-8ebe-291bdcf405f4" providerId="ADAL" clId="{F4277F42-AE1C-4A55-8D65-8E81C30D42DA}" dt="2022-08-23T11:50:10.335" v="885" actId="20577"/>
          <ac:spMkLst>
            <pc:docMk/>
            <pc:sldMk cId="3842586263" sldId="336"/>
            <ac:spMk id="2" creationId="{C8CAD504-9052-9543-221D-C666DC2D7879}"/>
          </ac:spMkLst>
        </pc:spChg>
        <pc:spChg chg="del">
          <ac:chgData name="Caroline Prodger" userId="e4ef2e75-b60b-401b-8ebe-291bdcf405f4" providerId="ADAL" clId="{F4277F42-AE1C-4A55-8D65-8E81C30D42DA}" dt="2022-08-23T11:44:15.771" v="649" actId="478"/>
          <ac:spMkLst>
            <pc:docMk/>
            <pc:sldMk cId="3842586263" sldId="336"/>
            <ac:spMk id="3" creationId="{189E7750-83FF-609B-E03C-38BB540055DE}"/>
          </ac:spMkLst>
        </pc:spChg>
      </pc:sld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Caroline Prodger" userId="e4ef2e75-b60b-401b-8ebe-291bdcf405f4" providerId="ADAL" clId="{C6CBBD74-B968-4760-91E7-D51DA4F3DF91}"/>
    <pc:docChg chg="custSel modSld">
      <pc:chgData name="Caroline Prodger" userId="e4ef2e75-b60b-401b-8ebe-291bdcf405f4" providerId="ADAL" clId="{C6CBBD74-B968-4760-91E7-D51DA4F3DF91}" dt="2022-08-26T13:58:52.473" v="6" actId="1076"/>
      <pc:docMkLst>
        <pc:docMk/>
      </pc:docMkLst>
      <pc:sldChg chg="addSp delSp modSp mod delCm">
        <pc:chgData name="Caroline Prodger" userId="e4ef2e75-b60b-401b-8ebe-291bdcf405f4" providerId="ADAL" clId="{C6CBBD74-B968-4760-91E7-D51DA4F3DF91}" dt="2022-08-26T13:58:52.473" v="6" actId="1076"/>
        <pc:sldMkLst>
          <pc:docMk/>
          <pc:sldMk cId="2871129304" sldId="322"/>
        </pc:sldMkLst>
        <pc:spChg chg="add del mod">
          <ac:chgData name="Caroline Prodger" userId="e4ef2e75-b60b-401b-8ebe-291bdcf405f4" providerId="ADAL" clId="{C6CBBD74-B968-4760-91E7-D51DA4F3DF91}" dt="2022-08-26T13:58:45.854" v="4" actId="478"/>
          <ac:spMkLst>
            <pc:docMk/>
            <pc:sldMk cId="2871129304" sldId="322"/>
            <ac:spMk id="4" creationId="{8B5333EB-017B-19F0-B6D6-6E7A4E12FFE0}"/>
          </ac:spMkLst>
        </pc:spChg>
        <pc:picChg chg="del">
          <ac:chgData name="Caroline Prodger" userId="e4ef2e75-b60b-401b-8ebe-291bdcf405f4" providerId="ADAL" clId="{C6CBBD74-B968-4760-91E7-D51DA4F3DF91}" dt="2022-08-26T13:56:48.654" v="1" actId="478"/>
          <ac:picMkLst>
            <pc:docMk/>
            <pc:sldMk cId="2871129304" sldId="322"/>
            <ac:picMk id="5" creationId="{081C139F-DC53-F019-D0DB-16392F66DD01}"/>
          </ac:picMkLst>
        </pc:picChg>
        <pc:picChg chg="add mod">
          <ac:chgData name="Caroline Prodger" userId="e4ef2e75-b60b-401b-8ebe-291bdcf405f4" providerId="ADAL" clId="{C6CBBD74-B968-4760-91E7-D51DA4F3DF91}" dt="2022-08-26T13:58:52.473" v="6" actId="1076"/>
          <ac:picMkLst>
            <pc:docMk/>
            <pc:sldMk cId="2871129304" sldId="322"/>
            <ac:picMk id="7" creationId="{42695521-7725-5139-7028-E0A2F200C57A}"/>
          </ac:picMkLst>
        </pc:pic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4022091065" sldId="256"/>
        </pc:sldMkLst>
        <pc:spChg chg="add">
          <ac:chgData name="Charlie Evans" userId="S::charlie.evans@cityandguilds.com::9964b21c-b77c-4334-8083-162c4eec6535" providerId="AD" clId="Web-{A2F6CF8D-5C88-4AB3-A932-369AD7190CFE}" dt="2022-01-26T15:56:43.433" v="0"/>
          <ac:spMkLst>
            <pc:docMk/>
            <pc:sldMk cId="4022091065"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4022091065" sldId="256"/>
            <ac:spMk id="3" creationId="{7C379A34-ED8D-4918-9E2C-E0EA0EB4650D}"/>
          </ac:spMkLst>
        </pc:sp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8/26/2022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225324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29210538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2" name="Text Box 11">
            <a:extLst>
              <a:ext uri="{FF2B5EF4-FFF2-40B4-BE49-F238E27FC236}">
                <a16:creationId xmlns:a16="http://schemas.microsoft.com/office/drawing/2014/main" id="{DC28F054-46E2-7DE7-CF75-1B0DAEFA6644}"/>
              </a:ext>
            </a:extLst>
          </p:cNvPr>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534201" y="3429000"/>
            <a:ext cx="8075597" cy="2575560"/>
          </a:xfrm>
        </p:spPr>
        <p:txBody>
          <a:bodyPr/>
          <a:lstStyle/>
          <a:p>
            <a:pPr eaLnBrk="1" hangingPunct="1">
              <a:lnSpc>
                <a:spcPct val="100000"/>
              </a:lnSpc>
            </a:pPr>
            <a:r>
              <a:rPr lang="en-GB" sz="2400" b="1" dirty="0">
                <a:solidFill>
                  <a:srgbClr val="0077E3"/>
                </a:solidFill>
                <a:ea typeface="ＭＳ Ｐゴシック" pitchFamily="-105" charset="-128"/>
                <a:cs typeface="ＭＳ Ｐゴシック" pitchFamily="-105" charset="-128"/>
              </a:rPr>
              <a:t>PowerPoint 5: Capacity management</a:t>
            </a:r>
          </a:p>
        </p:txBody>
      </p:sp>
      <p:sp>
        <p:nvSpPr>
          <p:cNvPr id="3" name="TextBox 9"/>
          <p:cNvSpPr txBox="1">
            <a:spLocks noChangeArrowheads="1"/>
          </p:cNvSpPr>
          <p:nvPr/>
        </p:nvSpPr>
        <p:spPr bwMode="auto">
          <a:xfrm>
            <a:off x="534201" y="1962912"/>
            <a:ext cx="7401279" cy="1466088"/>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15. Stock and asset management</a:t>
            </a:r>
          </a:p>
          <a:p>
            <a:endParaRPr lang="en-GB" sz="2400" b="1" dirty="0"/>
          </a:p>
          <a:p>
            <a:r>
              <a:rPr lang="en-GB" sz="2400" b="1" dirty="0"/>
              <a:t>15.2 Asset management and control principles.</a:t>
            </a:r>
          </a:p>
        </p:txBody>
      </p:sp>
    </p:spTree>
    <p:extLst>
      <p:ext uri="{BB962C8B-B14F-4D97-AF65-F5344CB8AC3E}">
        <p14:creationId xmlns:p14="http://schemas.microsoft.com/office/powerpoint/2010/main" val="4022091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5E6CD-BF29-5ED9-3945-D18CB43480BB}"/>
              </a:ext>
            </a:extLst>
          </p:cNvPr>
          <p:cNvSpPr>
            <a:spLocks noGrp="1"/>
          </p:cNvSpPr>
          <p:nvPr>
            <p:ph type="title"/>
          </p:nvPr>
        </p:nvSpPr>
        <p:spPr/>
        <p:txBody>
          <a:bodyPr/>
          <a:lstStyle/>
          <a:p>
            <a:r>
              <a:rPr lang="en-GB" dirty="0"/>
              <a:t>Uses of MRP II software</a:t>
            </a:r>
          </a:p>
        </p:txBody>
      </p:sp>
      <p:sp>
        <p:nvSpPr>
          <p:cNvPr id="4" name="Content Placeholder 3">
            <a:extLst>
              <a:ext uri="{FF2B5EF4-FFF2-40B4-BE49-F238E27FC236}">
                <a16:creationId xmlns:a16="http://schemas.microsoft.com/office/drawing/2014/main" id="{AA7BA8FA-5B16-A430-3862-DD16DE278C92}"/>
              </a:ext>
            </a:extLst>
          </p:cNvPr>
          <p:cNvSpPr txBox="1">
            <a:spLocks noGrp="1"/>
          </p:cNvSpPr>
          <p:nvPr>
            <p:ph sz="quarter" idx="10"/>
          </p:nvPr>
        </p:nvSpPr>
        <p:spPr>
          <a:xfrm>
            <a:off x="457200" y="1512000"/>
            <a:ext cx="8229600" cy="3424014"/>
          </a:xfrm>
          <a:prstGeom prst="rect">
            <a:avLst/>
          </a:prstGeom>
          <a:noFill/>
        </p:spPr>
        <p:txBody>
          <a:bodyPr wrap="square" numCol="2">
            <a:spAutoFit/>
          </a:bodyPr>
          <a:lstStyle/>
          <a:p>
            <a:pPr marL="216000" indent="-216000">
              <a:spcBef>
                <a:spcPts val="500"/>
              </a:spcBef>
              <a:spcAft>
                <a:spcPts val="500"/>
              </a:spcAft>
              <a:buClr>
                <a:srgbClr val="0077E3"/>
              </a:buClr>
              <a:buFont typeface="Arial" panose="020B0604020202020204" pitchFamily="34" charset="0"/>
              <a:buChar char="•"/>
            </a:pPr>
            <a:r>
              <a:rPr lang="en-US" dirty="0"/>
              <a:t>Plan manufacturing capacity.</a:t>
            </a:r>
          </a:p>
          <a:p>
            <a:pPr marL="216000" indent="-216000">
              <a:spcBef>
                <a:spcPts val="500"/>
              </a:spcBef>
              <a:spcAft>
                <a:spcPts val="500"/>
              </a:spcAft>
              <a:buClr>
                <a:srgbClr val="0077E3"/>
              </a:buClr>
              <a:buFont typeface="Arial" panose="020B0604020202020204" pitchFamily="34" charset="0"/>
              <a:buChar char="•"/>
            </a:pPr>
            <a:r>
              <a:rPr lang="en-US" dirty="0"/>
              <a:t>Schedule machine capacity.</a:t>
            </a:r>
          </a:p>
          <a:p>
            <a:pPr marL="216000" indent="-216000">
              <a:spcBef>
                <a:spcPts val="500"/>
              </a:spcBef>
              <a:spcAft>
                <a:spcPts val="500"/>
              </a:spcAft>
              <a:buClr>
                <a:srgbClr val="0077E3"/>
              </a:buClr>
              <a:buFont typeface="Arial" panose="020B0604020202020204" pitchFamily="34" charset="0"/>
              <a:buChar char="•"/>
            </a:pPr>
            <a:r>
              <a:rPr lang="en-US" dirty="0"/>
              <a:t>Control inventory.</a:t>
            </a:r>
          </a:p>
          <a:p>
            <a:pPr marL="216000" indent="-216000">
              <a:spcBef>
                <a:spcPts val="500"/>
              </a:spcBef>
              <a:spcAft>
                <a:spcPts val="500"/>
              </a:spcAft>
              <a:buClr>
                <a:srgbClr val="0077E3"/>
              </a:buClr>
              <a:buFont typeface="Arial" panose="020B0604020202020204" pitchFamily="34" charset="0"/>
              <a:buChar char="•"/>
            </a:pPr>
            <a:r>
              <a:rPr lang="en-US" dirty="0"/>
              <a:t>Manage purchasing.</a:t>
            </a:r>
          </a:p>
          <a:p>
            <a:pPr marL="216000" indent="-216000">
              <a:spcBef>
                <a:spcPts val="500"/>
              </a:spcBef>
              <a:spcAft>
                <a:spcPts val="500"/>
              </a:spcAft>
              <a:buClr>
                <a:srgbClr val="0077E3"/>
              </a:buClr>
              <a:buFont typeface="Arial" panose="020B0604020202020204" pitchFamily="34" charset="0"/>
              <a:buChar char="•"/>
            </a:pPr>
            <a:r>
              <a:rPr lang="en-US" dirty="0"/>
              <a:t>Carry out MRP.</a:t>
            </a:r>
          </a:p>
          <a:p>
            <a:pPr marL="216000" indent="-216000">
              <a:spcBef>
                <a:spcPts val="500"/>
              </a:spcBef>
              <a:spcAft>
                <a:spcPts val="500"/>
              </a:spcAft>
              <a:buClr>
                <a:srgbClr val="0077E3"/>
              </a:buClr>
              <a:buFont typeface="Arial" panose="020B0604020202020204" pitchFamily="34" charset="0"/>
              <a:buChar char="•"/>
            </a:pPr>
            <a:endParaRPr lang="en-US" dirty="0"/>
          </a:p>
          <a:p>
            <a:pPr marL="216000" indent="-216000">
              <a:spcBef>
                <a:spcPts val="500"/>
              </a:spcBef>
              <a:spcAft>
                <a:spcPts val="500"/>
              </a:spcAft>
              <a:buClr>
                <a:srgbClr val="0077E3"/>
              </a:buClr>
              <a:buFont typeface="Arial" panose="020B0604020202020204" pitchFamily="34" charset="0"/>
              <a:buChar char="•"/>
            </a:pPr>
            <a:endParaRPr lang="en-US" dirty="0"/>
          </a:p>
          <a:p>
            <a:pPr marL="216000" indent="-216000">
              <a:spcBef>
                <a:spcPts val="500"/>
              </a:spcBef>
              <a:spcAft>
                <a:spcPts val="500"/>
              </a:spcAft>
              <a:buClr>
                <a:srgbClr val="0077E3"/>
              </a:buClr>
              <a:buFont typeface="Arial" panose="020B0604020202020204" pitchFamily="34" charset="0"/>
              <a:buChar char="•"/>
            </a:pPr>
            <a:endParaRPr lang="en-US" dirty="0"/>
          </a:p>
          <a:p>
            <a:pPr marL="216000" indent="-216000">
              <a:spcBef>
                <a:spcPts val="500"/>
              </a:spcBef>
              <a:spcAft>
                <a:spcPts val="500"/>
              </a:spcAft>
              <a:buClr>
                <a:srgbClr val="0077E3"/>
              </a:buClr>
              <a:buFont typeface="Arial" panose="020B0604020202020204" pitchFamily="34" charset="0"/>
              <a:buChar char="•"/>
            </a:pPr>
            <a:r>
              <a:rPr lang="en-US" dirty="0"/>
              <a:t>Enable quality assurance.</a:t>
            </a:r>
          </a:p>
          <a:p>
            <a:pPr marL="216000" indent="-216000">
              <a:spcBef>
                <a:spcPts val="500"/>
              </a:spcBef>
              <a:spcAft>
                <a:spcPts val="500"/>
              </a:spcAft>
              <a:buClr>
                <a:srgbClr val="0077E3"/>
              </a:buClr>
              <a:buFont typeface="Arial" panose="020B0604020202020204" pitchFamily="34" charset="0"/>
              <a:buChar char="•"/>
            </a:pPr>
            <a:r>
              <a:rPr lang="en-US" dirty="0"/>
              <a:t>Create master production schedules.</a:t>
            </a:r>
          </a:p>
          <a:p>
            <a:pPr marL="216000" indent="-216000">
              <a:spcBef>
                <a:spcPts val="500"/>
              </a:spcBef>
              <a:spcAft>
                <a:spcPts val="500"/>
              </a:spcAft>
              <a:buClr>
                <a:srgbClr val="0077E3"/>
              </a:buClr>
              <a:buFont typeface="Arial" panose="020B0604020202020204" pitchFamily="34" charset="0"/>
              <a:buChar char="•"/>
            </a:pPr>
            <a:r>
              <a:rPr lang="en-US" dirty="0"/>
              <a:t>Control costs/accounting. </a:t>
            </a:r>
          </a:p>
          <a:p>
            <a:pPr marL="216000" indent="-216000">
              <a:spcBef>
                <a:spcPts val="500"/>
              </a:spcBef>
              <a:spcAft>
                <a:spcPts val="500"/>
              </a:spcAft>
              <a:buClr>
                <a:srgbClr val="0077E3"/>
              </a:buClr>
              <a:buFont typeface="Arial" panose="020B0604020202020204" pitchFamily="34" charset="0"/>
              <a:buChar char="•"/>
            </a:pPr>
            <a:r>
              <a:rPr lang="en-US" dirty="0"/>
              <a:t>Forecast demand.</a:t>
            </a:r>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22130604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F6FB87-6909-5C2A-2D67-94A097E05656}"/>
              </a:ext>
            </a:extLst>
          </p:cNvPr>
          <p:cNvSpPr>
            <a:spLocks noGrp="1"/>
          </p:cNvSpPr>
          <p:nvPr>
            <p:ph type="title"/>
          </p:nvPr>
        </p:nvSpPr>
        <p:spPr/>
        <p:txBody>
          <a:bodyPr/>
          <a:lstStyle/>
          <a:p>
            <a:r>
              <a:rPr lang="en-US" dirty="0"/>
              <a:t>MRP II</a:t>
            </a:r>
            <a:endParaRPr lang="en-GB" dirty="0"/>
          </a:p>
        </p:txBody>
      </p:sp>
      <p:pic>
        <p:nvPicPr>
          <p:cNvPr id="7" name="Picture 6">
            <a:extLst>
              <a:ext uri="{FF2B5EF4-FFF2-40B4-BE49-F238E27FC236}">
                <a16:creationId xmlns:a16="http://schemas.microsoft.com/office/drawing/2014/main" id="{42695521-7725-5139-7028-E0A2F200C57A}"/>
              </a:ext>
            </a:extLst>
          </p:cNvPr>
          <p:cNvPicPr>
            <a:picLocks noChangeAspect="1"/>
          </p:cNvPicPr>
          <p:nvPr/>
        </p:nvPicPr>
        <p:blipFill>
          <a:blip r:embed="rId2"/>
          <a:stretch>
            <a:fillRect/>
          </a:stretch>
        </p:blipFill>
        <p:spPr>
          <a:xfrm>
            <a:off x="642895" y="1729409"/>
            <a:ext cx="7858209" cy="3741243"/>
          </a:xfrm>
          <a:prstGeom prst="rect">
            <a:avLst/>
          </a:prstGeom>
        </p:spPr>
      </p:pic>
    </p:spTree>
    <p:extLst>
      <p:ext uri="{BB962C8B-B14F-4D97-AF65-F5344CB8AC3E}">
        <p14:creationId xmlns:p14="http://schemas.microsoft.com/office/powerpoint/2010/main" val="28711293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E2F57C-C8E7-07DA-EB9C-7F50BBF0CDA1}"/>
              </a:ext>
            </a:extLst>
          </p:cNvPr>
          <p:cNvSpPr>
            <a:spLocks noGrp="1"/>
          </p:cNvSpPr>
          <p:nvPr>
            <p:ph type="title"/>
          </p:nvPr>
        </p:nvSpPr>
        <p:spPr/>
        <p:txBody>
          <a:bodyPr/>
          <a:lstStyle/>
          <a:p>
            <a:r>
              <a:rPr lang="en-US" dirty="0"/>
              <a:t>Advantages and disadvantages of MRP II</a:t>
            </a:r>
            <a:endParaRPr lang="en-GB" dirty="0"/>
          </a:p>
        </p:txBody>
      </p:sp>
      <p:graphicFrame>
        <p:nvGraphicFramePr>
          <p:cNvPr id="4" name="Table 4">
            <a:extLst>
              <a:ext uri="{FF2B5EF4-FFF2-40B4-BE49-F238E27FC236}">
                <a16:creationId xmlns:a16="http://schemas.microsoft.com/office/drawing/2014/main" id="{71A3A1C9-AF6D-A0ED-4F9E-E02628059289}"/>
              </a:ext>
            </a:extLst>
          </p:cNvPr>
          <p:cNvGraphicFramePr>
            <a:graphicFrameLocks noGrp="1"/>
          </p:cNvGraphicFramePr>
          <p:nvPr>
            <p:extLst>
              <p:ext uri="{D42A27DB-BD31-4B8C-83A1-F6EECF244321}">
                <p14:modId xmlns:p14="http://schemas.microsoft.com/office/powerpoint/2010/main" val="1246952368"/>
              </p:ext>
            </p:extLst>
          </p:nvPr>
        </p:nvGraphicFramePr>
        <p:xfrm>
          <a:off x="491066" y="1487161"/>
          <a:ext cx="8017934" cy="4444267"/>
        </p:xfrm>
        <a:graphic>
          <a:graphicData uri="http://schemas.openxmlformats.org/drawingml/2006/table">
            <a:tbl>
              <a:tblPr firstRow="1" bandRow="1">
                <a:tableStyleId>{5C22544A-7EE6-4342-B048-85BDC9FD1C3A}</a:tableStyleId>
              </a:tblPr>
              <a:tblGrid>
                <a:gridCol w="4008967">
                  <a:extLst>
                    <a:ext uri="{9D8B030D-6E8A-4147-A177-3AD203B41FA5}">
                      <a16:colId xmlns:a16="http://schemas.microsoft.com/office/drawing/2014/main" val="113625736"/>
                    </a:ext>
                  </a:extLst>
                </a:gridCol>
                <a:gridCol w="4008967">
                  <a:extLst>
                    <a:ext uri="{9D8B030D-6E8A-4147-A177-3AD203B41FA5}">
                      <a16:colId xmlns:a16="http://schemas.microsoft.com/office/drawing/2014/main" val="4226387117"/>
                    </a:ext>
                  </a:extLst>
                </a:gridCol>
              </a:tblGrid>
              <a:tr h="363734">
                <a:tc>
                  <a:txBody>
                    <a:bodyPr/>
                    <a:lstStyle/>
                    <a:p>
                      <a:r>
                        <a:rPr lang="en-US" sz="1600" dirty="0">
                          <a:solidFill>
                            <a:schemeClr val="tx1"/>
                          </a:solidFill>
                          <a:latin typeface="+mn-lt"/>
                        </a:rPr>
                        <a:t>Advantages</a:t>
                      </a:r>
                      <a:endParaRPr lang="en-GB" sz="1600" dirty="0">
                        <a:solidFill>
                          <a:schemeClr val="tx1"/>
                        </a:solidFill>
                        <a:latin typeface="+mn-lt"/>
                      </a:endParaRPr>
                    </a:p>
                  </a:txBody>
                  <a:tcPr/>
                </a:tc>
                <a:tc>
                  <a:txBody>
                    <a:bodyPr/>
                    <a:lstStyle/>
                    <a:p>
                      <a:r>
                        <a:rPr lang="en-US" sz="1600" dirty="0">
                          <a:solidFill>
                            <a:schemeClr val="tx1"/>
                          </a:solidFill>
                          <a:latin typeface="+mn-lt"/>
                        </a:rPr>
                        <a:t>Disadvantages</a:t>
                      </a:r>
                      <a:endParaRPr lang="en-GB" sz="1600" dirty="0">
                        <a:solidFill>
                          <a:schemeClr val="tx1"/>
                        </a:solidFill>
                        <a:latin typeface="+mn-lt"/>
                      </a:endParaRPr>
                    </a:p>
                  </a:txBody>
                  <a:tcPr/>
                </a:tc>
                <a:extLst>
                  <a:ext uri="{0D108BD9-81ED-4DB2-BD59-A6C34878D82A}">
                    <a16:rowId xmlns:a16="http://schemas.microsoft.com/office/drawing/2014/main" val="1823694327"/>
                  </a:ext>
                </a:extLst>
              </a:tr>
              <a:tr h="42663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b="0" i="0" dirty="0">
                          <a:solidFill>
                            <a:srgbClr val="202122"/>
                          </a:solidFill>
                          <a:effectLst/>
                          <a:latin typeface="+mn-lt"/>
                        </a:rPr>
                        <a:t>Better control of inventories</a:t>
                      </a:r>
                    </a:p>
                  </a:txBody>
                  <a:tcPr/>
                </a:tc>
                <a:tc>
                  <a:txBody>
                    <a:bodyPr/>
                    <a:lstStyle/>
                    <a:p>
                      <a:r>
                        <a:rPr lang="en-US" sz="1600" dirty="0">
                          <a:latin typeface="+mn-lt"/>
                        </a:rPr>
                        <a:t>Requires business change to implement</a:t>
                      </a:r>
                      <a:endParaRPr lang="en-GB" sz="1600" dirty="0">
                        <a:latin typeface="+mn-lt"/>
                      </a:endParaRPr>
                    </a:p>
                  </a:txBody>
                  <a:tcPr/>
                </a:tc>
                <a:extLst>
                  <a:ext uri="{0D108BD9-81ED-4DB2-BD59-A6C34878D82A}">
                    <a16:rowId xmlns:a16="http://schemas.microsoft.com/office/drawing/2014/main" val="4165434094"/>
                  </a:ext>
                </a:extLst>
              </a:tr>
              <a:tr h="46566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b="0" i="0" dirty="0">
                          <a:solidFill>
                            <a:srgbClr val="202122"/>
                          </a:solidFill>
                          <a:effectLst/>
                          <a:latin typeface="+mn-lt"/>
                        </a:rPr>
                        <a:t>Improved scheduling</a:t>
                      </a:r>
                    </a:p>
                  </a:txBody>
                  <a:tcPr/>
                </a:tc>
                <a:tc>
                  <a:txBody>
                    <a:bodyPr/>
                    <a:lstStyle/>
                    <a:p>
                      <a:r>
                        <a:rPr lang="en-US" sz="1600" dirty="0">
                          <a:latin typeface="+mn-lt"/>
                        </a:rPr>
                        <a:t>Expensive</a:t>
                      </a:r>
                      <a:endParaRPr lang="en-GB" sz="1600" dirty="0">
                        <a:latin typeface="+mn-lt"/>
                      </a:endParaRPr>
                    </a:p>
                  </a:txBody>
                  <a:tcPr/>
                </a:tc>
                <a:extLst>
                  <a:ext uri="{0D108BD9-81ED-4DB2-BD59-A6C34878D82A}">
                    <a16:rowId xmlns:a16="http://schemas.microsoft.com/office/drawing/2014/main" val="3662216615"/>
                  </a:ext>
                </a:extLst>
              </a:tr>
              <a:tr h="4472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b="0" i="0" dirty="0">
                          <a:solidFill>
                            <a:srgbClr val="202122"/>
                          </a:solidFill>
                          <a:effectLst/>
                          <a:latin typeface="+mn-lt"/>
                        </a:rPr>
                        <a:t>Productive relationships with suppliers</a:t>
                      </a:r>
                    </a:p>
                  </a:txBody>
                  <a:tcPr/>
                </a:tc>
                <a:tc>
                  <a:txBody>
                    <a:bodyPr/>
                    <a:lstStyle/>
                    <a:p>
                      <a:r>
                        <a:rPr lang="en-US" sz="1600" dirty="0">
                          <a:latin typeface="+mn-lt"/>
                        </a:rPr>
                        <a:t>Only as accurate as the data it uses</a:t>
                      </a:r>
                      <a:endParaRPr lang="en-GB" sz="1600" dirty="0">
                        <a:latin typeface="+mn-lt"/>
                      </a:endParaRPr>
                    </a:p>
                  </a:txBody>
                  <a:tcPr/>
                </a:tc>
                <a:extLst>
                  <a:ext uri="{0D108BD9-81ED-4DB2-BD59-A6C34878D82A}">
                    <a16:rowId xmlns:a16="http://schemas.microsoft.com/office/drawing/2014/main" val="3558101248"/>
                  </a:ext>
                </a:extLst>
              </a:tr>
              <a:tr h="6450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b="0" i="0" dirty="0">
                          <a:solidFill>
                            <a:srgbClr val="202122"/>
                          </a:solidFill>
                          <a:effectLst/>
                          <a:latin typeface="+mn-lt"/>
                        </a:rPr>
                        <a:t>Improved design control</a:t>
                      </a:r>
                    </a:p>
                  </a:txBody>
                  <a:tcPr/>
                </a:tc>
                <a:tc>
                  <a:txBody>
                    <a:bodyPr/>
                    <a:lstStyle/>
                    <a:p>
                      <a:r>
                        <a:rPr lang="en-US" sz="1600" dirty="0">
                          <a:latin typeface="+mn-lt"/>
                        </a:rPr>
                        <a:t>Limited flexibility to respond to short-term fluctuations</a:t>
                      </a:r>
                      <a:endParaRPr lang="en-GB" sz="1600" dirty="0">
                        <a:latin typeface="+mn-lt"/>
                      </a:endParaRPr>
                    </a:p>
                  </a:txBody>
                  <a:tcPr/>
                </a:tc>
                <a:extLst>
                  <a:ext uri="{0D108BD9-81ED-4DB2-BD59-A6C34878D82A}">
                    <a16:rowId xmlns:a16="http://schemas.microsoft.com/office/drawing/2014/main" val="1870327069"/>
                  </a:ext>
                </a:extLst>
              </a:tr>
              <a:tr h="363734">
                <a:tc>
                  <a:txBody>
                    <a:bodyPr/>
                    <a:lstStyle/>
                    <a:p>
                      <a:pPr algn="l"/>
                      <a:r>
                        <a:rPr lang="en-US" sz="1600" b="0" i="0" dirty="0">
                          <a:solidFill>
                            <a:srgbClr val="202122"/>
                          </a:solidFill>
                          <a:effectLst/>
                          <a:latin typeface="+mn-lt"/>
                        </a:rPr>
                        <a:t>Better quality and quality control</a:t>
                      </a:r>
                    </a:p>
                  </a:txBody>
                  <a:tcPr/>
                </a:tc>
                <a:tc>
                  <a:txBody>
                    <a:bodyPr/>
                    <a:lstStyle/>
                    <a:p>
                      <a:r>
                        <a:rPr lang="en-US" sz="1600" dirty="0">
                          <a:latin typeface="+mn-lt"/>
                        </a:rPr>
                        <a:t>Now being superseded by </a:t>
                      </a:r>
                      <a:r>
                        <a:rPr lang="en-US" sz="1600" b="1" dirty="0">
                          <a:latin typeface="+mn-lt"/>
                        </a:rPr>
                        <a:t>enterprise resource planning (ERP)</a:t>
                      </a:r>
                      <a:r>
                        <a:rPr lang="en-US" sz="1600" dirty="0">
                          <a:latin typeface="+mn-lt"/>
                        </a:rPr>
                        <a:t>, which looks at the whole business, not just production</a:t>
                      </a:r>
                      <a:endParaRPr lang="en-GB" sz="1600" dirty="0">
                        <a:latin typeface="+mn-lt"/>
                      </a:endParaRPr>
                    </a:p>
                  </a:txBody>
                  <a:tcPr/>
                </a:tc>
                <a:extLst>
                  <a:ext uri="{0D108BD9-81ED-4DB2-BD59-A6C34878D82A}">
                    <a16:rowId xmlns:a16="http://schemas.microsoft.com/office/drawing/2014/main" val="304163278"/>
                  </a:ext>
                </a:extLst>
              </a:tr>
              <a:tr h="636534">
                <a:tc>
                  <a:txBody>
                    <a:bodyPr/>
                    <a:lstStyle/>
                    <a:p>
                      <a:r>
                        <a:rPr lang="en-US" sz="1600" dirty="0">
                          <a:latin typeface="+mn-lt"/>
                        </a:rPr>
                        <a:t>Reduced working capital needed as inventory is better controlled</a:t>
                      </a:r>
                      <a:endParaRPr lang="en-GB" sz="1600" dirty="0">
                        <a:latin typeface="+mn-lt"/>
                      </a:endParaRPr>
                    </a:p>
                  </a:txBody>
                  <a:tcPr/>
                </a:tc>
                <a:tc>
                  <a:txBody>
                    <a:bodyPr/>
                    <a:lstStyle/>
                    <a:p>
                      <a:endParaRPr lang="en-GB" sz="1600" dirty="0">
                        <a:latin typeface="+mn-lt"/>
                      </a:endParaRPr>
                    </a:p>
                  </a:txBody>
                  <a:tcPr/>
                </a:tc>
                <a:extLst>
                  <a:ext uri="{0D108BD9-81ED-4DB2-BD59-A6C34878D82A}">
                    <a16:rowId xmlns:a16="http://schemas.microsoft.com/office/drawing/2014/main" val="1353675475"/>
                  </a:ext>
                </a:extLst>
              </a:tr>
              <a:tr h="636534">
                <a:tc>
                  <a:txBody>
                    <a:bodyPr/>
                    <a:lstStyle/>
                    <a:p>
                      <a:r>
                        <a:rPr lang="en-US" sz="1600" dirty="0">
                          <a:latin typeface="+mn-lt"/>
                        </a:rPr>
                        <a:t>Improved cash flow due to quicker deliveries</a:t>
                      </a:r>
                      <a:endParaRPr lang="en-GB" sz="1600" dirty="0">
                        <a:latin typeface="+mn-lt"/>
                      </a:endParaRPr>
                    </a:p>
                  </a:txBody>
                  <a:tcPr/>
                </a:tc>
                <a:tc>
                  <a:txBody>
                    <a:bodyPr/>
                    <a:lstStyle/>
                    <a:p>
                      <a:endParaRPr lang="en-GB" sz="1600" dirty="0">
                        <a:latin typeface="+mn-lt"/>
                      </a:endParaRPr>
                    </a:p>
                  </a:txBody>
                  <a:tcPr/>
                </a:tc>
                <a:extLst>
                  <a:ext uri="{0D108BD9-81ED-4DB2-BD59-A6C34878D82A}">
                    <a16:rowId xmlns:a16="http://schemas.microsoft.com/office/drawing/2014/main" val="3906214309"/>
                  </a:ext>
                </a:extLst>
              </a:tr>
            </a:tbl>
          </a:graphicData>
        </a:graphic>
      </p:graphicFrame>
    </p:spTree>
    <p:extLst>
      <p:ext uri="{BB962C8B-B14F-4D97-AF65-F5344CB8AC3E}">
        <p14:creationId xmlns:p14="http://schemas.microsoft.com/office/powerpoint/2010/main" val="14881009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95544-EFA0-417F-0955-58E56D74D078}"/>
              </a:ext>
            </a:extLst>
          </p:cNvPr>
          <p:cNvSpPr>
            <a:spLocks noGrp="1"/>
          </p:cNvSpPr>
          <p:nvPr>
            <p:ph type="title"/>
          </p:nvPr>
        </p:nvSpPr>
        <p:spPr/>
        <p:txBody>
          <a:bodyPr/>
          <a:lstStyle/>
          <a:p>
            <a:r>
              <a:rPr lang="en-US" dirty="0"/>
              <a:t>Bottlenecks</a:t>
            </a:r>
            <a:endParaRPr lang="en-GB" dirty="0"/>
          </a:p>
        </p:txBody>
      </p:sp>
      <p:sp>
        <p:nvSpPr>
          <p:cNvPr id="3" name="Content Placeholder 2">
            <a:extLst>
              <a:ext uri="{FF2B5EF4-FFF2-40B4-BE49-F238E27FC236}">
                <a16:creationId xmlns:a16="http://schemas.microsoft.com/office/drawing/2014/main" id="{F97A41EA-C25C-7DB2-B4E4-074154AB5166}"/>
              </a:ext>
            </a:extLst>
          </p:cNvPr>
          <p:cNvSpPr>
            <a:spLocks noGrp="1"/>
          </p:cNvSpPr>
          <p:nvPr>
            <p:ph sz="quarter" idx="10"/>
          </p:nvPr>
        </p:nvSpPr>
        <p:spPr>
          <a:xfrm>
            <a:off x="457200" y="1602000"/>
            <a:ext cx="6307667" cy="4248000"/>
          </a:xfrm>
        </p:spPr>
        <p:txBody>
          <a:bodyPr/>
          <a:lstStyle/>
          <a:p>
            <a:pPr marL="216000" indent="-216000">
              <a:spcBef>
                <a:spcPts val="500"/>
              </a:spcBef>
              <a:spcAft>
                <a:spcPts val="500"/>
              </a:spcAft>
              <a:buClr>
                <a:srgbClr val="0077E3"/>
              </a:buClr>
              <a:buFont typeface="Arial" panose="020B0604020202020204" pitchFamily="34" charset="0"/>
              <a:buChar char="•"/>
            </a:pPr>
            <a:r>
              <a:rPr lang="en-US" dirty="0">
                <a:solidFill>
                  <a:srgbClr val="202122"/>
                </a:solidFill>
                <a:latin typeface="Arial" panose="020B0604020202020204" pitchFamily="34" charset="0"/>
              </a:rPr>
              <a:t>A</a:t>
            </a:r>
            <a:r>
              <a:rPr lang="en-US" b="0" i="0" dirty="0">
                <a:solidFill>
                  <a:srgbClr val="202122"/>
                </a:solidFill>
                <a:effectLst/>
                <a:latin typeface="Arial" panose="020B0604020202020204" pitchFamily="34" charset="0"/>
              </a:rPr>
              <a:t> </a:t>
            </a:r>
            <a:r>
              <a:rPr lang="en-US" b="1" i="0" dirty="0">
                <a:solidFill>
                  <a:srgbClr val="202122"/>
                </a:solidFill>
                <a:effectLst/>
                <a:latin typeface="Arial" panose="020B0604020202020204" pitchFamily="34" charset="0"/>
              </a:rPr>
              <a:t>bottleneck</a:t>
            </a:r>
            <a:r>
              <a:rPr lang="en-US" b="0" i="0" dirty="0">
                <a:solidFill>
                  <a:srgbClr val="202122"/>
                </a:solidFill>
                <a:effectLst/>
                <a:latin typeface="Arial" panose="020B0604020202020204" pitchFamily="34" charset="0"/>
              </a:rPr>
              <a:t> is a stage in a process where limited capacity reduces the efficiency of the whole process (such as a supply chain). Like the neck of a bottle, the chain narrows and the flow is impeded.</a:t>
            </a:r>
          </a:p>
          <a:p>
            <a:pPr marL="216000" indent="-216000">
              <a:spcBef>
                <a:spcPts val="500"/>
              </a:spcBef>
              <a:spcAft>
                <a:spcPts val="500"/>
              </a:spcAft>
              <a:buClr>
                <a:srgbClr val="0077E3"/>
              </a:buClr>
              <a:buFont typeface="Arial" panose="020B0604020202020204" pitchFamily="34" charset="0"/>
              <a:buChar char="•"/>
            </a:pPr>
            <a:r>
              <a:rPr lang="en-US" b="1" i="0" dirty="0">
                <a:solidFill>
                  <a:srgbClr val="202122"/>
                </a:solidFill>
                <a:effectLst/>
                <a:latin typeface="Arial" panose="020B0604020202020204" pitchFamily="34" charset="0"/>
              </a:rPr>
              <a:t>Short-term bottlenecks</a:t>
            </a:r>
            <a:r>
              <a:rPr lang="en-US" b="0" i="0" dirty="0">
                <a:solidFill>
                  <a:srgbClr val="202122"/>
                </a:solidFill>
                <a:effectLst/>
                <a:latin typeface="Arial" panose="020B0604020202020204" pitchFamily="34" charset="0"/>
              </a:rPr>
              <a:t> are temporary and are not normally a significant problem (eg staff sickness).</a:t>
            </a:r>
          </a:p>
          <a:p>
            <a:pPr marL="216000" indent="-216000">
              <a:spcBef>
                <a:spcPts val="500"/>
              </a:spcBef>
              <a:spcAft>
                <a:spcPts val="500"/>
              </a:spcAft>
              <a:buClr>
                <a:srgbClr val="0077E3"/>
              </a:buClr>
              <a:buFont typeface="Arial" panose="020B0604020202020204" pitchFamily="34" charset="0"/>
              <a:buChar char="•"/>
            </a:pPr>
            <a:r>
              <a:rPr lang="en-US" b="1" dirty="0">
                <a:solidFill>
                  <a:srgbClr val="202122"/>
                </a:solidFill>
                <a:latin typeface="Arial" panose="020B0604020202020204" pitchFamily="34" charset="0"/>
              </a:rPr>
              <a:t>L</a:t>
            </a:r>
            <a:r>
              <a:rPr lang="en-US" b="1" i="0" dirty="0">
                <a:solidFill>
                  <a:srgbClr val="202122"/>
                </a:solidFill>
                <a:effectLst/>
                <a:latin typeface="Arial" panose="020B0604020202020204" pitchFamily="34" charset="0"/>
              </a:rPr>
              <a:t>ong-term bottlenecks</a:t>
            </a:r>
            <a:r>
              <a:rPr lang="en-US" b="0" i="0" dirty="0">
                <a:solidFill>
                  <a:srgbClr val="202122"/>
                </a:solidFill>
                <a:effectLst/>
                <a:latin typeface="Arial" panose="020B0604020202020204" pitchFamily="34" charset="0"/>
              </a:rPr>
              <a:t> are more problematic (eg a machine which is not efficient enough and creates long queues).</a:t>
            </a:r>
          </a:p>
          <a:p>
            <a:pPr marL="216000" indent="-216000">
              <a:spcBef>
                <a:spcPts val="500"/>
              </a:spcBef>
              <a:spcAft>
                <a:spcPts val="500"/>
              </a:spcAft>
              <a:buClr>
                <a:srgbClr val="0077E3"/>
              </a:buClr>
              <a:buFont typeface="Arial" panose="020B0604020202020204" pitchFamily="34" charset="0"/>
              <a:buChar char="•"/>
            </a:pPr>
            <a:r>
              <a:rPr lang="en-US" dirty="0">
                <a:solidFill>
                  <a:srgbClr val="202122"/>
                </a:solidFill>
                <a:latin typeface="Arial" panose="020B0604020202020204" pitchFamily="34" charset="0"/>
              </a:rPr>
              <a:t>Bottlenecks almost always exist in production as there will always be steps which are more complex or take longer than others.</a:t>
            </a:r>
            <a:endParaRPr lang="en-GB" dirty="0"/>
          </a:p>
        </p:txBody>
      </p:sp>
      <p:pic>
        <p:nvPicPr>
          <p:cNvPr id="5" name="Picture 4" descr="Logo&#10;&#10;Description automatically generated">
            <a:extLst>
              <a:ext uri="{FF2B5EF4-FFF2-40B4-BE49-F238E27FC236}">
                <a16:creationId xmlns:a16="http://schemas.microsoft.com/office/drawing/2014/main" id="{16330ED7-1591-271B-53F1-54980120C61E}"/>
              </a:ext>
            </a:extLst>
          </p:cNvPr>
          <p:cNvPicPr>
            <a:picLocks noChangeAspect="1"/>
          </p:cNvPicPr>
          <p:nvPr/>
        </p:nvPicPr>
        <p:blipFill>
          <a:blip r:embed="rId2"/>
          <a:stretch>
            <a:fillRect/>
          </a:stretch>
        </p:blipFill>
        <p:spPr>
          <a:xfrm>
            <a:off x="7001933" y="2666999"/>
            <a:ext cx="1684867" cy="1684867"/>
          </a:xfrm>
          <a:prstGeom prst="rect">
            <a:avLst/>
          </a:prstGeom>
        </p:spPr>
      </p:pic>
    </p:spTree>
    <p:extLst>
      <p:ext uri="{BB962C8B-B14F-4D97-AF65-F5344CB8AC3E}">
        <p14:creationId xmlns:p14="http://schemas.microsoft.com/office/powerpoint/2010/main" val="41848022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DEFDF4-6544-3837-6F47-4A0D2726E4C0}"/>
              </a:ext>
            </a:extLst>
          </p:cNvPr>
          <p:cNvSpPr>
            <a:spLocks noGrp="1"/>
          </p:cNvSpPr>
          <p:nvPr>
            <p:ph type="title"/>
          </p:nvPr>
        </p:nvSpPr>
        <p:spPr/>
        <p:txBody>
          <a:bodyPr/>
          <a:lstStyle/>
          <a:p>
            <a:r>
              <a:rPr lang="en-US" dirty="0"/>
              <a:t>Throughput bottleneck</a:t>
            </a:r>
            <a:endParaRPr lang="en-GB" dirty="0"/>
          </a:p>
        </p:txBody>
      </p:sp>
      <p:sp>
        <p:nvSpPr>
          <p:cNvPr id="3" name="Content Placeholder 2">
            <a:extLst>
              <a:ext uri="{FF2B5EF4-FFF2-40B4-BE49-F238E27FC236}">
                <a16:creationId xmlns:a16="http://schemas.microsoft.com/office/drawing/2014/main" id="{3DBCBEDB-5084-CB57-948E-105DC9B07554}"/>
              </a:ext>
            </a:extLst>
          </p:cNvPr>
          <p:cNvSpPr>
            <a:spLocks noGrp="1"/>
          </p:cNvSpPr>
          <p:nvPr>
            <p:ph sz="quarter" idx="10"/>
          </p:nvPr>
        </p:nvSpPr>
        <p:spPr/>
        <p:txBody>
          <a:bodyPr/>
          <a:lstStyle/>
          <a:p>
            <a:r>
              <a:rPr lang="en-US" dirty="0"/>
              <a:t>A</a:t>
            </a:r>
            <a:r>
              <a:rPr lang="en-US" b="1" dirty="0"/>
              <a:t> throughput bottleneck</a:t>
            </a:r>
            <a:r>
              <a:rPr lang="en-US" dirty="0"/>
              <a:t> is illustrated here. The machine making 60 items an hour slows the whole process down.</a:t>
            </a:r>
            <a:endParaRPr lang="en-GB" dirty="0"/>
          </a:p>
        </p:txBody>
      </p:sp>
      <p:pic>
        <p:nvPicPr>
          <p:cNvPr id="16" name="Picture 15">
            <a:extLst>
              <a:ext uri="{FF2B5EF4-FFF2-40B4-BE49-F238E27FC236}">
                <a16:creationId xmlns:a16="http://schemas.microsoft.com/office/drawing/2014/main" id="{C477B9DC-DFFD-5F88-19C0-3D11274F32AA}"/>
              </a:ext>
            </a:extLst>
          </p:cNvPr>
          <p:cNvPicPr>
            <a:picLocks noChangeAspect="1"/>
          </p:cNvPicPr>
          <p:nvPr/>
        </p:nvPicPr>
        <p:blipFill>
          <a:blip r:embed="rId2"/>
          <a:stretch>
            <a:fillRect/>
          </a:stretch>
        </p:blipFill>
        <p:spPr>
          <a:xfrm>
            <a:off x="1693334" y="3062733"/>
            <a:ext cx="6417137" cy="2880133"/>
          </a:xfrm>
          <a:prstGeom prst="rect">
            <a:avLst/>
          </a:prstGeom>
        </p:spPr>
      </p:pic>
    </p:spTree>
    <p:extLst>
      <p:ext uri="{BB962C8B-B14F-4D97-AF65-F5344CB8AC3E}">
        <p14:creationId xmlns:p14="http://schemas.microsoft.com/office/powerpoint/2010/main" val="34249641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DC4F68-6A3D-89C7-483C-E5EF32C0CA16}"/>
              </a:ext>
            </a:extLst>
          </p:cNvPr>
          <p:cNvSpPr>
            <a:spLocks noGrp="1"/>
          </p:cNvSpPr>
          <p:nvPr>
            <p:ph type="title"/>
          </p:nvPr>
        </p:nvSpPr>
        <p:spPr/>
        <p:txBody>
          <a:bodyPr/>
          <a:lstStyle/>
          <a:p>
            <a:r>
              <a:rPr lang="en-US" dirty="0"/>
              <a:t>Bottleneck analysis</a:t>
            </a:r>
            <a:endParaRPr lang="en-GB" dirty="0"/>
          </a:p>
        </p:txBody>
      </p:sp>
      <p:sp>
        <p:nvSpPr>
          <p:cNvPr id="3" name="Content Placeholder 2">
            <a:extLst>
              <a:ext uri="{FF2B5EF4-FFF2-40B4-BE49-F238E27FC236}">
                <a16:creationId xmlns:a16="http://schemas.microsoft.com/office/drawing/2014/main" id="{552E2D2C-3FF8-5126-5A95-FA6DD2BE0FF1}"/>
              </a:ext>
            </a:extLst>
          </p:cNvPr>
          <p:cNvSpPr>
            <a:spLocks noGrp="1"/>
          </p:cNvSpPr>
          <p:nvPr>
            <p:ph sz="quarter" idx="10"/>
          </p:nvPr>
        </p:nvSpPr>
        <p:spPr>
          <a:xfrm>
            <a:off x="457200" y="1528933"/>
            <a:ext cx="8331200" cy="4248000"/>
          </a:xfrm>
        </p:spPr>
        <p:txBody>
          <a:bodyPr/>
          <a:lstStyle/>
          <a:p>
            <a:r>
              <a:rPr lang="en-US" sz="1800" b="1" dirty="0"/>
              <a:t>Bottleneck analysis</a:t>
            </a:r>
            <a:r>
              <a:rPr lang="en-US" sz="1800" dirty="0"/>
              <a:t> (in this example for a machining process) focuses on four things.</a:t>
            </a:r>
          </a:p>
          <a:p>
            <a:pPr marL="457200" indent="-457200">
              <a:lnSpc>
                <a:spcPct val="100000"/>
              </a:lnSpc>
              <a:spcBef>
                <a:spcPts val="600"/>
              </a:spcBef>
              <a:spcAft>
                <a:spcPts val="600"/>
              </a:spcAft>
              <a:buFont typeface="+mj-lt"/>
              <a:buAutoNum type="arabicPeriod"/>
            </a:pPr>
            <a:r>
              <a:rPr lang="en-US" sz="1800" dirty="0">
                <a:solidFill>
                  <a:srgbClr val="202122"/>
                </a:solidFill>
                <a:latin typeface="Arial" panose="020B0604020202020204" pitchFamily="34" charset="0"/>
              </a:rPr>
              <a:t>I</a:t>
            </a:r>
            <a:r>
              <a:rPr lang="en-US" sz="1800" b="0" i="0" dirty="0">
                <a:solidFill>
                  <a:srgbClr val="202122"/>
                </a:solidFill>
                <a:effectLst/>
                <a:latin typeface="Arial" panose="020B0604020202020204" pitchFamily="34" charset="0"/>
              </a:rPr>
              <a:t>dentifying the location where accumulation (‘backing up’) is occurring.</a:t>
            </a:r>
          </a:p>
          <a:p>
            <a:pPr marL="457200" indent="-457200">
              <a:lnSpc>
                <a:spcPct val="100000"/>
              </a:lnSpc>
              <a:spcBef>
                <a:spcPts val="600"/>
              </a:spcBef>
              <a:spcAft>
                <a:spcPts val="600"/>
              </a:spcAft>
              <a:buFont typeface="+mj-lt"/>
              <a:buAutoNum type="arabicPeriod"/>
            </a:pPr>
            <a:r>
              <a:rPr lang="en-US" sz="1800" dirty="0">
                <a:solidFill>
                  <a:srgbClr val="202122"/>
                </a:solidFill>
                <a:latin typeface="Arial" panose="020B0604020202020204" pitchFamily="34" charset="0"/>
              </a:rPr>
              <a:t>E</a:t>
            </a:r>
            <a:r>
              <a:rPr lang="en-US" sz="1800" b="0" i="0" dirty="0">
                <a:solidFill>
                  <a:srgbClr val="202122"/>
                </a:solidFill>
                <a:effectLst/>
                <a:latin typeface="Arial" panose="020B0604020202020204" pitchFamily="34" charset="0"/>
              </a:rPr>
              <a:t>valuating the throughput (the rate of production in the process).</a:t>
            </a:r>
          </a:p>
          <a:p>
            <a:pPr marL="457200" indent="-457200">
              <a:lnSpc>
                <a:spcPct val="100000"/>
              </a:lnSpc>
              <a:spcBef>
                <a:spcPts val="600"/>
              </a:spcBef>
              <a:spcAft>
                <a:spcPts val="600"/>
              </a:spcAft>
              <a:buFont typeface="+mj-lt"/>
              <a:buAutoNum type="arabicPeriod"/>
            </a:pPr>
            <a:r>
              <a:rPr lang="en-US" sz="1800" dirty="0">
                <a:solidFill>
                  <a:srgbClr val="202122"/>
                </a:solidFill>
                <a:latin typeface="Arial" panose="020B0604020202020204" pitchFamily="34" charset="0"/>
              </a:rPr>
              <a:t>A</a:t>
            </a:r>
            <a:r>
              <a:rPr lang="en-US" sz="1800" b="0" i="0" dirty="0">
                <a:solidFill>
                  <a:srgbClr val="202122"/>
                </a:solidFill>
                <a:effectLst/>
                <a:latin typeface="Arial" panose="020B0604020202020204" pitchFamily="34" charset="0"/>
              </a:rPr>
              <a:t>ssessing whether each machine is being used at full capacity.</a:t>
            </a:r>
          </a:p>
          <a:p>
            <a:pPr marL="457200" indent="-457200">
              <a:lnSpc>
                <a:spcPct val="100000"/>
              </a:lnSpc>
              <a:spcBef>
                <a:spcPts val="600"/>
              </a:spcBef>
              <a:spcAft>
                <a:spcPts val="600"/>
              </a:spcAft>
              <a:buFont typeface="+mj-lt"/>
              <a:buAutoNum type="arabicPeriod"/>
            </a:pPr>
            <a:r>
              <a:rPr lang="en-US" sz="1800" dirty="0">
                <a:solidFill>
                  <a:srgbClr val="202122"/>
                </a:solidFill>
                <a:latin typeface="Arial" panose="020B0604020202020204" pitchFamily="34" charset="0"/>
              </a:rPr>
              <a:t>F</a:t>
            </a:r>
            <a:r>
              <a:rPr lang="en-US" sz="1800" b="0" i="0" dirty="0">
                <a:solidFill>
                  <a:srgbClr val="202122"/>
                </a:solidFill>
                <a:effectLst/>
                <a:latin typeface="Arial" panose="020B0604020202020204" pitchFamily="34" charset="0"/>
              </a:rPr>
              <a:t>inding the machine with the high wait time.</a:t>
            </a:r>
          </a:p>
        </p:txBody>
      </p:sp>
      <p:pic>
        <p:nvPicPr>
          <p:cNvPr id="5" name="Picture 4">
            <a:extLst>
              <a:ext uri="{FF2B5EF4-FFF2-40B4-BE49-F238E27FC236}">
                <a16:creationId xmlns:a16="http://schemas.microsoft.com/office/drawing/2014/main" id="{79FD72A6-BDF1-732C-90F3-0675442C9583}"/>
              </a:ext>
            </a:extLst>
          </p:cNvPr>
          <p:cNvPicPr>
            <a:picLocks noChangeAspect="1"/>
          </p:cNvPicPr>
          <p:nvPr/>
        </p:nvPicPr>
        <p:blipFill>
          <a:blip r:embed="rId2"/>
          <a:stretch>
            <a:fillRect/>
          </a:stretch>
        </p:blipFill>
        <p:spPr>
          <a:xfrm>
            <a:off x="786809" y="4108639"/>
            <a:ext cx="2169575" cy="13651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TextBox 6">
            <a:extLst>
              <a:ext uri="{FF2B5EF4-FFF2-40B4-BE49-F238E27FC236}">
                <a16:creationId xmlns:a16="http://schemas.microsoft.com/office/drawing/2014/main" id="{35CE0D94-7E08-ACEF-F5FC-9EA8BC2ADA73}"/>
              </a:ext>
            </a:extLst>
          </p:cNvPr>
          <p:cNvSpPr txBox="1"/>
          <p:nvPr/>
        </p:nvSpPr>
        <p:spPr>
          <a:xfrm>
            <a:off x="3285993" y="4108639"/>
            <a:ext cx="4572000" cy="1477328"/>
          </a:xfrm>
          <a:prstGeom prst="rect">
            <a:avLst/>
          </a:prstGeom>
          <a:noFill/>
        </p:spPr>
        <p:txBody>
          <a:bodyPr wrap="square">
            <a:spAutoFit/>
          </a:bodyPr>
          <a:lstStyle/>
          <a:p>
            <a:r>
              <a:rPr lang="en-US" sz="1800" dirty="0">
                <a:solidFill>
                  <a:srgbClr val="202122"/>
                </a:solidFill>
                <a:latin typeface="Arial" panose="020B0604020202020204" pitchFamily="34" charset="0"/>
              </a:rPr>
              <a:t>Cause and effect (fishbone) diagrams can help to identify bottlenecks in a process.</a:t>
            </a:r>
          </a:p>
          <a:p>
            <a:endParaRPr lang="en-US" sz="1800" dirty="0">
              <a:solidFill>
                <a:srgbClr val="202122"/>
              </a:solidFill>
              <a:latin typeface="Arial" panose="020B0604020202020204" pitchFamily="34" charset="0"/>
            </a:endParaRPr>
          </a:p>
          <a:p>
            <a:r>
              <a:rPr lang="en-US" sz="1800" dirty="0">
                <a:solidFill>
                  <a:srgbClr val="202122"/>
                </a:solidFill>
                <a:latin typeface="Arial" panose="020B0604020202020204" pitchFamily="34" charset="0"/>
              </a:rPr>
              <a:t>Attention can then turn to how to ease the bottleneck.</a:t>
            </a:r>
            <a:endParaRPr lang="en-GB" sz="1800" dirty="0"/>
          </a:p>
        </p:txBody>
      </p:sp>
    </p:spTree>
    <p:extLst>
      <p:ext uri="{BB962C8B-B14F-4D97-AF65-F5344CB8AC3E}">
        <p14:creationId xmlns:p14="http://schemas.microsoft.com/office/powerpoint/2010/main" val="38193234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13EAE6-30FB-B7EB-027D-28E9ED196261}"/>
              </a:ext>
            </a:extLst>
          </p:cNvPr>
          <p:cNvSpPr>
            <a:spLocks noGrp="1"/>
          </p:cNvSpPr>
          <p:nvPr>
            <p:ph type="title"/>
          </p:nvPr>
        </p:nvSpPr>
        <p:spPr/>
        <p:txBody>
          <a:bodyPr/>
          <a:lstStyle/>
          <a:p>
            <a:r>
              <a:rPr lang="en-US" dirty="0"/>
              <a:t>Solving and preventing bottlenecks</a:t>
            </a:r>
            <a:endParaRPr lang="en-GB" dirty="0"/>
          </a:p>
        </p:txBody>
      </p:sp>
      <p:sp>
        <p:nvSpPr>
          <p:cNvPr id="3" name="Content Placeholder 2">
            <a:extLst>
              <a:ext uri="{FF2B5EF4-FFF2-40B4-BE49-F238E27FC236}">
                <a16:creationId xmlns:a16="http://schemas.microsoft.com/office/drawing/2014/main" id="{A8086952-1ED5-C4A7-B48B-1040DBEC56ED}"/>
              </a:ext>
            </a:extLst>
          </p:cNvPr>
          <p:cNvSpPr>
            <a:spLocks noGrp="1"/>
          </p:cNvSpPr>
          <p:nvPr>
            <p:ph sz="quarter" idx="10"/>
          </p:nvPr>
        </p:nvSpPr>
        <p:spPr/>
        <p:txBody>
          <a:bodyPr/>
          <a:lstStyle/>
          <a:p>
            <a:r>
              <a:rPr lang="en-US" dirty="0"/>
              <a:t>Once the cause of the bottleneck has been identified, solutions can be tailored to the problem at that stage of the process. A solution may lie in:</a:t>
            </a:r>
          </a:p>
          <a:p>
            <a:pPr marL="216000" indent="-216000">
              <a:spcBef>
                <a:spcPts val="500"/>
              </a:spcBef>
              <a:spcAft>
                <a:spcPts val="500"/>
              </a:spcAft>
              <a:buClr>
                <a:srgbClr val="0077E3"/>
              </a:buClr>
              <a:buFont typeface="Arial" panose="020B0604020202020204" pitchFamily="34" charset="0"/>
              <a:buChar char="•"/>
            </a:pPr>
            <a:r>
              <a:rPr lang="en-US" dirty="0"/>
              <a:t>increasing staffing</a:t>
            </a:r>
          </a:p>
          <a:p>
            <a:pPr marL="216000" indent="-216000">
              <a:spcBef>
                <a:spcPts val="500"/>
              </a:spcBef>
              <a:spcAft>
                <a:spcPts val="500"/>
              </a:spcAft>
              <a:buClr>
                <a:srgbClr val="0077E3"/>
              </a:buClr>
              <a:buFont typeface="Arial" panose="020B0604020202020204" pitchFamily="34" charset="0"/>
              <a:buChar char="•"/>
            </a:pPr>
            <a:r>
              <a:rPr lang="en-US" dirty="0"/>
              <a:t>implementing ways to reduce downtime </a:t>
            </a:r>
          </a:p>
          <a:p>
            <a:pPr marL="216000" indent="-216000">
              <a:spcBef>
                <a:spcPts val="500"/>
              </a:spcBef>
              <a:spcAft>
                <a:spcPts val="500"/>
              </a:spcAft>
              <a:buClr>
                <a:srgbClr val="0077E3"/>
              </a:buClr>
              <a:buFont typeface="Arial" panose="020B0604020202020204" pitchFamily="34" charset="0"/>
              <a:buChar char="•"/>
            </a:pPr>
            <a:r>
              <a:rPr lang="en-US" dirty="0"/>
              <a:t>identifying and removing any ‘non-value’ tasks (ie redundant tasks that don’t add value). </a:t>
            </a:r>
          </a:p>
          <a:p>
            <a:r>
              <a:rPr lang="en-US" dirty="0"/>
              <a:t>Bottlenecks can be prevented by improving staff training, planning for extra capacity in the system or budgeting to upgrade equipment and machinery. </a:t>
            </a:r>
            <a:endParaRPr lang="en-GB" dirty="0"/>
          </a:p>
        </p:txBody>
      </p:sp>
    </p:spTree>
    <p:extLst>
      <p:ext uri="{BB962C8B-B14F-4D97-AF65-F5344CB8AC3E}">
        <p14:creationId xmlns:p14="http://schemas.microsoft.com/office/powerpoint/2010/main" val="36889122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2958180"/>
            <a:ext cx="8229600" cy="941640"/>
          </a:xfrm>
        </p:spPr>
        <p:txBody>
          <a:bodyPr/>
          <a:lstStyle/>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4">
            <a:extLst>
              <a:ext uri="{FF2B5EF4-FFF2-40B4-BE49-F238E27FC236}">
                <a16:creationId xmlns:a16="http://schemas.microsoft.com/office/drawing/2014/main" id="{6737E2B2-39E6-3EDB-4A65-B55838B81558}"/>
              </a:ext>
            </a:extLst>
          </p:cNvPr>
          <p:cNvSpPr txBox="1"/>
          <p:nvPr/>
        </p:nvSpPr>
        <p:spPr>
          <a:xfrm>
            <a:off x="2141704" y="5985085"/>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extLst>
      <p:ext uri="{BB962C8B-B14F-4D97-AF65-F5344CB8AC3E}">
        <p14:creationId xmlns:p14="http://schemas.microsoft.com/office/powerpoint/2010/main" val="26335020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5A873-604B-3585-FA84-328BB0572986}"/>
              </a:ext>
            </a:extLst>
          </p:cNvPr>
          <p:cNvSpPr>
            <a:spLocks noGrp="1"/>
          </p:cNvSpPr>
          <p:nvPr>
            <p:ph type="title"/>
          </p:nvPr>
        </p:nvSpPr>
        <p:spPr/>
        <p:txBody>
          <a:bodyPr/>
          <a:lstStyle/>
          <a:p>
            <a:r>
              <a:rPr lang="en-US" dirty="0"/>
              <a:t>Objectives</a:t>
            </a:r>
            <a:endParaRPr lang="en-GB" dirty="0"/>
          </a:p>
        </p:txBody>
      </p:sp>
      <p:sp>
        <p:nvSpPr>
          <p:cNvPr id="4" name="Rectangle 3">
            <a:extLst>
              <a:ext uri="{FF2B5EF4-FFF2-40B4-BE49-F238E27FC236}">
                <a16:creationId xmlns:a16="http://schemas.microsoft.com/office/drawing/2014/main" id="{31871F1D-2BF5-B9C8-D7F1-3FB7AF46A5E9}"/>
              </a:ext>
            </a:extLst>
          </p:cNvPr>
          <p:cNvSpPr>
            <a:spLocks noGrp="1" noChangeArrowheads="1"/>
          </p:cNvSpPr>
          <p:nvPr>
            <p:ph sz="quarter" idx="10"/>
          </p:nvPr>
        </p:nvSpPr>
        <p:spPr>
          <a:xfrm>
            <a:off x="457200" y="1511300"/>
            <a:ext cx="8229600" cy="4248150"/>
          </a:xfrm>
        </p:spPr>
        <p:txBody>
          <a:bodyPr/>
          <a:lstStyle/>
          <a:p>
            <a:pPr eaLnBrk="1" hangingPunct="1">
              <a:lnSpc>
                <a:spcPct val="100000"/>
              </a:lnSpc>
            </a:pPr>
            <a:r>
              <a:rPr lang="en-GB" dirty="0">
                <a:ea typeface="ＭＳ Ｐゴシック" pitchFamily="-105" charset="-128"/>
                <a:cs typeface="ＭＳ Ｐゴシック" pitchFamily="-105" charset="-128"/>
              </a:rPr>
              <a:t>By the end of this session, learners should be able to:</a:t>
            </a:r>
          </a:p>
          <a:p>
            <a:pPr marL="216000" indent="-216000" eaLnBrk="1" hangingPunct="1">
              <a:lnSpc>
                <a:spcPct val="100000"/>
              </a:lnSpc>
              <a:spcBef>
                <a:spcPts val="500"/>
              </a:spcBef>
              <a:spcAft>
                <a:spcPts val="500"/>
              </a:spcAft>
              <a:buClr>
                <a:srgbClr val="0077E3"/>
              </a:buClr>
              <a:buFont typeface="Arial" panose="020B0604020202020204" pitchFamily="34" charset="0"/>
              <a:buChar char="•"/>
            </a:pPr>
            <a:r>
              <a:rPr lang="en-GB" dirty="0">
                <a:ea typeface="ＭＳ Ｐゴシック" pitchFamily="-105" charset="-128"/>
                <a:cs typeface="ＭＳ Ｐゴシック" pitchFamily="-105" charset="-128"/>
              </a:rPr>
              <a:t>describe the advantages and disadvantages associated with methods of capacity management.</a:t>
            </a:r>
          </a:p>
          <a:p>
            <a:pPr marL="216000" indent="-216000" eaLnBrk="1" hangingPunct="1">
              <a:lnSpc>
                <a:spcPct val="100000"/>
              </a:lnSpc>
              <a:spcBef>
                <a:spcPts val="500"/>
              </a:spcBef>
              <a:spcAft>
                <a:spcPts val="500"/>
              </a:spcAft>
              <a:buClr>
                <a:srgbClr val="0077E3"/>
              </a:buClr>
              <a:buFont typeface="Arial" panose="020B0604020202020204" pitchFamily="34" charset="0"/>
              <a:buChar char="•"/>
            </a:pPr>
            <a:endParaRPr lang="en-GB"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2306438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FD7160-9EC5-548B-800F-A99D9657D1BB}"/>
              </a:ext>
            </a:extLst>
          </p:cNvPr>
          <p:cNvSpPr>
            <a:spLocks noGrp="1"/>
          </p:cNvSpPr>
          <p:nvPr>
            <p:ph type="title"/>
          </p:nvPr>
        </p:nvSpPr>
        <p:spPr/>
        <p:txBody>
          <a:bodyPr/>
          <a:lstStyle/>
          <a:p>
            <a:r>
              <a:rPr lang="en-US" dirty="0"/>
              <a:t>What is capacity?</a:t>
            </a:r>
            <a:endParaRPr lang="en-GB" dirty="0"/>
          </a:p>
        </p:txBody>
      </p:sp>
      <p:sp>
        <p:nvSpPr>
          <p:cNvPr id="3" name="Content Placeholder 2">
            <a:extLst>
              <a:ext uri="{FF2B5EF4-FFF2-40B4-BE49-F238E27FC236}">
                <a16:creationId xmlns:a16="http://schemas.microsoft.com/office/drawing/2014/main" id="{AD87300F-5A7F-7F85-2959-8150A45FB417}"/>
              </a:ext>
            </a:extLst>
          </p:cNvPr>
          <p:cNvSpPr>
            <a:spLocks noGrp="1"/>
          </p:cNvSpPr>
          <p:nvPr>
            <p:ph sz="quarter" idx="10"/>
          </p:nvPr>
        </p:nvSpPr>
        <p:spPr>
          <a:xfrm>
            <a:off x="457200" y="1512000"/>
            <a:ext cx="8112642" cy="1298933"/>
          </a:xfrm>
        </p:spPr>
        <p:txBody>
          <a:bodyPr/>
          <a:lstStyle/>
          <a:p>
            <a:pPr algn="l"/>
            <a:r>
              <a:rPr lang="en-US" sz="1800" b="1" i="0" dirty="0">
                <a:solidFill>
                  <a:srgbClr val="000000"/>
                </a:solidFill>
                <a:effectLst/>
                <a:latin typeface="+mj-lt"/>
              </a:rPr>
              <a:t>Capacity </a:t>
            </a:r>
            <a:r>
              <a:rPr lang="en-US" sz="1800" b="0" i="0" dirty="0">
                <a:solidFill>
                  <a:srgbClr val="000000"/>
                </a:solidFill>
                <a:effectLst/>
                <a:latin typeface="+mj-lt"/>
              </a:rPr>
              <a:t>is the term used to describe the ability of available resources to meet a certain level of demand.</a:t>
            </a:r>
          </a:p>
          <a:p>
            <a:pPr algn="l"/>
            <a:r>
              <a:rPr lang="en-US" sz="1800" dirty="0">
                <a:solidFill>
                  <a:srgbClr val="000000"/>
                </a:solidFill>
                <a:latin typeface="+mj-lt"/>
              </a:rPr>
              <a:t>Resources = people, facilities, storage, equipment etc. </a:t>
            </a:r>
            <a:endParaRPr lang="en-US" sz="1800" b="0" i="0" dirty="0">
              <a:solidFill>
                <a:srgbClr val="000000"/>
              </a:solidFill>
              <a:effectLst/>
              <a:latin typeface="+mj-lt"/>
            </a:endParaRPr>
          </a:p>
          <a:p>
            <a:endParaRPr lang="en-GB" dirty="0"/>
          </a:p>
        </p:txBody>
      </p:sp>
      <p:sp>
        <p:nvSpPr>
          <p:cNvPr id="5" name="TextBox 4">
            <a:extLst>
              <a:ext uri="{FF2B5EF4-FFF2-40B4-BE49-F238E27FC236}">
                <a16:creationId xmlns:a16="http://schemas.microsoft.com/office/drawing/2014/main" id="{5BA0047A-78A3-9EAA-02CE-452592AD6F92}"/>
              </a:ext>
            </a:extLst>
          </p:cNvPr>
          <p:cNvSpPr txBox="1"/>
          <p:nvPr/>
        </p:nvSpPr>
        <p:spPr>
          <a:xfrm>
            <a:off x="389467" y="2819399"/>
            <a:ext cx="5655733" cy="2585323"/>
          </a:xfrm>
          <a:prstGeom prst="rect">
            <a:avLst/>
          </a:prstGeom>
          <a:noFill/>
        </p:spPr>
        <p:txBody>
          <a:bodyPr wrap="square">
            <a:spAutoFit/>
          </a:bodyPr>
          <a:lstStyle/>
          <a:p>
            <a:pPr algn="l"/>
            <a:r>
              <a:rPr lang="en-US" sz="1800" b="0" i="0" dirty="0">
                <a:solidFill>
                  <a:srgbClr val="000000"/>
                </a:solidFill>
                <a:effectLst/>
                <a:latin typeface="+mj-lt"/>
              </a:rPr>
              <a:t>In a restaurant, </a:t>
            </a:r>
            <a:r>
              <a:rPr lang="en-US" sz="1800" dirty="0">
                <a:solidFill>
                  <a:srgbClr val="000000"/>
                </a:solidFill>
                <a:latin typeface="+mj-lt"/>
              </a:rPr>
              <a:t>capacity </a:t>
            </a:r>
            <a:r>
              <a:rPr lang="en-US" sz="1800" b="0" i="0" dirty="0">
                <a:solidFill>
                  <a:srgbClr val="000000"/>
                </a:solidFill>
                <a:effectLst/>
                <a:latin typeface="+mj-lt"/>
              </a:rPr>
              <a:t>will be influenced by the number of tables and chairs, the size of the kitchen, the number of staff and the opening times.</a:t>
            </a:r>
          </a:p>
          <a:p>
            <a:pPr algn="l"/>
            <a:endParaRPr lang="en-US" sz="1800" b="0" i="0" dirty="0">
              <a:solidFill>
                <a:srgbClr val="000000"/>
              </a:solidFill>
              <a:effectLst/>
              <a:latin typeface="+mj-lt"/>
            </a:endParaRPr>
          </a:p>
          <a:p>
            <a:pPr algn="l"/>
            <a:r>
              <a:rPr lang="en-US" sz="1800" dirty="0">
                <a:solidFill>
                  <a:srgbClr val="000000"/>
                </a:solidFill>
                <a:latin typeface="+mj-lt"/>
              </a:rPr>
              <a:t>In a production or manufacturing setting, capacity is influenced by the size of the production facility, the number of staff, the available equipment on the production line, storage facilities and available transportation.</a:t>
            </a:r>
            <a:endParaRPr lang="en-US" sz="1800" b="0" i="0" dirty="0">
              <a:solidFill>
                <a:srgbClr val="000000"/>
              </a:solidFill>
              <a:effectLst/>
              <a:latin typeface="+mj-lt"/>
            </a:endParaRPr>
          </a:p>
        </p:txBody>
      </p:sp>
      <p:pic>
        <p:nvPicPr>
          <p:cNvPr id="7" name="Picture 6" descr="A room with tables and chairs&#10;&#10;Description automatically generated with medium confidence">
            <a:extLst>
              <a:ext uri="{FF2B5EF4-FFF2-40B4-BE49-F238E27FC236}">
                <a16:creationId xmlns:a16="http://schemas.microsoft.com/office/drawing/2014/main" id="{4EA6ED34-BF9D-D48E-1A70-9B70186D2FE3}"/>
              </a:ext>
            </a:extLst>
          </p:cNvPr>
          <p:cNvPicPr>
            <a:picLocks noChangeAspect="1"/>
          </p:cNvPicPr>
          <p:nvPr/>
        </p:nvPicPr>
        <p:blipFill>
          <a:blip r:embed="rId2"/>
          <a:stretch>
            <a:fillRect/>
          </a:stretch>
        </p:blipFill>
        <p:spPr>
          <a:xfrm>
            <a:off x="6121400" y="3974127"/>
            <a:ext cx="2565400" cy="1707594"/>
          </a:xfrm>
          <a:prstGeom prst="rect">
            <a:avLst/>
          </a:prstGeom>
        </p:spPr>
      </p:pic>
    </p:spTree>
    <p:extLst>
      <p:ext uri="{BB962C8B-B14F-4D97-AF65-F5344CB8AC3E}">
        <p14:creationId xmlns:p14="http://schemas.microsoft.com/office/powerpoint/2010/main" val="38602573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BB8F9-8689-2CFD-E503-0B9A8470285E}"/>
              </a:ext>
            </a:extLst>
          </p:cNvPr>
          <p:cNvSpPr>
            <a:spLocks noGrp="1"/>
          </p:cNvSpPr>
          <p:nvPr>
            <p:ph type="title"/>
          </p:nvPr>
        </p:nvSpPr>
        <p:spPr/>
        <p:txBody>
          <a:bodyPr/>
          <a:lstStyle/>
          <a:p>
            <a:r>
              <a:rPr lang="en-US" dirty="0"/>
              <a:t>Capacity management</a:t>
            </a:r>
            <a:endParaRPr lang="en-GB" dirty="0"/>
          </a:p>
        </p:txBody>
      </p:sp>
      <p:sp>
        <p:nvSpPr>
          <p:cNvPr id="3" name="Content Placeholder 2">
            <a:extLst>
              <a:ext uri="{FF2B5EF4-FFF2-40B4-BE49-F238E27FC236}">
                <a16:creationId xmlns:a16="http://schemas.microsoft.com/office/drawing/2014/main" id="{441FF334-778A-6E63-338F-5E6F95B86C22}"/>
              </a:ext>
            </a:extLst>
          </p:cNvPr>
          <p:cNvSpPr>
            <a:spLocks noGrp="1"/>
          </p:cNvSpPr>
          <p:nvPr>
            <p:ph sz="quarter" idx="10"/>
          </p:nvPr>
        </p:nvSpPr>
        <p:spPr>
          <a:xfrm>
            <a:off x="457201" y="1512000"/>
            <a:ext cx="5220586" cy="1425933"/>
          </a:xfrm>
        </p:spPr>
        <p:txBody>
          <a:bodyPr/>
          <a:lstStyle/>
          <a:p>
            <a:r>
              <a:rPr lang="en-US" sz="1800" b="0" i="0" dirty="0">
                <a:solidFill>
                  <a:srgbClr val="000000"/>
                </a:solidFill>
                <a:effectLst/>
              </a:rPr>
              <a:t>Managing production capacity means using people, machines and processes to best effect. </a:t>
            </a:r>
            <a:r>
              <a:rPr lang="en-US" sz="1800" b="1" dirty="0">
                <a:solidFill>
                  <a:srgbClr val="000000"/>
                </a:solidFill>
              </a:rPr>
              <a:t>Capacity management </a:t>
            </a:r>
            <a:r>
              <a:rPr lang="en-US" sz="1800" b="0" i="0" dirty="0">
                <a:solidFill>
                  <a:srgbClr val="000000"/>
                </a:solidFill>
                <a:effectLst/>
              </a:rPr>
              <a:t>should ensure that a business maximises its output at all times and under all conditions to achieve maximum production efficiency.</a:t>
            </a:r>
            <a:r>
              <a:rPr lang="en-US" sz="1800" b="0" i="0" dirty="0">
                <a:solidFill>
                  <a:srgbClr val="71777D"/>
                </a:solidFill>
                <a:effectLst/>
                <a:latin typeface="Roboto" panose="02000000000000000000" pitchFamily="2" charset="0"/>
              </a:rPr>
              <a:t> </a:t>
            </a:r>
            <a:endParaRPr lang="en-US" sz="1800" i="0" dirty="0">
              <a:effectLst/>
            </a:endParaRPr>
          </a:p>
        </p:txBody>
      </p:sp>
      <p:sp>
        <p:nvSpPr>
          <p:cNvPr id="5" name="TextBox 4">
            <a:extLst>
              <a:ext uri="{FF2B5EF4-FFF2-40B4-BE49-F238E27FC236}">
                <a16:creationId xmlns:a16="http://schemas.microsoft.com/office/drawing/2014/main" id="{207CF5D0-A097-F40E-0A91-B5F6FF83A6BE}"/>
              </a:ext>
            </a:extLst>
          </p:cNvPr>
          <p:cNvSpPr txBox="1"/>
          <p:nvPr/>
        </p:nvSpPr>
        <p:spPr>
          <a:xfrm>
            <a:off x="345842" y="3419142"/>
            <a:ext cx="5475767" cy="2530116"/>
          </a:xfrm>
          <a:prstGeom prst="rect">
            <a:avLst/>
          </a:prstGeom>
          <a:noFill/>
        </p:spPr>
        <p:txBody>
          <a:bodyPr wrap="square">
            <a:spAutoFit/>
          </a:bodyPr>
          <a:lstStyle/>
          <a:p>
            <a:pPr>
              <a:lnSpc>
                <a:spcPts val="2400"/>
              </a:lnSpc>
            </a:pPr>
            <a:r>
              <a:rPr lang="en-US" sz="1800" dirty="0">
                <a:solidFill>
                  <a:srgbClr val="000000"/>
                </a:solidFill>
              </a:rPr>
              <a:t>Capacity management goes hand in hand with understanding customer </a:t>
            </a:r>
            <a:r>
              <a:rPr lang="en-US" sz="1800" b="1" dirty="0">
                <a:solidFill>
                  <a:srgbClr val="000000"/>
                </a:solidFill>
              </a:rPr>
              <a:t>demand</a:t>
            </a:r>
            <a:r>
              <a:rPr lang="en-US" sz="1800" dirty="0">
                <a:solidFill>
                  <a:srgbClr val="000000"/>
                </a:solidFill>
              </a:rPr>
              <a:t>. If a factory works at full capacity to produce mountain bikes all year round, but sales of mountain bikes drop during the winter, there will be excess bikes to store which will not be sold until the spring. This excess capacity will cost the company money. </a:t>
            </a:r>
            <a:r>
              <a:rPr lang="en-US" sz="1800" b="1" dirty="0">
                <a:solidFill>
                  <a:srgbClr val="000000"/>
                </a:solidFill>
              </a:rPr>
              <a:t>Production capacity should therefore be adjusted to match demand</a:t>
            </a:r>
            <a:r>
              <a:rPr lang="en-US" sz="1800" dirty="0">
                <a:solidFill>
                  <a:srgbClr val="000000"/>
                </a:solidFill>
              </a:rPr>
              <a:t>.</a:t>
            </a:r>
            <a:endParaRPr lang="en-US" sz="1800" b="0" i="0" dirty="0">
              <a:solidFill>
                <a:srgbClr val="000000"/>
              </a:solidFill>
              <a:effectLst/>
            </a:endParaRPr>
          </a:p>
        </p:txBody>
      </p:sp>
      <p:pic>
        <p:nvPicPr>
          <p:cNvPr id="7" name="Picture 6" descr="Two people riding bikes on a trail&#10;&#10;Description automatically generated with medium confidence">
            <a:extLst>
              <a:ext uri="{FF2B5EF4-FFF2-40B4-BE49-F238E27FC236}">
                <a16:creationId xmlns:a16="http://schemas.microsoft.com/office/drawing/2014/main" id="{6B9CF725-DE0B-B156-5031-17FEC90A189E}"/>
              </a:ext>
            </a:extLst>
          </p:cNvPr>
          <p:cNvPicPr>
            <a:picLocks noChangeAspect="1"/>
          </p:cNvPicPr>
          <p:nvPr/>
        </p:nvPicPr>
        <p:blipFill>
          <a:blip r:embed="rId2"/>
          <a:stretch>
            <a:fillRect/>
          </a:stretch>
        </p:blipFill>
        <p:spPr>
          <a:xfrm>
            <a:off x="5821609" y="1390588"/>
            <a:ext cx="2865190" cy="1907142"/>
          </a:xfrm>
          <a:prstGeom prst="rect">
            <a:avLst/>
          </a:prstGeom>
        </p:spPr>
      </p:pic>
    </p:spTree>
    <p:extLst>
      <p:ext uri="{BB962C8B-B14F-4D97-AF65-F5344CB8AC3E}">
        <p14:creationId xmlns:p14="http://schemas.microsoft.com/office/powerpoint/2010/main" val="9940159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E1A8AF-9D24-919A-D9E7-8286130893B8}"/>
              </a:ext>
            </a:extLst>
          </p:cNvPr>
          <p:cNvSpPr>
            <a:spLocks noGrp="1"/>
          </p:cNvSpPr>
          <p:nvPr>
            <p:ph type="title"/>
          </p:nvPr>
        </p:nvSpPr>
        <p:spPr/>
        <p:txBody>
          <a:bodyPr/>
          <a:lstStyle/>
          <a:p>
            <a:r>
              <a:rPr lang="en-US" dirty="0"/>
              <a:t>Benefits of capacity management</a:t>
            </a:r>
            <a:endParaRPr lang="en-GB" dirty="0"/>
          </a:p>
        </p:txBody>
      </p:sp>
      <p:sp>
        <p:nvSpPr>
          <p:cNvPr id="3" name="Content Placeholder 2">
            <a:extLst>
              <a:ext uri="{FF2B5EF4-FFF2-40B4-BE49-F238E27FC236}">
                <a16:creationId xmlns:a16="http://schemas.microsoft.com/office/drawing/2014/main" id="{62718CC5-151F-3CC5-85FD-63DF4DE81EDB}"/>
              </a:ext>
            </a:extLst>
          </p:cNvPr>
          <p:cNvSpPr>
            <a:spLocks noGrp="1"/>
          </p:cNvSpPr>
          <p:nvPr>
            <p:ph sz="quarter" idx="10"/>
          </p:nvPr>
        </p:nvSpPr>
        <p:spPr/>
        <p:txBody>
          <a:bodyPr/>
          <a:lstStyle/>
          <a:p>
            <a:pPr algn="l"/>
            <a:r>
              <a:rPr lang="en-US" b="0" i="0" dirty="0">
                <a:solidFill>
                  <a:srgbClr val="212121"/>
                </a:solidFill>
                <a:effectLst/>
              </a:rPr>
              <a:t>Capacity management:</a:t>
            </a:r>
          </a:p>
          <a:p>
            <a:pPr marL="216000" indent="-216000">
              <a:spcBef>
                <a:spcPts val="500"/>
              </a:spcBef>
              <a:spcAft>
                <a:spcPts val="500"/>
              </a:spcAft>
              <a:buClr>
                <a:srgbClr val="0077E3"/>
              </a:buClr>
              <a:buFont typeface="Arial" panose="020B0604020202020204" pitchFamily="34" charset="0"/>
              <a:buChar char="•"/>
            </a:pPr>
            <a:r>
              <a:rPr lang="en-US" dirty="0">
                <a:solidFill>
                  <a:srgbClr val="212121"/>
                </a:solidFill>
              </a:rPr>
              <a:t>plans production cycles ahead of time, to maximise production efficiency</a:t>
            </a:r>
          </a:p>
          <a:p>
            <a:pPr marL="216000" indent="-216000">
              <a:spcBef>
                <a:spcPts val="500"/>
              </a:spcBef>
              <a:spcAft>
                <a:spcPts val="500"/>
              </a:spcAft>
              <a:buClr>
                <a:srgbClr val="0077E3"/>
              </a:buClr>
              <a:buFont typeface="Arial" panose="020B0604020202020204" pitchFamily="34" charset="0"/>
              <a:buChar char="•"/>
            </a:pPr>
            <a:r>
              <a:rPr lang="en-US" dirty="0">
                <a:solidFill>
                  <a:srgbClr val="212121"/>
                </a:solidFill>
              </a:rPr>
              <a:t>reduces costs: a company can identify parts of its business not optimised and remove any </a:t>
            </a:r>
            <a:r>
              <a:rPr lang="en-US" b="1" dirty="0">
                <a:solidFill>
                  <a:srgbClr val="212121"/>
                </a:solidFill>
              </a:rPr>
              <a:t>bottlenecks</a:t>
            </a:r>
          </a:p>
          <a:p>
            <a:pPr marL="216000" indent="-216000" algn="l">
              <a:spcBef>
                <a:spcPts val="500"/>
              </a:spcBef>
              <a:spcAft>
                <a:spcPts val="500"/>
              </a:spcAft>
              <a:buClr>
                <a:srgbClr val="0077E3"/>
              </a:buClr>
              <a:buFont typeface="Arial" panose="020B0604020202020204" pitchFamily="34" charset="0"/>
              <a:buChar char="•"/>
            </a:pPr>
            <a:r>
              <a:rPr lang="en-US" b="0" i="0" dirty="0">
                <a:solidFill>
                  <a:srgbClr val="212121"/>
                </a:solidFill>
                <a:effectLst/>
              </a:rPr>
              <a:t>manages inventory better and </a:t>
            </a:r>
            <a:r>
              <a:rPr lang="en-US" dirty="0">
                <a:solidFill>
                  <a:srgbClr val="212121"/>
                </a:solidFill>
              </a:rPr>
              <a:t>anticipates</a:t>
            </a:r>
            <a:r>
              <a:rPr lang="en-US" b="0" i="0" dirty="0">
                <a:solidFill>
                  <a:srgbClr val="212121"/>
                </a:solidFill>
                <a:effectLst/>
              </a:rPr>
              <a:t> problems in the supply chain</a:t>
            </a:r>
          </a:p>
          <a:p>
            <a:pPr marL="216000" indent="-216000" algn="l">
              <a:spcBef>
                <a:spcPts val="500"/>
              </a:spcBef>
              <a:spcAft>
                <a:spcPts val="500"/>
              </a:spcAft>
              <a:buClr>
                <a:srgbClr val="0077E3"/>
              </a:buClr>
              <a:buFont typeface="Arial" panose="020B0604020202020204" pitchFamily="34" charset="0"/>
              <a:buChar char="•"/>
            </a:pPr>
            <a:r>
              <a:rPr lang="en-US" b="0" i="0" dirty="0">
                <a:solidFill>
                  <a:srgbClr val="212121"/>
                </a:solidFill>
                <a:effectLst/>
              </a:rPr>
              <a:t>allows better allocation of human and material resources</a:t>
            </a:r>
          </a:p>
          <a:p>
            <a:pPr marL="216000" indent="-216000" algn="l">
              <a:spcBef>
                <a:spcPts val="500"/>
              </a:spcBef>
              <a:spcAft>
                <a:spcPts val="500"/>
              </a:spcAft>
              <a:buClr>
                <a:srgbClr val="0077E3"/>
              </a:buClr>
              <a:buFont typeface="Arial" panose="020B0604020202020204" pitchFamily="34" charset="0"/>
              <a:buChar char="•"/>
            </a:pPr>
            <a:r>
              <a:rPr lang="en-US" b="0" i="0" dirty="0">
                <a:solidFill>
                  <a:srgbClr val="212121"/>
                </a:solidFill>
                <a:effectLst/>
              </a:rPr>
              <a:t>helps a business decide when it needs to expand or contract.</a:t>
            </a:r>
          </a:p>
          <a:p>
            <a:endParaRPr lang="en-GB" dirty="0"/>
          </a:p>
        </p:txBody>
      </p:sp>
    </p:spTree>
    <p:extLst>
      <p:ext uri="{BB962C8B-B14F-4D97-AF65-F5344CB8AC3E}">
        <p14:creationId xmlns:p14="http://schemas.microsoft.com/office/powerpoint/2010/main" val="4202714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5EAC85-684B-0EC2-EDBF-2A894027065E}"/>
              </a:ext>
            </a:extLst>
          </p:cNvPr>
          <p:cNvSpPr>
            <a:spLocks noGrp="1"/>
          </p:cNvSpPr>
          <p:nvPr>
            <p:ph type="title"/>
          </p:nvPr>
        </p:nvSpPr>
        <p:spPr/>
        <p:txBody>
          <a:bodyPr/>
          <a:lstStyle/>
          <a:p>
            <a:r>
              <a:rPr lang="en-US" dirty="0"/>
              <a:t>Capacity management methods</a:t>
            </a:r>
            <a:endParaRPr lang="en-GB" dirty="0"/>
          </a:p>
        </p:txBody>
      </p:sp>
      <p:sp>
        <p:nvSpPr>
          <p:cNvPr id="3" name="Content Placeholder 2">
            <a:extLst>
              <a:ext uri="{FF2B5EF4-FFF2-40B4-BE49-F238E27FC236}">
                <a16:creationId xmlns:a16="http://schemas.microsoft.com/office/drawing/2014/main" id="{0E6FACDE-DA0F-08A8-F6FE-649BEBC0A02A}"/>
              </a:ext>
            </a:extLst>
          </p:cNvPr>
          <p:cNvSpPr>
            <a:spLocks noGrp="1"/>
          </p:cNvSpPr>
          <p:nvPr>
            <p:ph sz="quarter" idx="10"/>
          </p:nvPr>
        </p:nvSpPr>
        <p:spPr/>
        <p:txBody>
          <a:bodyPr/>
          <a:lstStyle/>
          <a:p>
            <a:r>
              <a:rPr lang="en-US" b="0" i="0" dirty="0">
                <a:solidFill>
                  <a:srgbClr val="212121"/>
                </a:solidFill>
                <a:effectLst/>
              </a:rPr>
              <a:t>Commonly used capacity management strategies include:</a:t>
            </a:r>
          </a:p>
          <a:p>
            <a:pPr marL="216000" indent="-216000">
              <a:spcBef>
                <a:spcPts val="500"/>
              </a:spcBef>
              <a:spcAft>
                <a:spcPts val="500"/>
              </a:spcAft>
              <a:buClr>
                <a:srgbClr val="0077E3"/>
              </a:buClr>
              <a:buFont typeface="Arial" panose="020B0604020202020204" pitchFamily="34" charset="0"/>
              <a:buChar char="•"/>
            </a:pPr>
            <a:r>
              <a:rPr lang="en-US" b="1" i="0" dirty="0">
                <a:solidFill>
                  <a:srgbClr val="212121"/>
                </a:solidFill>
                <a:effectLst/>
              </a:rPr>
              <a:t>lead</a:t>
            </a:r>
            <a:r>
              <a:rPr lang="en-US" b="0" i="0" dirty="0">
                <a:solidFill>
                  <a:srgbClr val="212121"/>
                </a:solidFill>
                <a:effectLst/>
              </a:rPr>
              <a:t> strategy</a:t>
            </a:r>
          </a:p>
          <a:p>
            <a:pPr marL="216000" indent="-216000">
              <a:spcBef>
                <a:spcPts val="500"/>
              </a:spcBef>
              <a:spcAft>
                <a:spcPts val="500"/>
              </a:spcAft>
              <a:buClr>
                <a:srgbClr val="0077E3"/>
              </a:buClr>
              <a:buFont typeface="Arial" panose="020B0604020202020204" pitchFamily="34" charset="0"/>
              <a:buChar char="•"/>
            </a:pPr>
            <a:r>
              <a:rPr lang="en-US" b="1" i="0" dirty="0">
                <a:solidFill>
                  <a:srgbClr val="212121"/>
                </a:solidFill>
                <a:effectLst/>
              </a:rPr>
              <a:t>lag</a:t>
            </a:r>
            <a:r>
              <a:rPr lang="en-US" b="0" i="0" dirty="0">
                <a:solidFill>
                  <a:srgbClr val="212121"/>
                </a:solidFill>
                <a:effectLst/>
              </a:rPr>
              <a:t> strategy</a:t>
            </a:r>
          </a:p>
          <a:p>
            <a:pPr marL="216000" indent="-216000">
              <a:spcBef>
                <a:spcPts val="500"/>
              </a:spcBef>
              <a:spcAft>
                <a:spcPts val="500"/>
              </a:spcAft>
              <a:buClr>
                <a:srgbClr val="0077E3"/>
              </a:buClr>
              <a:buFont typeface="Arial" panose="020B0604020202020204" pitchFamily="34" charset="0"/>
              <a:buChar char="•"/>
            </a:pPr>
            <a:r>
              <a:rPr lang="en-US" b="1" i="0" dirty="0">
                <a:solidFill>
                  <a:srgbClr val="212121"/>
                </a:solidFill>
                <a:effectLst/>
              </a:rPr>
              <a:t>match</a:t>
            </a:r>
            <a:r>
              <a:rPr lang="en-US" b="0" i="0" dirty="0">
                <a:solidFill>
                  <a:srgbClr val="212121"/>
                </a:solidFill>
                <a:effectLst/>
              </a:rPr>
              <a:t> strategy</a:t>
            </a:r>
          </a:p>
          <a:p>
            <a:pPr marL="216000" indent="-216000">
              <a:spcBef>
                <a:spcPts val="500"/>
              </a:spcBef>
              <a:spcAft>
                <a:spcPts val="500"/>
              </a:spcAft>
              <a:buClr>
                <a:srgbClr val="0077E3"/>
              </a:buClr>
              <a:buFont typeface="Arial" panose="020B0604020202020204" pitchFamily="34" charset="0"/>
              <a:buChar char="•"/>
            </a:pPr>
            <a:r>
              <a:rPr lang="en-US" b="1" i="0" dirty="0">
                <a:solidFill>
                  <a:srgbClr val="212121"/>
                </a:solidFill>
                <a:effectLst/>
              </a:rPr>
              <a:t>dynamic</a:t>
            </a:r>
            <a:r>
              <a:rPr lang="en-US" b="0" i="0" dirty="0">
                <a:solidFill>
                  <a:srgbClr val="212121"/>
                </a:solidFill>
                <a:effectLst/>
              </a:rPr>
              <a:t> strategy.</a:t>
            </a:r>
          </a:p>
          <a:p>
            <a:endParaRPr lang="en-GB" dirty="0"/>
          </a:p>
        </p:txBody>
      </p:sp>
      <p:pic>
        <p:nvPicPr>
          <p:cNvPr id="4" name="Picture 3" descr="A picture containing text&#10;&#10;Description automatically generated">
            <a:extLst>
              <a:ext uri="{FF2B5EF4-FFF2-40B4-BE49-F238E27FC236}">
                <a16:creationId xmlns:a16="http://schemas.microsoft.com/office/drawing/2014/main" id="{D9B36568-853B-2C31-0ABA-CBD05F2FFEC4}"/>
              </a:ext>
            </a:extLst>
          </p:cNvPr>
          <p:cNvPicPr>
            <a:picLocks noChangeAspect="1"/>
          </p:cNvPicPr>
          <p:nvPr/>
        </p:nvPicPr>
        <p:blipFill>
          <a:blip r:embed="rId2"/>
          <a:stretch>
            <a:fillRect/>
          </a:stretch>
        </p:blipFill>
        <p:spPr>
          <a:xfrm>
            <a:off x="5666717" y="3680302"/>
            <a:ext cx="3020083" cy="2079698"/>
          </a:xfrm>
          <a:prstGeom prst="rect">
            <a:avLst/>
          </a:prstGeom>
        </p:spPr>
      </p:pic>
    </p:spTree>
    <p:extLst>
      <p:ext uri="{BB962C8B-B14F-4D97-AF65-F5344CB8AC3E}">
        <p14:creationId xmlns:p14="http://schemas.microsoft.com/office/powerpoint/2010/main" val="3458410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CAD504-9052-9543-221D-C666DC2D7879}"/>
              </a:ext>
            </a:extLst>
          </p:cNvPr>
          <p:cNvSpPr>
            <a:spLocks noGrp="1"/>
          </p:cNvSpPr>
          <p:nvPr>
            <p:ph type="title"/>
          </p:nvPr>
        </p:nvSpPr>
        <p:spPr>
          <a:xfrm>
            <a:off x="457200" y="1029266"/>
            <a:ext cx="8229600" cy="382588"/>
          </a:xfrm>
        </p:spPr>
        <p:txBody>
          <a:bodyPr/>
          <a:lstStyle/>
          <a:p>
            <a:pPr algn="l">
              <a:spcBef>
                <a:spcPts val="0"/>
              </a:spcBef>
            </a:pPr>
            <a:r>
              <a:rPr lang="en-US" dirty="0"/>
              <a:t>Lead and lag strategies</a:t>
            </a:r>
            <a:br>
              <a:rPr lang="en-US" dirty="0"/>
            </a:br>
            <a:br>
              <a:rPr lang="en-US" b="0" i="0" dirty="0">
                <a:solidFill>
                  <a:srgbClr val="212121"/>
                </a:solidFill>
                <a:effectLst/>
                <a:latin typeface="-apple-system"/>
              </a:rPr>
            </a:br>
            <a:endParaRPr lang="en-GB" dirty="0"/>
          </a:p>
        </p:txBody>
      </p:sp>
      <p:sp>
        <p:nvSpPr>
          <p:cNvPr id="3" name="TextBox 2">
            <a:extLst>
              <a:ext uri="{FF2B5EF4-FFF2-40B4-BE49-F238E27FC236}">
                <a16:creationId xmlns:a16="http://schemas.microsoft.com/office/drawing/2014/main" id="{BA2FD95B-09ED-E49E-A183-A4A9043FC344}"/>
              </a:ext>
            </a:extLst>
          </p:cNvPr>
          <p:cNvSpPr txBox="1"/>
          <p:nvPr/>
        </p:nvSpPr>
        <p:spPr>
          <a:xfrm>
            <a:off x="361508" y="1605001"/>
            <a:ext cx="8229600" cy="3477875"/>
          </a:xfrm>
          <a:prstGeom prst="rect">
            <a:avLst/>
          </a:prstGeom>
          <a:noFill/>
        </p:spPr>
        <p:txBody>
          <a:bodyPr wrap="square" rtlCol="0">
            <a:spAutoFit/>
          </a:bodyPr>
          <a:lstStyle/>
          <a:p>
            <a:r>
              <a:rPr lang="en-US" b="1" dirty="0"/>
              <a:t>Lag strategy</a:t>
            </a:r>
            <a:r>
              <a:rPr lang="en-US" dirty="0"/>
              <a:t> means a business determines capacity and waits until there is an actual steady increase in demand. The business then raises production capability to meet that demand. This is a</a:t>
            </a:r>
            <a:r>
              <a:rPr lang="en-US" b="1" dirty="0"/>
              <a:t> low risk strategy</a:t>
            </a:r>
            <a:r>
              <a:rPr lang="en-US" dirty="0"/>
              <a:t>, but the business will lose the opportunity to sell more if demand goes up quickly, because increasing production takes time (creating a </a:t>
            </a:r>
            <a:r>
              <a:rPr lang="en-US" b="1" dirty="0"/>
              <a:t>lag</a:t>
            </a:r>
            <a:r>
              <a:rPr lang="en-US" dirty="0"/>
              <a:t> in the supply chain). </a:t>
            </a:r>
            <a:br>
              <a:rPr lang="en-US" dirty="0"/>
            </a:br>
            <a:br>
              <a:rPr lang="en-US" dirty="0"/>
            </a:br>
            <a:r>
              <a:rPr lang="en-US" dirty="0"/>
              <a:t>In a</a:t>
            </a:r>
            <a:r>
              <a:rPr lang="en-US" b="1" dirty="0"/>
              <a:t> lead strategy</a:t>
            </a:r>
            <a:r>
              <a:rPr lang="en-US" dirty="0"/>
              <a:t> the business increases capacity </a:t>
            </a:r>
            <a:r>
              <a:rPr lang="en-US" b="1" dirty="0"/>
              <a:t>ahead</a:t>
            </a:r>
            <a:r>
              <a:rPr lang="en-US" dirty="0"/>
              <a:t> of actual demand. This is a </a:t>
            </a:r>
            <a:r>
              <a:rPr lang="en-US" b="1" dirty="0"/>
              <a:t>high risk strategy</a:t>
            </a:r>
            <a:r>
              <a:rPr lang="en-US" dirty="0"/>
              <a:t> because if actual demand does not rise, inventory storage costs will still be high and the risk of wastage increases.</a:t>
            </a:r>
            <a:endParaRPr lang="en-GB" dirty="0"/>
          </a:p>
        </p:txBody>
      </p:sp>
    </p:spTree>
    <p:extLst>
      <p:ext uri="{BB962C8B-B14F-4D97-AF65-F5344CB8AC3E}">
        <p14:creationId xmlns:p14="http://schemas.microsoft.com/office/powerpoint/2010/main" val="38425862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97B317-A02C-0B12-EEDF-CE36C91F5FCC}"/>
              </a:ext>
            </a:extLst>
          </p:cNvPr>
          <p:cNvSpPr>
            <a:spLocks noGrp="1"/>
          </p:cNvSpPr>
          <p:nvPr>
            <p:ph type="title"/>
          </p:nvPr>
        </p:nvSpPr>
        <p:spPr/>
        <p:txBody>
          <a:bodyPr/>
          <a:lstStyle/>
          <a:p>
            <a:r>
              <a:rPr lang="en-US" dirty="0"/>
              <a:t>Match and dynamic strategies</a:t>
            </a:r>
            <a:endParaRPr lang="en-GB" dirty="0"/>
          </a:p>
        </p:txBody>
      </p:sp>
      <p:sp>
        <p:nvSpPr>
          <p:cNvPr id="3" name="Content Placeholder 2">
            <a:extLst>
              <a:ext uri="{FF2B5EF4-FFF2-40B4-BE49-F238E27FC236}">
                <a16:creationId xmlns:a16="http://schemas.microsoft.com/office/drawing/2014/main" id="{9C0FE514-5979-CF3A-38F3-FCBA3EECDD70}"/>
              </a:ext>
            </a:extLst>
          </p:cNvPr>
          <p:cNvSpPr>
            <a:spLocks noGrp="1"/>
          </p:cNvSpPr>
          <p:nvPr>
            <p:ph sz="quarter" idx="10"/>
          </p:nvPr>
        </p:nvSpPr>
        <p:spPr>
          <a:xfrm>
            <a:off x="457200" y="1602000"/>
            <a:ext cx="8229600" cy="4248000"/>
          </a:xfrm>
        </p:spPr>
        <p:txBody>
          <a:bodyPr/>
          <a:lstStyle/>
          <a:p>
            <a:pPr algn="l"/>
            <a:r>
              <a:rPr lang="en-US" i="0" dirty="0">
                <a:effectLst/>
              </a:rPr>
              <a:t>A </a:t>
            </a:r>
            <a:r>
              <a:rPr lang="en-US" b="1" i="0" dirty="0">
                <a:effectLst/>
              </a:rPr>
              <a:t>match strategy </a:t>
            </a:r>
            <a:r>
              <a:rPr lang="en-US" dirty="0"/>
              <a:t>makes small adjustments to capacity in an attempt to </a:t>
            </a:r>
            <a:r>
              <a:rPr lang="en-US" b="1" dirty="0"/>
              <a:t>match</a:t>
            </a:r>
            <a:r>
              <a:rPr lang="en-US" dirty="0"/>
              <a:t> demand. </a:t>
            </a:r>
            <a:r>
              <a:rPr lang="en-US" b="0" i="0" dirty="0">
                <a:effectLst/>
              </a:rPr>
              <a:t>When it is clear demand will rise, the company boosts production with small adjustments. If demand goes up quickly, the company can partially satisfy that demand. If demand falls, it will not suffer huge losses. However, the small adjustments made to meet increased demand in a match strategy may not be enough, and business will be lost to competitors.</a:t>
            </a:r>
            <a:endParaRPr lang="en-US" dirty="0"/>
          </a:p>
          <a:p>
            <a:r>
              <a:rPr lang="en-US" dirty="0"/>
              <a:t>A</a:t>
            </a:r>
            <a:r>
              <a:rPr lang="en-US" b="1" dirty="0"/>
              <a:t> dynamic strategy </a:t>
            </a:r>
            <a:r>
              <a:rPr lang="en-US" dirty="0"/>
              <a:t>relies on market trends to determine capacity. The business analyses sales forecast data and actual demand, and then makes adjustments to production in advance. This approach may decrease the risk of shortage or wastage of inventory.</a:t>
            </a:r>
          </a:p>
          <a:p>
            <a:pPr algn="l"/>
            <a:endParaRPr lang="en-US" b="0" i="0" dirty="0">
              <a:effectLst/>
            </a:endParaRPr>
          </a:p>
          <a:p>
            <a:endParaRPr lang="en-GB" dirty="0"/>
          </a:p>
        </p:txBody>
      </p:sp>
    </p:spTree>
    <p:extLst>
      <p:ext uri="{BB962C8B-B14F-4D97-AF65-F5344CB8AC3E}">
        <p14:creationId xmlns:p14="http://schemas.microsoft.com/office/powerpoint/2010/main" val="21376655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21A276-6437-E9A2-242A-3555DFB053F2}"/>
              </a:ext>
            </a:extLst>
          </p:cNvPr>
          <p:cNvSpPr>
            <a:spLocks noGrp="1"/>
          </p:cNvSpPr>
          <p:nvPr>
            <p:ph type="title"/>
          </p:nvPr>
        </p:nvSpPr>
        <p:spPr/>
        <p:txBody>
          <a:bodyPr/>
          <a:lstStyle/>
          <a:p>
            <a:r>
              <a:rPr lang="en-US" dirty="0"/>
              <a:t>Manufacturing resource planning (MRP II)</a:t>
            </a:r>
            <a:endParaRPr lang="en-GB" dirty="0"/>
          </a:p>
        </p:txBody>
      </p:sp>
      <p:sp>
        <p:nvSpPr>
          <p:cNvPr id="3" name="Content Placeholder 2">
            <a:extLst>
              <a:ext uri="{FF2B5EF4-FFF2-40B4-BE49-F238E27FC236}">
                <a16:creationId xmlns:a16="http://schemas.microsoft.com/office/drawing/2014/main" id="{5DF00B4C-D2A9-17FA-C77F-7A124668C231}"/>
              </a:ext>
            </a:extLst>
          </p:cNvPr>
          <p:cNvSpPr>
            <a:spLocks noGrp="1"/>
          </p:cNvSpPr>
          <p:nvPr>
            <p:ph sz="quarter" idx="10"/>
          </p:nvPr>
        </p:nvSpPr>
        <p:spPr>
          <a:xfrm>
            <a:off x="457200" y="1512000"/>
            <a:ext cx="7995684" cy="2357267"/>
          </a:xfrm>
        </p:spPr>
        <p:txBody>
          <a:bodyPr/>
          <a:lstStyle/>
          <a:p>
            <a:r>
              <a:rPr lang="en-US" dirty="0"/>
              <a:t>In Session 3 you learned about </a:t>
            </a:r>
            <a:r>
              <a:rPr lang="en-US" b="1" dirty="0"/>
              <a:t>material requirements planning (MRP)</a:t>
            </a:r>
            <a:r>
              <a:rPr lang="en-US" dirty="0"/>
              <a:t> which focuses on managing inventory of stock.</a:t>
            </a:r>
          </a:p>
          <a:p>
            <a:r>
              <a:rPr lang="en-US" b="1" dirty="0"/>
              <a:t>Manufacturing resource planning (MRP II)</a:t>
            </a:r>
            <a:r>
              <a:rPr lang="en-US" dirty="0"/>
              <a:t> evolved from MRP to look more widely at capacity, operational activity and financial planning.</a:t>
            </a:r>
          </a:p>
        </p:txBody>
      </p:sp>
    </p:spTree>
    <p:extLst>
      <p:ext uri="{BB962C8B-B14F-4D97-AF65-F5344CB8AC3E}">
        <p14:creationId xmlns:p14="http://schemas.microsoft.com/office/powerpoint/2010/main" val="271592487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8AF071A-8EFF-4DC2-9186-AABD1AC91212}">
  <ds:schemaRefs>
    <ds:schemaRef ds:uri="http://schemas.openxmlformats.org/package/2006/metadata/core-properties"/>
    <ds:schemaRef ds:uri="http://purl.org/dc/elements/1.1/"/>
    <ds:schemaRef ds:uri="http://schemas.microsoft.com/office/2006/documentManagement/types"/>
    <ds:schemaRef ds:uri="http://www.w3.org/XML/1998/namespace"/>
    <ds:schemaRef ds:uri="http://purl.org/dc/terms/"/>
    <ds:schemaRef ds:uri="http://schemas.microsoft.com/office/2006/metadata/properties"/>
    <ds:schemaRef ds:uri="http://schemas.microsoft.com/office/infopath/2007/PartnerControls"/>
    <ds:schemaRef ds:uri="b461a341-6040-4841-94a8-bc3e8908b04d"/>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TotalTime>
  <Words>1094</Words>
  <Application>Microsoft Office PowerPoint</Application>
  <PresentationFormat>On-screen Show (4:3)</PresentationFormat>
  <Paragraphs>92</Paragraphs>
  <Slides>17</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-apple-system</vt:lpstr>
      <vt:lpstr>Arial</vt:lpstr>
      <vt:lpstr>Calibri</vt:lpstr>
      <vt:lpstr>Lucida Grande</vt:lpstr>
      <vt:lpstr>Roboto</vt:lpstr>
      <vt:lpstr>Times New Roman</vt:lpstr>
      <vt:lpstr>Default Design</vt:lpstr>
      <vt:lpstr>PowerPoint Presentation</vt:lpstr>
      <vt:lpstr>Objectives</vt:lpstr>
      <vt:lpstr>What is capacity?</vt:lpstr>
      <vt:lpstr>Capacity management</vt:lpstr>
      <vt:lpstr>Benefits of capacity management</vt:lpstr>
      <vt:lpstr>Capacity management methods</vt:lpstr>
      <vt:lpstr>Lead and lag strategies  </vt:lpstr>
      <vt:lpstr>Match and dynamic strategies</vt:lpstr>
      <vt:lpstr>Manufacturing resource planning (MRP II)</vt:lpstr>
      <vt:lpstr>Uses of MRP II software</vt:lpstr>
      <vt:lpstr>MRP II</vt:lpstr>
      <vt:lpstr>Advantages and disadvantages of MRP II</vt:lpstr>
      <vt:lpstr>Bottlenecks</vt:lpstr>
      <vt:lpstr>Throughput bottleneck</vt:lpstr>
      <vt:lpstr>Bottleneck analysis</vt:lpstr>
      <vt:lpstr>Solving and preventing bottlenecks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150</cp:revision>
  <dcterms:created xsi:type="dcterms:W3CDTF">2013-05-28T00:38:54Z</dcterms:created>
  <dcterms:modified xsi:type="dcterms:W3CDTF">2022-08-26T14:57:41Z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