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297" r:id="rId6"/>
    <p:sldId id="265" r:id="rId7"/>
    <p:sldId id="291" r:id="rId8"/>
    <p:sldId id="293" r:id="rId9"/>
    <p:sldId id="295" r:id="rId10"/>
    <p:sldId id="298" r:id="rId11"/>
    <p:sldId id="296" r:id="rId12"/>
    <p:sldId id="289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97" autoAdjust="0"/>
    <p:restoredTop sz="94680" autoAdjust="0"/>
  </p:normalViewPr>
  <p:slideViewPr>
    <p:cSldViewPr snapToGrid="0">
      <p:cViewPr varScale="1">
        <p:scale>
          <a:sx n="67" d="100"/>
          <a:sy n="67" d="100"/>
        </p:scale>
        <p:origin x="157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1427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E836FACA-EC5C-4C21-AD9C-C68BAAF14DB9}"/>
    <pc:docChg chg="custSel modSld">
      <pc:chgData name="Caroline Prodger" userId="e4ef2e75-b60b-401b-8ebe-291bdcf405f4" providerId="ADAL" clId="{E836FACA-EC5C-4C21-AD9C-C68BAAF14DB9}" dt="2022-08-23T09:10:42.379" v="46" actId="20577"/>
      <pc:docMkLst>
        <pc:docMk/>
      </pc:docMkLst>
      <pc:sldChg chg="modSp mod">
        <pc:chgData name="Caroline Prodger" userId="e4ef2e75-b60b-401b-8ebe-291bdcf405f4" providerId="ADAL" clId="{E836FACA-EC5C-4C21-AD9C-C68BAAF14DB9}" dt="2022-08-23T09:09:34.811" v="1" actId="20577"/>
        <pc:sldMkLst>
          <pc:docMk/>
          <pc:sldMk cId="2253134138" sldId="265"/>
        </pc:sldMkLst>
        <pc:spChg chg="mod">
          <ac:chgData name="Caroline Prodger" userId="e4ef2e75-b60b-401b-8ebe-291bdcf405f4" providerId="ADAL" clId="{E836FACA-EC5C-4C21-AD9C-C68BAAF14DB9}" dt="2022-08-23T09:09:34.811" v="1" actId="20577"/>
          <ac:spMkLst>
            <pc:docMk/>
            <pc:sldMk cId="2253134138" sldId="26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09:45.152" v="10" actId="20577"/>
        <pc:sldMkLst>
          <pc:docMk/>
          <pc:sldMk cId="1176122161" sldId="292"/>
        </pc:sldMkLst>
        <pc:spChg chg="mod">
          <ac:chgData name="Caroline Prodger" userId="e4ef2e75-b60b-401b-8ebe-291bdcf405f4" providerId="ADAL" clId="{E836FACA-EC5C-4C21-AD9C-C68BAAF14DB9}" dt="2022-08-23T09:09:45.152" v="10" actId="20577"/>
          <ac:spMkLst>
            <pc:docMk/>
            <pc:sldMk cId="1176122161" sldId="292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10:23.740" v="42" actId="20577"/>
        <pc:sldMkLst>
          <pc:docMk/>
          <pc:sldMk cId="4162677071" sldId="293"/>
        </pc:sldMkLst>
        <pc:spChg chg="mod">
          <ac:chgData name="Caroline Prodger" userId="e4ef2e75-b60b-401b-8ebe-291bdcf405f4" providerId="ADAL" clId="{E836FACA-EC5C-4C21-AD9C-C68BAAF14DB9}" dt="2022-08-23T09:10:23.740" v="42" actId="20577"/>
          <ac:spMkLst>
            <pc:docMk/>
            <pc:sldMk cId="4162677071" sldId="293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10:42.379" v="46" actId="20577"/>
        <pc:sldMkLst>
          <pc:docMk/>
          <pc:sldMk cId="3935395525" sldId="294"/>
        </pc:sldMkLst>
        <pc:spChg chg="mod">
          <ac:chgData name="Caroline Prodger" userId="e4ef2e75-b60b-401b-8ebe-291bdcf405f4" providerId="ADAL" clId="{E836FACA-EC5C-4C21-AD9C-C68BAAF14DB9}" dt="2022-08-23T09:10:42.379" v="46" actId="20577"/>
          <ac:spMkLst>
            <pc:docMk/>
            <pc:sldMk cId="3935395525" sldId="294"/>
            <ac:spMk id="2" creationId="{00000000-0000-0000-0000-000000000000}"/>
          </ac:spMkLst>
        </pc:sp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7D99576E-5653-4FCD-B9C2-DBB72C459429}"/>
    <pc:docChg chg="custSel addSld modSld">
      <pc:chgData name="Caroline Prodger" userId="e4ef2e75-b60b-401b-8ebe-291bdcf405f4" providerId="ADAL" clId="{7D99576E-5653-4FCD-B9C2-DBB72C459429}" dt="2022-05-25T12:41:04.773" v="312" actId="1076"/>
      <pc:docMkLst>
        <pc:docMk/>
      </pc:docMkLst>
      <pc:sldChg chg="delSp modSp mod">
        <pc:chgData name="Caroline Prodger" userId="e4ef2e75-b60b-401b-8ebe-291bdcf405f4" providerId="ADAL" clId="{7D99576E-5653-4FCD-B9C2-DBB72C459429}" dt="2022-05-25T11:24:02.551" v="133" actId="1076"/>
        <pc:sldMkLst>
          <pc:docMk/>
          <pc:sldMk cId="4022091065" sldId="256"/>
        </pc:sldMkLst>
        <pc:spChg chg="mod">
          <ac:chgData name="Caroline Prodger" userId="e4ef2e75-b60b-401b-8ebe-291bdcf405f4" providerId="ADAL" clId="{7D99576E-5653-4FCD-B9C2-DBB72C459429}" dt="2022-05-25T11:24:02.551" v="133" actId="1076"/>
          <ac:spMkLst>
            <pc:docMk/>
            <pc:sldMk cId="4022091065" sldId="256"/>
            <ac:spMk id="3" creationId="{00000000-0000-0000-0000-000000000000}"/>
          </ac:spMkLst>
        </pc:spChg>
        <pc:spChg chg="del">
          <ac:chgData name="Caroline Prodger" userId="e4ef2e75-b60b-401b-8ebe-291bdcf405f4" providerId="ADAL" clId="{7D99576E-5653-4FCD-B9C2-DBB72C459429}" dt="2022-05-25T11:11:33.353" v="36" actId="21"/>
          <ac:spMkLst>
            <pc:docMk/>
            <pc:sldMk cId="4022091065" sldId="256"/>
            <ac:spMk id="18434" creationId="{00000000-0000-0000-0000-000000000000}"/>
          </ac:spMkLst>
        </pc:spChg>
      </pc:sldChg>
      <pc:sldChg chg="delSp modSp mod">
        <pc:chgData name="Caroline Prodger" userId="e4ef2e75-b60b-401b-8ebe-291bdcf405f4" providerId="ADAL" clId="{7D99576E-5653-4FCD-B9C2-DBB72C459429}" dt="2022-05-25T12:41:04.773" v="312" actId="1076"/>
        <pc:sldMkLst>
          <pc:docMk/>
          <pc:sldMk cId="828076406" sldId="289"/>
        </pc:sldMkLst>
        <pc:spChg chg="del">
          <ac:chgData name="Caroline Prodger" userId="e4ef2e75-b60b-401b-8ebe-291bdcf405f4" providerId="ADAL" clId="{7D99576E-5653-4FCD-B9C2-DBB72C459429}" dt="2022-05-25T12:40:59.342" v="311" actId="478"/>
          <ac:spMkLst>
            <pc:docMk/>
            <pc:sldMk cId="828076406" sldId="289"/>
            <ac:spMk id="5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41:04.773" v="312" actId="1076"/>
          <ac:spMkLst>
            <pc:docMk/>
            <pc:sldMk cId="828076406" sldId="289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7D99576E-5653-4FCD-B9C2-DBB72C459429}" dt="2022-05-25T12:33:15.357" v="166" actId="14100"/>
        <pc:sldMkLst>
          <pc:docMk/>
          <pc:sldMk cId="3187765181" sldId="291"/>
        </pc:sldMkLst>
        <pc:spChg chg="mod">
          <ac:chgData name="Caroline Prodger" userId="e4ef2e75-b60b-401b-8ebe-291bdcf405f4" providerId="ADAL" clId="{7D99576E-5653-4FCD-B9C2-DBB72C459429}" dt="2022-05-25T12:30:30.967" v="136" actId="20577"/>
          <ac:spMkLst>
            <pc:docMk/>
            <pc:sldMk cId="3187765181" sldId="291"/>
            <ac:spMk id="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12.079" v="142" actId="1076"/>
          <ac:spMkLst>
            <pc:docMk/>
            <pc:sldMk cId="3187765181" sldId="291"/>
            <ac:spMk id="4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2:21.474" v="157" actId="1076"/>
          <ac:spMkLst>
            <pc:docMk/>
            <pc:sldMk cId="3187765181" sldId="291"/>
            <ac:spMk id="28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2:03.649" v="154" actId="1076"/>
          <ac:spMkLst>
            <pc:docMk/>
            <pc:sldMk cId="3187765181" sldId="291"/>
            <ac:spMk id="3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48.042" v="149" actId="1076"/>
          <ac:spMkLst>
            <pc:docMk/>
            <pc:sldMk cId="3187765181" sldId="291"/>
            <ac:spMk id="36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33.885" v="146" actId="1076"/>
          <ac:spMkLst>
            <pc:docMk/>
            <pc:sldMk cId="3187765181" sldId="291"/>
            <ac:spMk id="40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31:00.715" v="140" actId="1076"/>
          <ac:picMkLst>
            <pc:docMk/>
            <pc:sldMk cId="3187765181" sldId="291"/>
            <ac:picMk id="2050" creationId="{00000000-0000-0000-0000-000000000000}"/>
          </ac:picMkLst>
        </pc:picChg>
        <pc:cxnChg chg="mod">
          <ac:chgData name="Caroline Prodger" userId="e4ef2e75-b60b-401b-8ebe-291bdcf405f4" providerId="ADAL" clId="{7D99576E-5653-4FCD-B9C2-DBB72C459429}" dt="2022-05-25T12:31:25.088" v="145" actId="14100"/>
          <ac:cxnSpMkLst>
            <pc:docMk/>
            <pc:sldMk cId="3187765181" sldId="291"/>
            <ac:cxnSpMk id="7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3:01.840" v="164" actId="14100"/>
          <ac:cxnSpMkLst>
            <pc:docMk/>
            <pc:sldMk cId="3187765181" sldId="291"/>
            <ac:cxnSpMk id="10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57.394" v="163" actId="14100"/>
          <ac:cxnSpMkLst>
            <pc:docMk/>
            <pc:sldMk cId="3187765181" sldId="291"/>
            <ac:cxnSpMk id="14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51.682" v="162" actId="14100"/>
          <ac:cxnSpMkLst>
            <pc:docMk/>
            <pc:sldMk cId="3187765181" sldId="291"/>
            <ac:cxnSpMk id="19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46.274" v="161" actId="14100"/>
          <ac:cxnSpMkLst>
            <pc:docMk/>
            <pc:sldMk cId="3187765181" sldId="291"/>
            <ac:cxnSpMk id="26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30.557" v="159" actId="14100"/>
          <ac:cxnSpMkLst>
            <pc:docMk/>
            <pc:sldMk cId="3187765181" sldId="291"/>
            <ac:cxnSpMk id="29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36.903" v="160" actId="14100"/>
          <ac:cxnSpMkLst>
            <pc:docMk/>
            <pc:sldMk cId="3187765181" sldId="291"/>
            <ac:cxnSpMk id="33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3:15.357" v="166" actId="14100"/>
          <ac:cxnSpMkLst>
            <pc:docMk/>
            <pc:sldMk cId="3187765181" sldId="291"/>
            <ac:cxnSpMk id="37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1:41.329" v="148" actId="14100"/>
          <ac:cxnSpMkLst>
            <pc:docMk/>
            <pc:sldMk cId="3187765181" sldId="291"/>
            <ac:cxnSpMk id="41" creationId="{00000000-0000-0000-0000-000000000000}"/>
          </ac:cxnSpMkLst>
        </pc:cxnChg>
      </pc:sldChg>
      <pc:sldChg chg="modSp">
        <pc:chgData name="Caroline Prodger" userId="e4ef2e75-b60b-401b-8ebe-291bdcf405f4" providerId="ADAL" clId="{7D99576E-5653-4FCD-B9C2-DBB72C459429}" dt="2022-05-25T12:30:47.575" v="137" actId="1076"/>
        <pc:sldMkLst>
          <pc:docMk/>
          <pc:sldMk cId="1176122161" sldId="292"/>
        </pc:sldMkLst>
        <pc:picChg chg="mod">
          <ac:chgData name="Caroline Prodger" userId="e4ef2e75-b60b-401b-8ebe-291bdcf405f4" providerId="ADAL" clId="{7D99576E-5653-4FCD-B9C2-DBB72C459429}" dt="2022-05-25T12:30:47.575" v="137" actId="1076"/>
          <ac:picMkLst>
            <pc:docMk/>
            <pc:sldMk cId="1176122161" sldId="292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D99576E-5653-4FCD-B9C2-DBB72C459429}" dt="2022-05-25T12:34:09.290" v="169" actId="1076"/>
        <pc:sldMkLst>
          <pc:docMk/>
          <pc:sldMk cId="4162677071" sldId="293"/>
        </pc:sldMkLst>
        <pc:spChg chg="mod">
          <ac:chgData name="Caroline Prodger" userId="e4ef2e75-b60b-401b-8ebe-291bdcf405f4" providerId="ADAL" clId="{7D99576E-5653-4FCD-B9C2-DBB72C459429}" dt="2022-05-25T12:34:04.500" v="168" actId="20577"/>
          <ac:spMkLst>
            <pc:docMk/>
            <pc:sldMk cId="4162677071" sldId="293"/>
            <ac:spMk id="3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34:09.290" v="169" actId="1076"/>
          <ac:picMkLst>
            <pc:docMk/>
            <pc:sldMk cId="4162677071" sldId="293"/>
            <ac:picMk id="2050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D99576E-5653-4FCD-B9C2-DBB72C459429}" dt="2022-05-25T12:36:48.651" v="202" actId="21"/>
        <pc:sldMkLst>
          <pc:docMk/>
          <pc:sldMk cId="3935395525" sldId="294"/>
        </pc:sldMkLst>
        <pc:spChg chg="mod">
          <ac:chgData name="Caroline Prodger" userId="e4ef2e75-b60b-401b-8ebe-291bdcf405f4" providerId="ADAL" clId="{7D99576E-5653-4FCD-B9C2-DBB72C459429}" dt="2022-05-25T12:36:39.715" v="200" actId="20577"/>
          <ac:spMkLst>
            <pc:docMk/>
            <pc:sldMk cId="3935395525" sldId="29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7D99576E-5653-4FCD-B9C2-DBB72C459429}" dt="2022-05-25T12:36:48.651" v="202" actId="21"/>
          <ac:spMkLst>
            <pc:docMk/>
            <pc:sldMk cId="3935395525" sldId="294"/>
            <ac:spMk id="6" creationId="{E0750B75-6FDF-742B-C41C-8491BCAA2A97}"/>
          </ac:spMkLst>
        </pc:spChg>
        <pc:picChg chg="mod">
          <ac:chgData name="Caroline Prodger" userId="e4ef2e75-b60b-401b-8ebe-291bdcf405f4" providerId="ADAL" clId="{7D99576E-5653-4FCD-B9C2-DBB72C459429}" dt="2022-05-25T12:35:19.140" v="195" actId="1076"/>
          <ac:picMkLst>
            <pc:docMk/>
            <pc:sldMk cId="3935395525" sldId="294"/>
            <ac:picMk id="3074" creationId="{00000000-0000-0000-0000-000000000000}"/>
          </ac:picMkLst>
        </pc:picChg>
        <pc:picChg chg="mod">
          <ac:chgData name="Caroline Prodger" userId="e4ef2e75-b60b-401b-8ebe-291bdcf405f4" providerId="ADAL" clId="{7D99576E-5653-4FCD-B9C2-DBB72C459429}" dt="2022-05-25T12:35:16.036" v="194" actId="1076"/>
          <ac:picMkLst>
            <pc:docMk/>
            <pc:sldMk cId="3935395525" sldId="294"/>
            <ac:picMk id="3075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D99576E-5653-4FCD-B9C2-DBB72C459429}" dt="2022-05-25T12:38:45.691" v="287" actId="20577"/>
        <pc:sldMkLst>
          <pc:docMk/>
          <pc:sldMk cId="3838702720" sldId="295"/>
        </pc:sldMkLst>
        <pc:spChg chg="mod">
          <ac:chgData name="Caroline Prodger" userId="e4ef2e75-b60b-401b-8ebe-291bdcf405f4" providerId="ADAL" clId="{7D99576E-5653-4FCD-B9C2-DBB72C459429}" dt="2022-05-25T12:38:45.691" v="287" actId="20577"/>
          <ac:spMkLst>
            <pc:docMk/>
            <pc:sldMk cId="3838702720" sldId="295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7D99576E-5653-4FCD-B9C2-DBB72C459429}" dt="2022-05-25T12:37:50.620" v="278" actId="478"/>
          <ac:spMkLst>
            <pc:docMk/>
            <pc:sldMk cId="3838702720" sldId="295"/>
            <ac:spMk id="5" creationId="{AD4408FB-39D6-93BD-CE8E-D9EDBB4B915E}"/>
          </ac:spMkLst>
        </pc:spChg>
        <pc:spChg chg="del">
          <ac:chgData name="Caroline Prodger" userId="e4ef2e75-b60b-401b-8ebe-291bdcf405f4" providerId="ADAL" clId="{7D99576E-5653-4FCD-B9C2-DBB72C459429}" dt="2022-05-25T12:36:28.134" v="199" actId="21"/>
          <ac:spMkLst>
            <pc:docMk/>
            <pc:sldMk cId="3838702720" sldId="295"/>
            <ac:spMk id="7" creationId="{00000000-0000-0000-0000-000000000000}"/>
          </ac:spMkLst>
        </pc:spChg>
        <pc:graphicFrameChg chg="mod modGraphic">
          <ac:chgData name="Caroline Prodger" userId="e4ef2e75-b60b-401b-8ebe-291bdcf405f4" providerId="ADAL" clId="{7D99576E-5653-4FCD-B9C2-DBB72C459429}" dt="2022-05-25T12:38:34.995" v="286" actId="20577"/>
          <ac:graphicFrameMkLst>
            <pc:docMk/>
            <pc:sldMk cId="3838702720" sldId="295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7D99576E-5653-4FCD-B9C2-DBB72C459429}" dt="2022-05-25T12:40:23.376" v="310" actId="1076"/>
        <pc:sldMkLst>
          <pc:docMk/>
          <pc:sldMk cId="129685627" sldId="296"/>
        </pc:sldMkLst>
        <pc:spChg chg="mod">
          <ac:chgData name="Caroline Prodger" userId="e4ef2e75-b60b-401b-8ebe-291bdcf405f4" providerId="ADAL" clId="{7D99576E-5653-4FCD-B9C2-DBB72C459429}" dt="2022-05-25T12:39:25.474" v="303" actId="20577"/>
          <ac:spMkLst>
            <pc:docMk/>
            <pc:sldMk cId="129685627" sldId="296"/>
            <ac:spMk id="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40:04.802" v="308" actId="20577"/>
          <ac:spMkLst>
            <pc:docMk/>
            <pc:sldMk cId="129685627" sldId="296"/>
            <ac:spMk id="3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9:38.229" v="306" actId="1076"/>
          <ac:spMkLst>
            <pc:docMk/>
            <pc:sldMk cId="129685627" sldId="296"/>
            <ac:spMk id="5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40:23.376" v="310" actId="1076"/>
          <ac:picMkLst>
            <pc:docMk/>
            <pc:sldMk cId="129685627" sldId="296"/>
            <ac:picMk id="4098" creationId="{00000000-0000-0000-0000-000000000000}"/>
          </ac:picMkLst>
        </pc:picChg>
      </pc:sldChg>
      <pc:sldChg chg="addSp delSp modSp new mod">
        <pc:chgData name="Caroline Prodger" userId="e4ef2e75-b60b-401b-8ebe-291bdcf405f4" providerId="ADAL" clId="{7D99576E-5653-4FCD-B9C2-DBB72C459429}" dt="2022-05-25T11:23:43.405" v="132" actId="1076"/>
        <pc:sldMkLst>
          <pc:docMk/>
          <pc:sldMk cId="230643867" sldId="297"/>
        </pc:sldMkLst>
        <pc:spChg chg="mod">
          <ac:chgData name="Caroline Prodger" userId="e4ef2e75-b60b-401b-8ebe-291bdcf405f4" providerId="ADAL" clId="{7D99576E-5653-4FCD-B9C2-DBB72C459429}" dt="2022-05-25T11:19:47.589" v="79" actId="20577"/>
          <ac:spMkLst>
            <pc:docMk/>
            <pc:sldMk cId="230643867" sldId="297"/>
            <ac:spMk id="2" creationId="{41A5A873-604B-3585-FA84-328BB0572986}"/>
          </ac:spMkLst>
        </pc:spChg>
        <pc:spChg chg="del">
          <ac:chgData name="Caroline Prodger" userId="e4ef2e75-b60b-401b-8ebe-291bdcf405f4" providerId="ADAL" clId="{7D99576E-5653-4FCD-B9C2-DBB72C459429}" dt="2022-05-25T11:11:37.304" v="37"/>
          <ac:spMkLst>
            <pc:docMk/>
            <pc:sldMk cId="230643867" sldId="297"/>
            <ac:spMk id="3" creationId="{AD9CC1C5-08CE-5E38-C68D-28B268DAE9D4}"/>
          </ac:spMkLst>
        </pc:spChg>
        <pc:spChg chg="add mod">
          <ac:chgData name="Caroline Prodger" userId="e4ef2e75-b60b-401b-8ebe-291bdcf405f4" providerId="ADAL" clId="{7D99576E-5653-4FCD-B9C2-DBB72C459429}" dt="2022-05-25T11:23:08.712" v="125" actId="14100"/>
          <ac:spMkLst>
            <pc:docMk/>
            <pc:sldMk cId="230643867" sldId="297"/>
            <ac:spMk id="4" creationId="{31871F1D-2BF5-B9C8-D7F1-3FB7AF46A5E9}"/>
          </ac:spMkLst>
        </pc:spChg>
        <pc:picChg chg="add mod modCrop">
          <ac:chgData name="Caroline Prodger" userId="e4ef2e75-b60b-401b-8ebe-291bdcf405f4" providerId="ADAL" clId="{7D99576E-5653-4FCD-B9C2-DBB72C459429}" dt="2022-05-25T11:23:43.405" v="132" actId="1076"/>
          <ac:picMkLst>
            <pc:docMk/>
            <pc:sldMk cId="230643867" sldId="297"/>
            <ac:picMk id="6" creationId="{3E841441-0EFF-AB74-5363-33058F8CC21D}"/>
          </ac:picMkLst>
        </pc:picChg>
      </pc:sldChg>
      <pc:sldChg chg="addSp delSp modSp new mod">
        <pc:chgData name="Caroline Prodger" userId="e4ef2e75-b60b-401b-8ebe-291bdcf405f4" providerId="ADAL" clId="{7D99576E-5653-4FCD-B9C2-DBB72C459429}" dt="2022-05-25T12:39:06.078" v="294" actId="255"/>
        <pc:sldMkLst>
          <pc:docMk/>
          <pc:sldMk cId="980426575" sldId="298"/>
        </pc:sldMkLst>
        <pc:spChg chg="mod">
          <ac:chgData name="Caroline Prodger" userId="e4ef2e75-b60b-401b-8ebe-291bdcf405f4" providerId="ADAL" clId="{7D99576E-5653-4FCD-B9C2-DBB72C459429}" dt="2022-05-25T12:36:57.260" v="210" actId="20577"/>
          <ac:spMkLst>
            <pc:docMk/>
            <pc:sldMk cId="980426575" sldId="298"/>
            <ac:spMk id="2" creationId="{08259E32-9F65-872F-BDCE-25A5DE2F4ECA}"/>
          </ac:spMkLst>
        </pc:spChg>
        <pc:spChg chg="del">
          <ac:chgData name="Caroline Prodger" userId="e4ef2e75-b60b-401b-8ebe-291bdcf405f4" providerId="ADAL" clId="{7D99576E-5653-4FCD-B9C2-DBB72C459429}" dt="2022-05-25T12:36:59.225" v="211"/>
          <ac:spMkLst>
            <pc:docMk/>
            <pc:sldMk cId="980426575" sldId="298"/>
            <ac:spMk id="3" creationId="{21B703F5-900F-D5AB-6D62-A6CD4BCCDBC5}"/>
          </ac:spMkLst>
        </pc:spChg>
        <pc:spChg chg="add mod">
          <ac:chgData name="Caroline Prodger" userId="e4ef2e75-b60b-401b-8ebe-291bdcf405f4" providerId="ADAL" clId="{7D99576E-5653-4FCD-B9C2-DBB72C459429}" dt="2022-05-25T12:39:06.078" v="294" actId="255"/>
          <ac:spMkLst>
            <pc:docMk/>
            <pc:sldMk cId="980426575" sldId="298"/>
            <ac:spMk id="4" creationId="{E2FFC8F8-7F7F-7BF4-CF25-E49232315606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669155CB-F61B-7B4E-DC2C-2C27EBA6BB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47869" y="1730580"/>
            <a:ext cx="8627119" cy="210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15. Stock and asset management</a:t>
            </a:r>
          </a:p>
          <a:p>
            <a:endParaRPr lang="en-GB" sz="2400" b="1" dirty="0"/>
          </a:p>
          <a:p>
            <a:r>
              <a:rPr lang="en-GB" sz="2400" b="1" dirty="0"/>
              <a:t>15.1 Stock and inventory management principles and practices</a:t>
            </a:r>
          </a:p>
          <a:p>
            <a:endParaRPr lang="en-GB" sz="2400" b="1" dirty="0">
              <a:solidFill>
                <a:srgbClr val="0077E3"/>
              </a:solidFill>
            </a:endParaRPr>
          </a:p>
          <a:p>
            <a:r>
              <a:rPr lang="en-GB" sz="2400" b="1" dirty="0">
                <a:solidFill>
                  <a:srgbClr val="0077E3"/>
                </a:solidFill>
              </a:rPr>
              <a:t>PowerPoint 1: What is stock?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5A873-604B-3585-FA84-328BB0572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871F1D-2BF5-B9C8-D7F1-3FB7AF46A5E9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>
          <a:xfrm>
            <a:off x="457200" y="1511300"/>
            <a:ext cx="5551714" cy="424815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 eaLnBrk="1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explain the meaning of ‘stock’ in terms of engineering and manufacturing.</a:t>
            </a:r>
          </a:p>
        </p:txBody>
      </p:sp>
      <p:pic>
        <p:nvPicPr>
          <p:cNvPr id="6" name="Picture 5" descr="A picture containing text, library, indoor, scene&#10;&#10;Description automatically generated">
            <a:extLst>
              <a:ext uri="{FF2B5EF4-FFF2-40B4-BE49-F238E27FC236}">
                <a16:creationId xmlns:a16="http://schemas.microsoft.com/office/drawing/2014/main" id="{3E841441-0EFF-AB74-5363-33058F8CC2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60"/>
          <a:stretch/>
        </p:blipFill>
        <p:spPr>
          <a:xfrm>
            <a:off x="6178937" y="1315943"/>
            <a:ext cx="2507863" cy="29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stock?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49333"/>
            <a:ext cx="3935896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Depending on the nature of the business, a manufacturing company will need a </a:t>
            </a:r>
            <a:r>
              <a:rPr lang="en-GB" b="1" dirty="0"/>
              <a:t>stock</a:t>
            </a:r>
            <a:r>
              <a:rPr lang="en-GB" dirty="0"/>
              <a:t> of items such as raw materials, components, sub-assemblies, consumables and fixings in order to manufacture its products.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905" y="1449333"/>
            <a:ext cx="3275044" cy="21705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stock?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8838" y="1528823"/>
            <a:ext cx="8229600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For example, the following items, among many others, will be needed to make a modern car.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51" y="3271401"/>
            <a:ext cx="2059558" cy="113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19261" y="2116256"/>
            <a:ext cx="1777634" cy="392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Sheet steel</a:t>
            </a:r>
          </a:p>
        </p:txBody>
      </p:sp>
      <p:sp>
        <p:nvSpPr>
          <p:cNvPr id="6" name="Rectangle 5"/>
          <p:cNvSpPr/>
          <p:nvPr/>
        </p:nvSpPr>
        <p:spPr>
          <a:xfrm>
            <a:off x="556591" y="2876746"/>
            <a:ext cx="1683402" cy="3496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Window glass</a:t>
            </a:r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4477109" y="2468080"/>
            <a:ext cx="0" cy="682788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  <a:stCxn id="6" idx="3"/>
          </p:cNvCxnSpPr>
          <p:nvPr/>
        </p:nvCxnSpPr>
        <p:spPr>
          <a:xfrm>
            <a:off x="2239993" y="3051583"/>
            <a:ext cx="1635391" cy="295466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269442" y="4193754"/>
            <a:ext cx="1582195" cy="6394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Wheels and tyres</a:t>
            </a:r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2851637" y="4229801"/>
            <a:ext cx="864856" cy="218566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85190" y="5097123"/>
            <a:ext cx="1578447" cy="3496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Electronics</a:t>
            </a:r>
          </a:p>
        </p:txBody>
      </p:sp>
      <p:cxnSp>
        <p:nvCxnSpPr>
          <p:cNvPr id="26" name="Straight Arrow Connector 25"/>
          <p:cNvCxnSpPr>
            <a:cxnSpLocks/>
            <a:stCxn id="25" idx="3"/>
          </p:cNvCxnSpPr>
          <p:nvPr/>
        </p:nvCxnSpPr>
        <p:spPr>
          <a:xfrm flipV="1">
            <a:off x="2363637" y="4129789"/>
            <a:ext cx="2113472" cy="1142171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653388" y="5265992"/>
            <a:ext cx="2059558" cy="319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Fasteners/fixings</a:t>
            </a:r>
          </a:p>
        </p:txBody>
      </p:sp>
      <p:cxnSp>
        <p:nvCxnSpPr>
          <p:cNvPr id="29" name="Straight Arrow Connector 28"/>
          <p:cNvCxnSpPr>
            <a:cxnSpLocks/>
          </p:cNvCxnSpPr>
          <p:nvPr/>
        </p:nvCxnSpPr>
        <p:spPr>
          <a:xfrm flipV="1">
            <a:off x="4522455" y="4403268"/>
            <a:ext cx="575757" cy="845885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327680" y="5097123"/>
            <a:ext cx="1429572" cy="3073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Engine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 flipH="1" flipV="1">
            <a:off x="5646156" y="3890513"/>
            <a:ext cx="1066307" cy="1228953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708473" y="3635589"/>
            <a:ext cx="1429572" cy="3825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Wiring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6015064" y="3859804"/>
            <a:ext cx="693409" cy="65054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6288264" y="2452726"/>
            <a:ext cx="1523961" cy="2717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Paint</a:t>
            </a: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5844013" y="2739812"/>
            <a:ext cx="967334" cy="933278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765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for holding stock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339" y="1593617"/>
            <a:ext cx="8038131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When stored in a factory, all these materials and components are known as stock. Some of the questions a company needs to ask itself in relation to stock are: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Where is it kept?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For how long?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Who is responsible for it?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How do we keep track of the level of stock, so that we know when to order more?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How do we order more?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What should be done with any surplus?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62677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stock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13835"/>
              </p:ext>
            </p:extLst>
          </p:nvPr>
        </p:nvGraphicFramePr>
        <p:xfrm>
          <a:off x="517848" y="1943248"/>
          <a:ext cx="8168952" cy="3824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2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6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Raw materials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Materials such as steel, aluminium, polymers etc</a:t>
                      </a:r>
                      <a:r>
                        <a:rPr lang="en-GB" sz="1800" baseline="0" dirty="0"/>
                        <a:t> that will be used to make components in the factory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Components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Parts made in the factory or provided by an external supplier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Consumables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Materials or tools used during production (eg lubricants, wipes, drill bits etc)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Sub-assemblies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Assemblies of components returned to stock for later use</a:t>
                      </a:r>
                      <a:endParaRPr lang="en-GB" sz="18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r>
                        <a:rPr lang="en-GB" sz="1800" b="1" dirty="0"/>
                        <a:t>Fasteners/fixings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Nuts, bolts, washers, screws along with customised/specially designed bespoke fixings/fasteners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3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Work 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Stock of unfinished goods in 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DBAB2CA-FF98-F7ED-F821-A38368FF288D}"/>
              </a:ext>
            </a:extLst>
          </p:cNvPr>
          <p:cNvSpPr txBox="1"/>
          <p:nvPr/>
        </p:nvSpPr>
        <p:spPr>
          <a:xfrm>
            <a:off x="387626" y="1441605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0000"/>
                </a:solidFill>
              </a:rPr>
              <a:t>Before and during production, stock can be divided into five main categories.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83870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59E32-9F65-872F-BDCE-25A5DE2F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FFC8F8-7F7F-7BF4-CF25-E49232315606}"/>
              </a:ext>
            </a:extLst>
          </p:cNvPr>
          <p:cNvSpPr txBox="1">
            <a:spLocks noGrp="1"/>
          </p:cNvSpPr>
          <p:nvPr>
            <p:ph sz="quarter" idx="10"/>
          </p:nvPr>
        </p:nvSpPr>
        <p:spPr bwMode="auto">
          <a:xfrm>
            <a:off x="457200" y="1601850"/>
            <a:ext cx="82296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kern="0" dirty="0"/>
              <a:t>All stock needs to be kept somewhere, such as a warehouse, where it is safe and easy to locate when needed. </a:t>
            </a:r>
          </a:p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kern="0" dirty="0"/>
              <a:t>Some stock, such as paint or adhesives, may require specific environmental conditions (eg a certain temperature) to avoid damage during storage.</a:t>
            </a:r>
          </a:p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Finished products also count as stock and also need to be stored before distribution and sale.</a:t>
            </a:r>
            <a:endParaRPr lang="en-US" kern="0" dirty="0"/>
          </a:p>
          <a:p>
            <a:pPr>
              <a:lnSpc>
                <a:spcPct val="100000"/>
              </a:lnSpc>
            </a:pPr>
            <a:endParaRPr lang="en-US" kern="0" dirty="0"/>
          </a:p>
          <a:p>
            <a:pPr>
              <a:lnSpc>
                <a:spcPts val="2000"/>
              </a:lnSpc>
            </a:pPr>
            <a:endParaRPr 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980426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Stock cycle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9188"/>
            <a:ext cx="6013174" cy="411636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Wiring looms are used in many products, such as washing machines. Each loom must be the correct shape and have all the necessary connectors and fixings in place. The </a:t>
            </a:r>
            <a:r>
              <a:rPr lang="en-GB" sz="1800" b="1" dirty="0"/>
              <a:t>components</a:t>
            </a:r>
            <a:r>
              <a:rPr lang="en-GB" sz="1800" dirty="0"/>
              <a:t> for a wiring loom are therefore the </a:t>
            </a:r>
            <a:r>
              <a:rPr lang="en-GB" sz="1800" b="1" dirty="0"/>
              <a:t>wires</a:t>
            </a:r>
            <a:r>
              <a:rPr lang="en-GB" sz="1800" dirty="0"/>
              <a:t>, </a:t>
            </a:r>
            <a:r>
              <a:rPr lang="en-GB" sz="1800" b="1" dirty="0"/>
              <a:t>connectors</a:t>
            </a:r>
            <a:r>
              <a:rPr lang="en-GB" sz="1800" dirty="0"/>
              <a:t> and </a:t>
            </a:r>
            <a:r>
              <a:rPr lang="en-GB" sz="1800" b="1" dirty="0"/>
              <a:t>fixings</a:t>
            </a:r>
            <a:r>
              <a:rPr lang="en-GB" sz="1800" dirty="0"/>
              <a:t>. These components are either made or purchased by a manufacturer and placed into stock.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At a later date, these components are made into looms (</a:t>
            </a:r>
            <a:r>
              <a:rPr lang="en-GB" sz="1800" b="1" dirty="0"/>
              <a:t>sub-assemblies</a:t>
            </a:r>
            <a:r>
              <a:rPr lang="en-GB" sz="1800" dirty="0"/>
              <a:t>), and then returned to stock for later use in the manufacturing process.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When the loom sub-assemblies are used to make a washing machine, they become part of the </a:t>
            </a:r>
            <a:r>
              <a:rPr lang="en-GB" sz="1800" b="1" dirty="0"/>
              <a:t>work in progress</a:t>
            </a:r>
            <a:r>
              <a:rPr lang="en-GB" sz="1800" dirty="0"/>
              <a:t> while the machine is made.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9627" r="93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76" r="15476"/>
          <a:stretch/>
        </p:blipFill>
        <p:spPr bwMode="auto">
          <a:xfrm>
            <a:off x="6701666" y="3297059"/>
            <a:ext cx="1985134" cy="232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85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3DEE44-9F22-F8FF-E83E-2CA983D5C98C}"/>
              </a:ext>
            </a:extLst>
          </p:cNvPr>
          <p:cNvSpPr txBox="1"/>
          <p:nvPr/>
        </p:nvSpPr>
        <p:spPr>
          <a:xfrm>
            <a:off x="2119445" y="5979641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28076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  <ds:schemaRef ds:uri="b461a341-6040-4841-94a8-bc3e8908b04d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548</Words>
  <Application>Microsoft Office PowerPoint</Application>
  <PresentationFormat>On-screen Show (4:3)</PresentationFormat>
  <Paragraphs>54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What is stock? </vt:lpstr>
      <vt:lpstr>What is stock? </vt:lpstr>
      <vt:lpstr>Considerations for holding stock </vt:lpstr>
      <vt:lpstr>Types of stock  </vt:lpstr>
      <vt:lpstr>Storage</vt:lpstr>
      <vt:lpstr>Stock cycle 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101</cp:revision>
  <dcterms:created xsi:type="dcterms:W3CDTF">2013-05-28T00:38:54Z</dcterms:created>
  <dcterms:modified xsi:type="dcterms:W3CDTF">2022-08-26T14:45:21Z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