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Lst>
  <p:notesMasterIdLst>
    <p:notesMasterId r:id="rId37"/>
  </p:notesMasterIdLst>
  <p:sldIdLst>
    <p:sldId id="257" r:id="rId5"/>
    <p:sldId id="358" r:id="rId6"/>
    <p:sldId id="330" r:id="rId7"/>
    <p:sldId id="373" r:id="rId8"/>
    <p:sldId id="344" r:id="rId9"/>
    <p:sldId id="360" r:id="rId10"/>
    <p:sldId id="359" r:id="rId11"/>
    <p:sldId id="346" r:id="rId12"/>
    <p:sldId id="361" r:id="rId13"/>
    <p:sldId id="343" r:id="rId14"/>
    <p:sldId id="362" r:id="rId15"/>
    <p:sldId id="347" r:id="rId16"/>
    <p:sldId id="348" r:id="rId17"/>
    <p:sldId id="339" r:id="rId18"/>
    <p:sldId id="349" r:id="rId19"/>
    <p:sldId id="363" r:id="rId20"/>
    <p:sldId id="350" r:id="rId21"/>
    <p:sldId id="365" r:id="rId22"/>
    <p:sldId id="351" r:id="rId23"/>
    <p:sldId id="368" r:id="rId24"/>
    <p:sldId id="352" r:id="rId25"/>
    <p:sldId id="369" r:id="rId26"/>
    <p:sldId id="353" r:id="rId27"/>
    <p:sldId id="364" r:id="rId28"/>
    <p:sldId id="370" r:id="rId29"/>
    <p:sldId id="354" r:id="rId30"/>
    <p:sldId id="371" r:id="rId31"/>
    <p:sldId id="355" r:id="rId32"/>
    <p:sldId id="356" r:id="rId33"/>
    <p:sldId id="372" r:id="rId34"/>
    <p:sldId id="357" r:id="rId35"/>
    <p:sldId id="267"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5"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90136" autoAdjust="0"/>
  </p:normalViewPr>
  <p:slideViewPr>
    <p:cSldViewPr snapToGrid="0">
      <p:cViewPr varScale="1">
        <p:scale>
          <a:sx n="74" d="100"/>
          <a:sy n="74" d="100"/>
        </p:scale>
        <p:origin x="1133"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5F271AC-0DB8-4D31-951E-D4480BFA53CB}"/>
    <pc:docChg chg="modSld">
      <pc:chgData name="Caroline Prodger" userId="e4ef2e75-b60b-401b-8ebe-291bdcf405f4" providerId="ADAL" clId="{75F271AC-0DB8-4D31-951E-D4480BFA53CB}" dt="2024-01-10T14:45:33.140" v="48" actId="20577"/>
      <pc:docMkLst>
        <pc:docMk/>
      </pc:docMkLst>
      <pc:sldChg chg="modSp mod">
        <pc:chgData name="Caroline Prodger" userId="e4ef2e75-b60b-401b-8ebe-291bdcf405f4" providerId="ADAL" clId="{75F271AC-0DB8-4D31-951E-D4480BFA53CB}" dt="2024-01-10T14:45:33.140" v="48" actId="20577"/>
        <pc:sldMkLst>
          <pc:docMk/>
          <pc:sldMk cId="1191755603" sldId="347"/>
        </pc:sldMkLst>
        <pc:spChg chg="mod">
          <ac:chgData name="Caroline Prodger" userId="e4ef2e75-b60b-401b-8ebe-291bdcf405f4" providerId="ADAL" clId="{75F271AC-0DB8-4D31-951E-D4480BFA53CB}" dt="2024-01-10T14:45:33.140" v="48" actId="20577"/>
          <ac:spMkLst>
            <pc:docMk/>
            <pc:sldMk cId="1191755603" sldId="347"/>
            <ac:spMk id="5" creationId="{C76DE78B-B7E8-970F-E8A8-957F3B93F983}"/>
          </ac:spMkLst>
        </pc:spChg>
      </pc:sldChg>
    </pc:docChg>
  </pc:docChgLst>
  <pc:docChgLst>
    <pc:chgData name="Caroline Prodger" userId="e4ef2e75-b60b-401b-8ebe-291bdcf405f4" providerId="ADAL" clId="{93B2E107-34F7-4C10-AEE5-B09D1974C418}"/>
    <pc:docChg chg="undo custSel modSld">
      <pc:chgData name="Caroline Prodger" userId="e4ef2e75-b60b-401b-8ebe-291bdcf405f4" providerId="ADAL" clId="{93B2E107-34F7-4C10-AEE5-B09D1974C418}" dt="2023-08-15T15:22:44.524" v="116" actId="1076"/>
      <pc:docMkLst>
        <pc:docMk/>
      </pc:docMkLst>
      <pc:sldChg chg="delCm">
        <pc:chgData name="Caroline Prodger" userId="e4ef2e75-b60b-401b-8ebe-291bdcf405f4" providerId="ADAL" clId="{93B2E107-34F7-4C10-AEE5-B09D1974C418}" dt="2023-08-15T13:11:55.149" v="8" actId="1592"/>
        <pc:sldMkLst>
          <pc:docMk/>
          <pc:sldMk cId="0" sldId="330"/>
        </pc:sldMkLst>
      </pc:sldChg>
      <pc:sldChg chg="modSp mod">
        <pc:chgData name="Caroline Prodger" userId="e4ef2e75-b60b-401b-8ebe-291bdcf405f4" providerId="ADAL" clId="{93B2E107-34F7-4C10-AEE5-B09D1974C418}" dt="2023-08-15T13:32:12.098" v="61" actId="1076"/>
        <pc:sldMkLst>
          <pc:docMk/>
          <pc:sldMk cId="1860642204" sldId="339"/>
        </pc:sldMkLst>
        <pc:spChg chg="mod">
          <ac:chgData name="Caroline Prodger" userId="e4ef2e75-b60b-401b-8ebe-291bdcf405f4" providerId="ADAL" clId="{93B2E107-34F7-4C10-AEE5-B09D1974C418}" dt="2023-08-15T13:32:12.098" v="61" actId="1076"/>
          <ac:spMkLst>
            <pc:docMk/>
            <pc:sldMk cId="1860642204" sldId="339"/>
            <ac:spMk id="4" creationId="{4F02EB5E-BD42-E871-1631-62424992AEC2}"/>
          </ac:spMkLst>
        </pc:spChg>
      </pc:sldChg>
      <pc:sldChg chg="addSp delSp modSp mod">
        <pc:chgData name="Caroline Prodger" userId="e4ef2e75-b60b-401b-8ebe-291bdcf405f4" providerId="ADAL" clId="{93B2E107-34F7-4C10-AEE5-B09D1974C418}" dt="2023-08-15T13:23:44.288" v="45" actId="14100"/>
        <pc:sldMkLst>
          <pc:docMk/>
          <pc:sldMk cId="2896914853" sldId="343"/>
        </pc:sldMkLst>
        <pc:spChg chg="mod">
          <ac:chgData name="Caroline Prodger" userId="e4ef2e75-b60b-401b-8ebe-291bdcf405f4" providerId="ADAL" clId="{93B2E107-34F7-4C10-AEE5-B09D1974C418}" dt="2023-08-15T13:23:44.288" v="45" actId="14100"/>
          <ac:spMkLst>
            <pc:docMk/>
            <pc:sldMk cId="2896914853" sldId="343"/>
            <ac:spMk id="4" creationId="{1049F503-B8B0-F7A1-D5EF-3EC5118F9A92}"/>
          </ac:spMkLst>
        </pc:spChg>
        <pc:spChg chg="add del mod">
          <ac:chgData name="Caroline Prodger" userId="e4ef2e75-b60b-401b-8ebe-291bdcf405f4" providerId="ADAL" clId="{93B2E107-34F7-4C10-AEE5-B09D1974C418}" dt="2023-08-15T13:23:25.485" v="40" actId="931"/>
          <ac:spMkLst>
            <pc:docMk/>
            <pc:sldMk cId="2896914853" sldId="343"/>
            <ac:spMk id="5" creationId="{0AB67F0F-2601-624B-99F1-1A5BEEEA1172}"/>
          </ac:spMkLst>
        </pc:spChg>
        <pc:picChg chg="add mod">
          <ac:chgData name="Caroline Prodger" userId="e4ef2e75-b60b-401b-8ebe-291bdcf405f4" providerId="ADAL" clId="{93B2E107-34F7-4C10-AEE5-B09D1974C418}" dt="2023-08-15T13:23:39.401" v="44" actId="14100"/>
          <ac:picMkLst>
            <pc:docMk/>
            <pc:sldMk cId="2896914853" sldId="343"/>
            <ac:picMk id="7" creationId="{1869436F-8EF9-6B8B-6F4A-00F572448158}"/>
          </ac:picMkLst>
        </pc:picChg>
        <pc:picChg chg="del">
          <ac:chgData name="Caroline Prodger" userId="e4ef2e75-b60b-401b-8ebe-291bdcf405f4" providerId="ADAL" clId="{93B2E107-34F7-4C10-AEE5-B09D1974C418}" dt="2023-08-15T13:23:10.493" v="39" actId="478"/>
          <ac:picMkLst>
            <pc:docMk/>
            <pc:sldMk cId="2896914853" sldId="343"/>
            <ac:picMk id="10" creationId="{0AEEA848-012F-8B1D-9DC8-8C9DBF8FEE1D}"/>
          </ac:picMkLst>
        </pc:picChg>
      </pc:sldChg>
      <pc:sldChg chg="addSp delSp modSp mod">
        <pc:chgData name="Caroline Prodger" userId="e4ef2e75-b60b-401b-8ebe-291bdcf405f4" providerId="ADAL" clId="{93B2E107-34F7-4C10-AEE5-B09D1974C418}" dt="2023-08-15T13:14:10.448" v="17" actId="20577"/>
        <pc:sldMkLst>
          <pc:docMk/>
          <pc:sldMk cId="2642227593" sldId="344"/>
        </pc:sldMkLst>
        <pc:spChg chg="mod">
          <ac:chgData name="Caroline Prodger" userId="e4ef2e75-b60b-401b-8ebe-291bdcf405f4" providerId="ADAL" clId="{93B2E107-34F7-4C10-AEE5-B09D1974C418}" dt="2023-08-15T13:13:51.489" v="13" actId="14100"/>
          <ac:spMkLst>
            <pc:docMk/>
            <pc:sldMk cId="2642227593" sldId="344"/>
            <ac:spMk id="3" creationId="{02AF91B2-C673-9E05-94E0-019DDC6D8A7A}"/>
          </ac:spMkLst>
        </pc:spChg>
        <pc:spChg chg="mod">
          <ac:chgData name="Caroline Prodger" userId="e4ef2e75-b60b-401b-8ebe-291bdcf405f4" providerId="ADAL" clId="{93B2E107-34F7-4C10-AEE5-B09D1974C418}" dt="2023-08-15T13:14:10.448" v="17" actId="20577"/>
          <ac:spMkLst>
            <pc:docMk/>
            <pc:sldMk cId="2642227593" sldId="344"/>
            <ac:spMk id="5" creationId="{53D27BA7-974C-6525-769A-178C193CB637}"/>
          </ac:spMkLst>
        </pc:spChg>
        <pc:picChg chg="del">
          <ac:chgData name="Caroline Prodger" userId="e4ef2e75-b60b-401b-8ebe-291bdcf405f4" providerId="ADAL" clId="{93B2E107-34F7-4C10-AEE5-B09D1974C418}" dt="2023-08-15T13:13:29.740" v="9" actId="478"/>
          <ac:picMkLst>
            <pc:docMk/>
            <pc:sldMk cId="2642227593" sldId="344"/>
            <ac:picMk id="4" creationId="{F85DBDBF-C46D-9712-1C7E-EA4D9B8BB3E3}"/>
          </ac:picMkLst>
        </pc:picChg>
        <pc:picChg chg="add mod">
          <ac:chgData name="Caroline Prodger" userId="e4ef2e75-b60b-401b-8ebe-291bdcf405f4" providerId="ADAL" clId="{93B2E107-34F7-4C10-AEE5-B09D1974C418}" dt="2023-08-15T13:14:02.492" v="15" actId="1076"/>
          <ac:picMkLst>
            <pc:docMk/>
            <pc:sldMk cId="2642227593" sldId="344"/>
            <ac:picMk id="6" creationId="{7C6E8E61-EE43-9CFD-1B91-DDAA3A77F44C}"/>
          </ac:picMkLst>
        </pc:picChg>
      </pc:sldChg>
      <pc:sldChg chg="addSp delSp modSp mod">
        <pc:chgData name="Caroline Prodger" userId="e4ef2e75-b60b-401b-8ebe-291bdcf405f4" providerId="ADAL" clId="{93B2E107-34F7-4C10-AEE5-B09D1974C418}" dt="2023-08-15T13:20:47.283" v="36" actId="14100"/>
        <pc:sldMkLst>
          <pc:docMk/>
          <pc:sldMk cId="4244982663" sldId="346"/>
        </pc:sldMkLst>
        <pc:spChg chg="mod">
          <ac:chgData name="Caroline Prodger" userId="e4ef2e75-b60b-401b-8ebe-291bdcf405f4" providerId="ADAL" clId="{93B2E107-34F7-4C10-AEE5-B09D1974C418}" dt="2023-08-15T13:20:47.283" v="36" actId="14100"/>
          <ac:spMkLst>
            <pc:docMk/>
            <pc:sldMk cId="4244982663" sldId="346"/>
            <ac:spMk id="4" creationId="{E91F564E-9B99-28A9-B44E-77D2FF059F36}"/>
          </ac:spMkLst>
        </pc:spChg>
        <pc:picChg chg="del">
          <ac:chgData name="Caroline Prodger" userId="e4ef2e75-b60b-401b-8ebe-291bdcf405f4" providerId="ADAL" clId="{93B2E107-34F7-4C10-AEE5-B09D1974C418}" dt="2023-08-15T13:19:58.337" v="29" actId="478"/>
          <ac:picMkLst>
            <pc:docMk/>
            <pc:sldMk cId="4244982663" sldId="346"/>
            <ac:picMk id="5" creationId="{6DEF3597-E152-86F6-56BB-A4E164984C9B}"/>
          </ac:picMkLst>
        </pc:picChg>
        <pc:picChg chg="add mod">
          <ac:chgData name="Caroline Prodger" userId="e4ef2e75-b60b-401b-8ebe-291bdcf405f4" providerId="ADAL" clId="{93B2E107-34F7-4C10-AEE5-B09D1974C418}" dt="2023-08-15T13:20:28.278" v="34" actId="1076"/>
          <ac:picMkLst>
            <pc:docMk/>
            <pc:sldMk cId="4244982663" sldId="346"/>
            <ac:picMk id="6" creationId="{8256EF5E-0703-B1E8-6D0A-0B3A3B34A211}"/>
          </ac:picMkLst>
        </pc:picChg>
      </pc:sldChg>
      <pc:sldChg chg="modNotesTx">
        <pc:chgData name="Caroline Prodger" userId="e4ef2e75-b60b-401b-8ebe-291bdcf405f4" providerId="ADAL" clId="{93B2E107-34F7-4C10-AEE5-B09D1974C418}" dt="2023-08-15T13:26:46.511" v="46" actId="20577"/>
        <pc:sldMkLst>
          <pc:docMk/>
          <pc:sldMk cId="1191755603" sldId="347"/>
        </pc:sldMkLst>
      </pc:sldChg>
      <pc:sldChg chg="addSp delSp modSp mod">
        <pc:chgData name="Caroline Prodger" userId="e4ef2e75-b60b-401b-8ebe-291bdcf405f4" providerId="ADAL" clId="{93B2E107-34F7-4C10-AEE5-B09D1974C418}" dt="2023-08-15T13:31:49.535" v="60" actId="14100"/>
        <pc:sldMkLst>
          <pc:docMk/>
          <pc:sldMk cId="3550225806" sldId="348"/>
        </pc:sldMkLst>
        <pc:spChg chg="mod">
          <ac:chgData name="Caroline Prodger" userId="e4ef2e75-b60b-401b-8ebe-291bdcf405f4" providerId="ADAL" clId="{93B2E107-34F7-4C10-AEE5-B09D1974C418}" dt="2023-08-15T13:31:49.535" v="60" actId="14100"/>
          <ac:spMkLst>
            <pc:docMk/>
            <pc:sldMk cId="3550225806" sldId="348"/>
            <ac:spMk id="3" creationId="{02AF91B2-C673-9E05-94E0-019DDC6D8A7A}"/>
          </ac:spMkLst>
        </pc:spChg>
        <pc:picChg chg="del">
          <ac:chgData name="Caroline Prodger" userId="e4ef2e75-b60b-401b-8ebe-291bdcf405f4" providerId="ADAL" clId="{93B2E107-34F7-4C10-AEE5-B09D1974C418}" dt="2023-08-15T13:31:22.079" v="53" actId="478"/>
          <ac:picMkLst>
            <pc:docMk/>
            <pc:sldMk cId="3550225806" sldId="348"/>
            <ac:picMk id="4" creationId="{5D62F64D-A428-9025-84F7-E6D65E9728EE}"/>
          </ac:picMkLst>
        </pc:picChg>
        <pc:picChg chg="add mod">
          <ac:chgData name="Caroline Prodger" userId="e4ef2e75-b60b-401b-8ebe-291bdcf405f4" providerId="ADAL" clId="{93B2E107-34F7-4C10-AEE5-B09D1974C418}" dt="2023-08-15T13:31:46.424" v="59" actId="1076"/>
          <ac:picMkLst>
            <pc:docMk/>
            <pc:sldMk cId="3550225806" sldId="348"/>
            <ac:picMk id="6" creationId="{835CBBC4-55BE-EF35-1C65-C525A3A15369}"/>
          </ac:picMkLst>
        </pc:picChg>
      </pc:sldChg>
      <pc:sldChg chg="modSp mod">
        <pc:chgData name="Caroline Prodger" userId="e4ef2e75-b60b-401b-8ebe-291bdcf405f4" providerId="ADAL" clId="{93B2E107-34F7-4C10-AEE5-B09D1974C418}" dt="2023-08-15T13:32:25.505" v="62" actId="1076"/>
        <pc:sldMkLst>
          <pc:docMk/>
          <pc:sldMk cId="1034890225" sldId="349"/>
        </pc:sldMkLst>
        <pc:spChg chg="mod">
          <ac:chgData name="Caroline Prodger" userId="e4ef2e75-b60b-401b-8ebe-291bdcf405f4" providerId="ADAL" clId="{93B2E107-34F7-4C10-AEE5-B09D1974C418}" dt="2023-08-15T13:32:25.505" v="62" actId="1076"/>
          <ac:spMkLst>
            <pc:docMk/>
            <pc:sldMk cId="1034890225" sldId="349"/>
            <ac:spMk id="6" creationId="{22E18D4E-72F6-7DF2-BA36-36ECBCE91FCA}"/>
          </ac:spMkLst>
        </pc:spChg>
      </pc:sldChg>
      <pc:sldChg chg="modNotesTx">
        <pc:chgData name="Caroline Prodger" userId="e4ef2e75-b60b-401b-8ebe-291bdcf405f4" providerId="ADAL" clId="{93B2E107-34F7-4C10-AEE5-B09D1974C418}" dt="2023-08-15T13:34:05.383" v="70" actId="20577"/>
        <pc:sldMkLst>
          <pc:docMk/>
          <pc:sldMk cId="1544102933" sldId="350"/>
        </pc:sldMkLst>
      </pc:sldChg>
      <pc:sldChg chg="addSp delSp modSp mod">
        <pc:chgData name="Caroline Prodger" userId="e4ef2e75-b60b-401b-8ebe-291bdcf405f4" providerId="ADAL" clId="{93B2E107-34F7-4C10-AEE5-B09D1974C418}" dt="2023-08-15T15:17:14.158" v="96" actId="2085"/>
        <pc:sldMkLst>
          <pc:docMk/>
          <pc:sldMk cId="3176506177" sldId="354"/>
        </pc:sldMkLst>
        <pc:spChg chg="mod">
          <ac:chgData name="Caroline Prodger" userId="e4ef2e75-b60b-401b-8ebe-291bdcf405f4" providerId="ADAL" clId="{93B2E107-34F7-4C10-AEE5-B09D1974C418}" dt="2023-08-15T15:17:14.158" v="96" actId="2085"/>
          <ac:spMkLst>
            <pc:docMk/>
            <pc:sldMk cId="3176506177" sldId="354"/>
            <ac:spMk id="5" creationId="{AC46CF48-B32D-E345-8028-267AE57B5676}"/>
          </ac:spMkLst>
        </pc:spChg>
        <pc:picChg chg="add mod">
          <ac:chgData name="Caroline Prodger" userId="e4ef2e75-b60b-401b-8ebe-291bdcf405f4" providerId="ADAL" clId="{93B2E107-34F7-4C10-AEE5-B09D1974C418}" dt="2023-08-15T15:17:00.307" v="95" actId="14100"/>
          <ac:picMkLst>
            <pc:docMk/>
            <pc:sldMk cId="3176506177" sldId="354"/>
            <ac:picMk id="4" creationId="{AF7CC5E5-872E-B4F6-944E-1C965F402674}"/>
          </ac:picMkLst>
        </pc:picChg>
        <pc:picChg chg="del">
          <ac:chgData name="Caroline Prodger" userId="e4ef2e75-b60b-401b-8ebe-291bdcf405f4" providerId="ADAL" clId="{93B2E107-34F7-4C10-AEE5-B09D1974C418}" dt="2023-08-15T15:16:41.051" v="92" actId="478"/>
          <ac:picMkLst>
            <pc:docMk/>
            <pc:sldMk cId="3176506177" sldId="354"/>
            <ac:picMk id="6" creationId="{F97DDA22-EE95-410F-24D5-04D3740299DC}"/>
          </ac:picMkLst>
        </pc:picChg>
      </pc:sldChg>
      <pc:sldChg chg="delSp mod modNotesTx">
        <pc:chgData name="Caroline Prodger" userId="e4ef2e75-b60b-401b-8ebe-291bdcf405f4" providerId="ADAL" clId="{93B2E107-34F7-4C10-AEE5-B09D1974C418}" dt="2023-08-15T15:19:29.947" v="104" actId="20577"/>
        <pc:sldMkLst>
          <pc:docMk/>
          <pc:sldMk cId="3755775405" sldId="355"/>
        </pc:sldMkLst>
        <pc:picChg chg="del">
          <ac:chgData name="Caroline Prodger" userId="e4ef2e75-b60b-401b-8ebe-291bdcf405f4" providerId="ADAL" clId="{93B2E107-34F7-4C10-AEE5-B09D1974C418}" dt="2023-08-15T15:19:26.949" v="103" actId="478"/>
          <ac:picMkLst>
            <pc:docMk/>
            <pc:sldMk cId="3755775405" sldId="355"/>
            <ac:picMk id="7" creationId="{DB38FE61-31FF-6EE4-41C8-B9A799364C4A}"/>
          </ac:picMkLst>
        </pc:picChg>
      </pc:sldChg>
      <pc:sldChg chg="addSp delSp modSp mod delCm">
        <pc:chgData name="Caroline Prodger" userId="e4ef2e75-b60b-401b-8ebe-291bdcf405f4" providerId="ADAL" clId="{93B2E107-34F7-4C10-AEE5-B09D1974C418}" dt="2023-08-15T15:21:04.961" v="109" actId="14100"/>
        <pc:sldMkLst>
          <pc:docMk/>
          <pc:sldMk cId="2485408946" sldId="356"/>
        </pc:sldMkLst>
        <pc:picChg chg="del">
          <ac:chgData name="Caroline Prodger" userId="e4ef2e75-b60b-401b-8ebe-291bdcf405f4" providerId="ADAL" clId="{93B2E107-34F7-4C10-AEE5-B09D1974C418}" dt="2023-08-15T15:20:45.985" v="105" actId="478"/>
          <ac:picMkLst>
            <pc:docMk/>
            <pc:sldMk cId="2485408946" sldId="356"/>
            <ac:picMk id="4" creationId="{AC78385C-E643-48B8-B7B9-2A81A991C171}"/>
          </ac:picMkLst>
        </pc:picChg>
        <pc:picChg chg="add mod">
          <ac:chgData name="Caroline Prodger" userId="e4ef2e75-b60b-401b-8ebe-291bdcf405f4" providerId="ADAL" clId="{93B2E107-34F7-4C10-AEE5-B09D1974C418}" dt="2023-08-15T15:21:04.961" v="109" actId="14100"/>
          <ac:picMkLst>
            <pc:docMk/>
            <pc:sldMk cId="2485408946" sldId="356"/>
            <ac:picMk id="5" creationId="{213ABF37-9F0B-EDE7-62E7-E7A7F8810A37}"/>
          </ac:picMkLst>
        </pc:picChg>
      </pc:sldChg>
      <pc:sldChg chg="addSp delSp modSp mod">
        <pc:chgData name="Caroline Prodger" userId="e4ef2e75-b60b-401b-8ebe-291bdcf405f4" providerId="ADAL" clId="{93B2E107-34F7-4C10-AEE5-B09D1974C418}" dt="2023-08-15T15:22:44.524" v="116" actId="1076"/>
        <pc:sldMkLst>
          <pc:docMk/>
          <pc:sldMk cId="1571099425" sldId="357"/>
        </pc:sldMkLst>
        <pc:picChg chg="del">
          <ac:chgData name="Caroline Prodger" userId="e4ef2e75-b60b-401b-8ebe-291bdcf405f4" providerId="ADAL" clId="{93B2E107-34F7-4C10-AEE5-B09D1974C418}" dt="2023-08-15T15:22:13.631" v="111" actId="478"/>
          <ac:picMkLst>
            <pc:docMk/>
            <pc:sldMk cId="1571099425" sldId="357"/>
            <ac:picMk id="5" creationId="{58800CA9-EF58-9FEF-97E7-971259BBCAF8}"/>
          </ac:picMkLst>
        </pc:picChg>
        <pc:picChg chg="add mod">
          <ac:chgData name="Caroline Prodger" userId="e4ef2e75-b60b-401b-8ebe-291bdcf405f4" providerId="ADAL" clId="{93B2E107-34F7-4C10-AEE5-B09D1974C418}" dt="2023-08-15T15:22:44.524" v="116" actId="1076"/>
          <ac:picMkLst>
            <pc:docMk/>
            <pc:sldMk cId="1571099425" sldId="357"/>
            <ac:picMk id="7" creationId="{4E41AB85-00EF-04D6-A173-26C87628084F}"/>
          </ac:picMkLst>
        </pc:picChg>
      </pc:sldChg>
      <pc:sldChg chg="addSp delSp modSp mod">
        <pc:chgData name="Caroline Prodger" userId="e4ef2e75-b60b-401b-8ebe-291bdcf405f4" providerId="ADAL" clId="{93B2E107-34F7-4C10-AEE5-B09D1974C418}" dt="2023-08-15T13:11:06.951" v="5" actId="1076"/>
        <pc:sldMkLst>
          <pc:docMk/>
          <pc:sldMk cId="2044060926" sldId="358"/>
        </pc:sldMkLst>
        <pc:picChg chg="del">
          <ac:chgData name="Caroline Prodger" userId="e4ef2e75-b60b-401b-8ebe-291bdcf405f4" providerId="ADAL" clId="{93B2E107-34F7-4C10-AEE5-B09D1974C418}" dt="2023-08-15T13:10:36.384" v="0" actId="478"/>
          <ac:picMkLst>
            <pc:docMk/>
            <pc:sldMk cId="2044060926" sldId="358"/>
            <ac:picMk id="5" creationId="{E3FFB30A-4380-BDC6-8670-05BD04659098}"/>
          </ac:picMkLst>
        </pc:picChg>
        <pc:picChg chg="add mod">
          <ac:chgData name="Caroline Prodger" userId="e4ef2e75-b60b-401b-8ebe-291bdcf405f4" providerId="ADAL" clId="{93B2E107-34F7-4C10-AEE5-B09D1974C418}" dt="2023-08-15T13:11:06.951" v="5" actId="1076"/>
          <ac:picMkLst>
            <pc:docMk/>
            <pc:sldMk cId="2044060926" sldId="358"/>
            <ac:picMk id="6" creationId="{C29B4AEB-5BAD-8445-647D-64C3E8137119}"/>
          </ac:picMkLst>
        </pc:picChg>
      </pc:sldChg>
      <pc:sldChg chg="addSp delSp modSp mod modNotesTx">
        <pc:chgData name="Caroline Prodger" userId="e4ef2e75-b60b-401b-8ebe-291bdcf405f4" providerId="ADAL" clId="{93B2E107-34F7-4C10-AEE5-B09D1974C418}" dt="2023-08-15T13:18:41.299" v="28" actId="20577"/>
        <pc:sldMkLst>
          <pc:docMk/>
          <pc:sldMk cId="2122889191" sldId="359"/>
        </pc:sldMkLst>
        <pc:picChg chg="add mod">
          <ac:chgData name="Caroline Prodger" userId="e4ef2e75-b60b-401b-8ebe-291bdcf405f4" providerId="ADAL" clId="{93B2E107-34F7-4C10-AEE5-B09D1974C418}" dt="2023-08-15T13:18:28.216" v="27" actId="14100"/>
          <ac:picMkLst>
            <pc:docMk/>
            <pc:sldMk cId="2122889191" sldId="359"/>
            <ac:picMk id="5" creationId="{F66AB6DB-5920-A79A-C82B-569E77C85685}"/>
          </ac:picMkLst>
        </pc:picChg>
        <pc:picChg chg="del">
          <ac:chgData name="Caroline Prodger" userId="e4ef2e75-b60b-401b-8ebe-291bdcf405f4" providerId="ADAL" clId="{93B2E107-34F7-4C10-AEE5-B09D1974C418}" dt="2023-08-15T13:18:09.936" v="24" actId="478"/>
          <ac:picMkLst>
            <pc:docMk/>
            <pc:sldMk cId="2122889191" sldId="359"/>
            <ac:picMk id="6" creationId="{F5A7A677-E230-0225-5120-86E4FDDA7E35}"/>
          </ac:picMkLst>
        </pc:picChg>
      </pc:sldChg>
      <pc:sldChg chg="addSp delSp modSp mod">
        <pc:chgData name="Caroline Prodger" userId="e4ef2e75-b60b-401b-8ebe-291bdcf405f4" providerId="ADAL" clId="{93B2E107-34F7-4C10-AEE5-B09D1974C418}" dt="2023-08-15T13:16:38.867" v="23" actId="1076"/>
        <pc:sldMkLst>
          <pc:docMk/>
          <pc:sldMk cId="1408863658" sldId="360"/>
        </pc:sldMkLst>
        <pc:picChg chg="add mod">
          <ac:chgData name="Caroline Prodger" userId="e4ef2e75-b60b-401b-8ebe-291bdcf405f4" providerId="ADAL" clId="{93B2E107-34F7-4C10-AEE5-B09D1974C418}" dt="2023-08-15T13:16:38.867" v="23" actId="1076"/>
          <ac:picMkLst>
            <pc:docMk/>
            <pc:sldMk cId="1408863658" sldId="360"/>
            <ac:picMk id="3" creationId="{1EB01481-458C-FB07-41E4-2114BCA20D75}"/>
          </ac:picMkLst>
        </pc:picChg>
        <pc:picChg chg="del">
          <ac:chgData name="Caroline Prodger" userId="e4ef2e75-b60b-401b-8ebe-291bdcf405f4" providerId="ADAL" clId="{93B2E107-34F7-4C10-AEE5-B09D1974C418}" dt="2023-08-15T13:16:19.345" v="18" actId="478"/>
          <ac:picMkLst>
            <pc:docMk/>
            <pc:sldMk cId="1408863658" sldId="360"/>
            <ac:picMk id="4" creationId="{1A6C4AA0-4BEA-9006-147D-D1AE519E03EC}"/>
          </ac:picMkLst>
        </pc:picChg>
      </pc:sldChg>
      <pc:sldChg chg="modSp mod">
        <pc:chgData name="Caroline Prodger" userId="e4ef2e75-b60b-401b-8ebe-291bdcf405f4" providerId="ADAL" clId="{93B2E107-34F7-4C10-AEE5-B09D1974C418}" dt="2023-08-15T13:21:44.769" v="38" actId="207"/>
        <pc:sldMkLst>
          <pc:docMk/>
          <pc:sldMk cId="561416391" sldId="361"/>
        </pc:sldMkLst>
        <pc:spChg chg="mod">
          <ac:chgData name="Caroline Prodger" userId="e4ef2e75-b60b-401b-8ebe-291bdcf405f4" providerId="ADAL" clId="{93B2E107-34F7-4C10-AEE5-B09D1974C418}" dt="2023-08-15T13:21:44.769" v="38" actId="207"/>
          <ac:spMkLst>
            <pc:docMk/>
            <pc:sldMk cId="561416391" sldId="361"/>
            <ac:spMk id="5" creationId="{E3C40F9A-584F-011A-3000-CEEC431A3686}"/>
          </ac:spMkLst>
        </pc:spChg>
      </pc:sldChg>
      <pc:sldChg chg="addSp delSp modSp mod">
        <pc:chgData name="Caroline Prodger" userId="e4ef2e75-b60b-401b-8ebe-291bdcf405f4" providerId="ADAL" clId="{93B2E107-34F7-4C10-AEE5-B09D1974C418}" dt="2023-08-15T13:28:08.514" v="52" actId="14100"/>
        <pc:sldMkLst>
          <pc:docMk/>
          <pc:sldMk cId="2081232833" sldId="362"/>
        </pc:sldMkLst>
        <pc:picChg chg="del">
          <ac:chgData name="Caroline Prodger" userId="e4ef2e75-b60b-401b-8ebe-291bdcf405f4" providerId="ADAL" clId="{93B2E107-34F7-4C10-AEE5-B09D1974C418}" dt="2023-08-15T13:27:49.660" v="47" actId="478"/>
          <ac:picMkLst>
            <pc:docMk/>
            <pc:sldMk cId="2081232833" sldId="362"/>
            <ac:picMk id="4" creationId="{5DE1F0FE-498A-B4C5-136A-AA553A660380}"/>
          </ac:picMkLst>
        </pc:picChg>
        <pc:picChg chg="add mod">
          <ac:chgData name="Caroline Prodger" userId="e4ef2e75-b60b-401b-8ebe-291bdcf405f4" providerId="ADAL" clId="{93B2E107-34F7-4C10-AEE5-B09D1974C418}" dt="2023-08-15T13:28:08.514" v="52" actId="14100"/>
          <ac:picMkLst>
            <pc:docMk/>
            <pc:sldMk cId="2081232833" sldId="362"/>
            <ac:picMk id="5" creationId="{4E3782D9-26EE-2384-8575-79E9FA669F38}"/>
          </ac:picMkLst>
        </pc:picChg>
      </pc:sldChg>
      <pc:sldChg chg="addSp delSp modSp mod">
        <pc:chgData name="Caroline Prodger" userId="e4ef2e75-b60b-401b-8ebe-291bdcf405f4" providerId="ADAL" clId="{93B2E107-34F7-4C10-AEE5-B09D1974C418}" dt="2023-08-15T13:33:45.258" v="68" actId="14100"/>
        <pc:sldMkLst>
          <pc:docMk/>
          <pc:sldMk cId="3365862355" sldId="363"/>
        </pc:sldMkLst>
        <pc:picChg chg="del">
          <ac:chgData name="Caroline Prodger" userId="e4ef2e75-b60b-401b-8ebe-291bdcf405f4" providerId="ADAL" clId="{93B2E107-34F7-4C10-AEE5-B09D1974C418}" dt="2023-08-15T13:33:21.509" v="63" actId="478"/>
          <ac:picMkLst>
            <pc:docMk/>
            <pc:sldMk cId="3365862355" sldId="363"/>
            <ac:picMk id="3" creationId="{CCDA76D4-CC20-30EA-E445-25ED01FC7FE4}"/>
          </ac:picMkLst>
        </pc:picChg>
        <pc:picChg chg="add mod">
          <ac:chgData name="Caroline Prodger" userId="e4ef2e75-b60b-401b-8ebe-291bdcf405f4" providerId="ADAL" clId="{93B2E107-34F7-4C10-AEE5-B09D1974C418}" dt="2023-08-15T13:33:45.258" v="68" actId="14100"/>
          <ac:picMkLst>
            <pc:docMk/>
            <pc:sldMk cId="3365862355" sldId="363"/>
            <ac:picMk id="7" creationId="{5363366F-DD6E-189D-1FF2-5C4CE5681C68}"/>
          </ac:picMkLst>
        </pc:picChg>
      </pc:sldChg>
      <pc:sldChg chg="addSp delSp modSp mod">
        <pc:chgData name="Caroline Prodger" userId="e4ef2e75-b60b-401b-8ebe-291bdcf405f4" providerId="ADAL" clId="{93B2E107-34F7-4C10-AEE5-B09D1974C418}" dt="2023-08-15T13:36:15.861" v="75" actId="14100"/>
        <pc:sldMkLst>
          <pc:docMk/>
          <pc:sldMk cId="3698336569" sldId="365"/>
        </pc:sldMkLst>
        <pc:spChg chg="mod">
          <ac:chgData name="Caroline Prodger" userId="e4ef2e75-b60b-401b-8ebe-291bdcf405f4" providerId="ADAL" clId="{93B2E107-34F7-4C10-AEE5-B09D1974C418}" dt="2023-08-15T13:36:15.861" v="75" actId="14100"/>
          <ac:spMkLst>
            <pc:docMk/>
            <pc:sldMk cId="3698336569" sldId="365"/>
            <ac:spMk id="4" creationId="{E4109E1D-E45D-570B-D76C-CB71E820A93F}"/>
          </ac:spMkLst>
        </pc:spChg>
        <pc:spChg chg="add del mod">
          <ac:chgData name="Caroline Prodger" userId="e4ef2e75-b60b-401b-8ebe-291bdcf405f4" providerId="ADAL" clId="{93B2E107-34F7-4C10-AEE5-B09D1974C418}" dt="2023-08-15T13:35:59.015" v="72" actId="931"/>
          <ac:spMkLst>
            <pc:docMk/>
            <pc:sldMk cId="3698336569" sldId="365"/>
            <ac:spMk id="6" creationId="{EFDB4E7C-AEE6-E43D-7000-8F646C74EFA0}"/>
          </ac:spMkLst>
        </pc:spChg>
        <pc:picChg chg="del">
          <ac:chgData name="Caroline Prodger" userId="e4ef2e75-b60b-401b-8ebe-291bdcf405f4" providerId="ADAL" clId="{93B2E107-34F7-4C10-AEE5-B09D1974C418}" dt="2023-08-15T13:35:50.422" v="71" actId="478"/>
          <ac:picMkLst>
            <pc:docMk/>
            <pc:sldMk cId="3698336569" sldId="365"/>
            <ac:picMk id="3" creationId="{782E9885-AE5C-A0E3-F5D4-101A60BA98E7}"/>
          </ac:picMkLst>
        </pc:picChg>
        <pc:picChg chg="add mod">
          <ac:chgData name="Caroline Prodger" userId="e4ef2e75-b60b-401b-8ebe-291bdcf405f4" providerId="ADAL" clId="{93B2E107-34F7-4C10-AEE5-B09D1974C418}" dt="2023-08-15T13:36:07.118" v="74" actId="14100"/>
          <ac:picMkLst>
            <pc:docMk/>
            <pc:sldMk cId="3698336569" sldId="365"/>
            <ac:picMk id="8" creationId="{1AC69E5A-D881-A860-E339-416ECEE06E98}"/>
          </ac:picMkLst>
        </pc:picChg>
      </pc:sldChg>
      <pc:sldChg chg="addSp delSp modSp mod">
        <pc:chgData name="Caroline Prodger" userId="e4ef2e75-b60b-401b-8ebe-291bdcf405f4" providerId="ADAL" clId="{93B2E107-34F7-4C10-AEE5-B09D1974C418}" dt="2023-08-15T15:03:23.685" v="81" actId="1076"/>
        <pc:sldMkLst>
          <pc:docMk/>
          <pc:sldMk cId="38915375" sldId="368"/>
        </pc:sldMkLst>
        <pc:spChg chg="mod">
          <ac:chgData name="Caroline Prodger" userId="e4ef2e75-b60b-401b-8ebe-291bdcf405f4" providerId="ADAL" clId="{93B2E107-34F7-4C10-AEE5-B09D1974C418}" dt="2023-08-15T15:03:23.685" v="81" actId="1076"/>
          <ac:spMkLst>
            <pc:docMk/>
            <pc:sldMk cId="38915375" sldId="368"/>
            <ac:spMk id="2" creationId="{0D3E69DC-DC84-9C7E-60A8-CF8DF91D30C7}"/>
          </ac:spMkLst>
        </pc:spChg>
        <pc:picChg chg="add mod">
          <ac:chgData name="Caroline Prodger" userId="e4ef2e75-b60b-401b-8ebe-291bdcf405f4" providerId="ADAL" clId="{93B2E107-34F7-4C10-AEE5-B09D1974C418}" dt="2023-08-15T15:03:19.652" v="80" actId="14100"/>
          <ac:picMkLst>
            <pc:docMk/>
            <pc:sldMk cId="38915375" sldId="368"/>
            <ac:picMk id="4" creationId="{6A593926-6521-ADDE-2067-3091A086B18F}"/>
          </ac:picMkLst>
        </pc:picChg>
        <pc:picChg chg="del mod">
          <ac:chgData name="Caroline Prodger" userId="e4ef2e75-b60b-401b-8ebe-291bdcf405f4" providerId="ADAL" clId="{93B2E107-34F7-4C10-AEE5-B09D1974C418}" dt="2023-08-15T15:03:00.549" v="77" actId="478"/>
          <ac:picMkLst>
            <pc:docMk/>
            <pc:sldMk cId="38915375" sldId="368"/>
            <ac:picMk id="5" creationId="{0CE63E17-E30F-31D0-3926-AB465BBEEEBC}"/>
          </ac:picMkLst>
        </pc:picChg>
      </pc:sldChg>
      <pc:sldChg chg="addSp delSp modSp mod">
        <pc:chgData name="Caroline Prodger" userId="e4ef2e75-b60b-401b-8ebe-291bdcf405f4" providerId="ADAL" clId="{93B2E107-34F7-4C10-AEE5-B09D1974C418}" dt="2023-08-15T15:04:39.991" v="87" actId="1076"/>
        <pc:sldMkLst>
          <pc:docMk/>
          <pc:sldMk cId="3476482485" sldId="369"/>
        </pc:sldMkLst>
        <pc:picChg chg="del">
          <ac:chgData name="Caroline Prodger" userId="e4ef2e75-b60b-401b-8ebe-291bdcf405f4" providerId="ADAL" clId="{93B2E107-34F7-4C10-AEE5-B09D1974C418}" dt="2023-08-15T15:04:11.148" v="82" actId="478"/>
          <ac:picMkLst>
            <pc:docMk/>
            <pc:sldMk cId="3476482485" sldId="369"/>
            <ac:picMk id="4" creationId="{AF9EBA22-ED1F-15EA-F20C-BB8BAD9BF65B}"/>
          </ac:picMkLst>
        </pc:picChg>
        <pc:picChg chg="add mod modCrop">
          <ac:chgData name="Caroline Prodger" userId="e4ef2e75-b60b-401b-8ebe-291bdcf405f4" providerId="ADAL" clId="{93B2E107-34F7-4C10-AEE5-B09D1974C418}" dt="2023-08-15T15:04:39.991" v="87" actId="1076"/>
          <ac:picMkLst>
            <pc:docMk/>
            <pc:sldMk cId="3476482485" sldId="369"/>
            <ac:picMk id="5" creationId="{413CE676-0640-8C83-FE06-31B6737AAC24}"/>
          </ac:picMkLst>
        </pc:picChg>
      </pc:sldChg>
      <pc:sldChg chg="addSp delSp modSp mod">
        <pc:chgData name="Caroline Prodger" userId="e4ef2e75-b60b-401b-8ebe-291bdcf405f4" providerId="ADAL" clId="{93B2E107-34F7-4C10-AEE5-B09D1974C418}" dt="2023-08-15T15:15:04.321" v="91" actId="1076"/>
        <pc:sldMkLst>
          <pc:docMk/>
          <pc:sldMk cId="1309389150" sldId="370"/>
        </pc:sldMkLst>
        <pc:picChg chg="del">
          <ac:chgData name="Caroline Prodger" userId="e4ef2e75-b60b-401b-8ebe-291bdcf405f4" providerId="ADAL" clId="{93B2E107-34F7-4C10-AEE5-B09D1974C418}" dt="2023-08-15T15:14:47.049" v="88" actId="478"/>
          <ac:picMkLst>
            <pc:docMk/>
            <pc:sldMk cId="1309389150" sldId="370"/>
            <ac:picMk id="4" creationId="{9D2962D0-A8C9-8CD7-FB0B-470B99663FAF}"/>
          </ac:picMkLst>
        </pc:picChg>
        <pc:picChg chg="add mod">
          <ac:chgData name="Caroline Prodger" userId="e4ef2e75-b60b-401b-8ebe-291bdcf405f4" providerId="ADAL" clId="{93B2E107-34F7-4C10-AEE5-B09D1974C418}" dt="2023-08-15T15:15:04.321" v="91" actId="1076"/>
          <ac:picMkLst>
            <pc:docMk/>
            <pc:sldMk cId="1309389150" sldId="370"/>
            <ac:picMk id="6" creationId="{D696BBA5-82CE-78BA-FD2D-28156EC02218}"/>
          </ac:picMkLst>
        </pc:picChg>
      </pc:sldChg>
      <pc:sldChg chg="addSp delSp modSp mod">
        <pc:chgData name="Caroline Prodger" userId="e4ef2e75-b60b-401b-8ebe-291bdcf405f4" providerId="ADAL" clId="{93B2E107-34F7-4C10-AEE5-B09D1974C418}" dt="2023-08-15T15:18:26.069" v="102" actId="14100"/>
        <pc:sldMkLst>
          <pc:docMk/>
          <pc:sldMk cId="2878330457" sldId="371"/>
        </pc:sldMkLst>
        <pc:spChg chg="mod">
          <ac:chgData name="Caroline Prodger" userId="e4ef2e75-b60b-401b-8ebe-291bdcf405f4" providerId="ADAL" clId="{93B2E107-34F7-4C10-AEE5-B09D1974C418}" dt="2023-08-15T15:17:25.558" v="97" actId="1076"/>
          <ac:spMkLst>
            <pc:docMk/>
            <pc:sldMk cId="2878330457" sldId="371"/>
            <ac:spMk id="2" creationId="{0D3E69DC-DC84-9C7E-60A8-CF8DF91D30C7}"/>
          </ac:spMkLst>
        </pc:spChg>
        <pc:picChg chg="add mod">
          <ac:chgData name="Caroline Prodger" userId="e4ef2e75-b60b-401b-8ebe-291bdcf405f4" providerId="ADAL" clId="{93B2E107-34F7-4C10-AEE5-B09D1974C418}" dt="2023-08-15T15:18:26.069" v="102" actId="14100"/>
          <ac:picMkLst>
            <pc:docMk/>
            <pc:sldMk cId="2878330457" sldId="371"/>
            <ac:picMk id="5" creationId="{9D9DA569-A7E2-A9DC-065F-1C2F14D3B2EA}"/>
          </ac:picMkLst>
        </pc:picChg>
        <pc:picChg chg="del">
          <ac:chgData name="Caroline Prodger" userId="e4ef2e75-b60b-401b-8ebe-291bdcf405f4" providerId="ADAL" clId="{93B2E107-34F7-4C10-AEE5-B09D1974C418}" dt="2023-08-15T15:18:04.248" v="98" actId="478"/>
          <ac:picMkLst>
            <pc:docMk/>
            <pc:sldMk cId="2878330457" sldId="371"/>
            <ac:picMk id="6" creationId="{A8E5A189-F3C4-0861-9082-A88F98CF3F7A}"/>
          </ac:picMkLst>
        </pc:picChg>
      </pc:sldChg>
      <pc:sldChg chg="modSp mod">
        <pc:chgData name="Caroline Prodger" userId="e4ef2e75-b60b-401b-8ebe-291bdcf405f4" providerId="ADAL" clId="{93B2E107-34F7-4C10-AEE5-B09D1974C418}" dt="2023-08-15T15:21:23.550" v="110" actId="1076"/>
        <pc:sldMkLst>
          <pc:docMk/>
          <pc:sldMk cId="684669850" sldId="372"/>
        </pc:sldMkLst>
        <pc:spChg chg="mod">
          <ac:chgData name="Caroline Prodger" userId="e4ef2e75-b60b-401b-8ebe-291bdcf405f4" providerId="ADAL" clId="{93B2E107-34F7-4C10-AEE5-B09D1974C418}" dt="2023-08-15T15:21:23.550" v="110" actId="1076"/>
          <ac:spMkLst>
            <pc:docMk/>
            <pc:sldMk cId="684669850" sldId="372"/>
            <ac:spMk id="3" creationId="{4E1EC306-F04D-497D-AA70-23A1BF12C69A}"/>
          </ac:spMkLst>
        </pc:spChg>
      </pc:sldChg>
    </pc:docChg>
  </pc:docChgLst>
  <pc:docChgLst>
    <pc:chgData name="Caroline Prodger" userId="e4ef2e75-b60b-401b-8ebe-291bdcf405f4" providerId="ADAL" clId="{2685A0F3-CD69-4E39-B66B-9E4600821578}"/>
    <pc:docChg chg="undo custSel addSld delSld modSld sldOrd modMainMaster modNotesMaster">
      <pc:chgData name="Caroline Prodger" userId="e4ef2e75-b60b-401b-8ebe-291bdcf405f4" providerId="ADAL" clId="{2685A0F3-CD69-4E39-B66B-9E4600821578}" dt="2023-08-05T23:15:43.255" v="1622" actId="1076"/>
      <pc:docMkLst>
        <pc:docMk/>
      </pc:docMkLst>
      <pc:sldChg chg="addSp delSp modSp mod">
        <pc:chgData name="Caroline Prodger" userId="e4ef2e75-b60b-401b-8ebe-291bdcf405f4" providerId="ADAL" clId="{2685A0F3-CD69-4E39-B66B-9E4600821578}" dt="2023-08-04T15:32:37.823" v="42" actId="20577"/>
        <pc:sldMkLst>
          <pc:docMk/>
          <pc:sldMk cId="0" sldId="257"/>
        </pc:sldMkLst>
        <pc:spChg chg="add del mod">
          <ac:chgData name="Caroline Prodger" userId="e4ef2e75-b60b-401b-8ebe-291bdcf405f4" providerId="ADAL" clId="{2685A0F3-CD69-4E39-B66B-9E4600821578}" dt="2023-08-04T15:31:43.334" v="7" actId="478"/>
          <ac:spMkLst>
            <pc:docMk/>
            <pc:sldMk cId="0" sldId="257"/>
            <ac:spMk id="3" creationId="{41160A3C-D5CF-CEFA-06D5-30C40E5868AA}"/>
          </ac:spMkLst>
        </pc:spChg>
        <pc:spChg chg="del mod">
          <ac:chgData name="Caroline Prodger" userId="e4ef2e75-b60b-401b-8ebe-291bdcf405f4" providerId="ADAL" clId="{2685A0F3-CD69-4E39-B66B-9E4600821578}" dt="2023-08-04T15:31:37.111" v="6" actId="478"/>
          <ac:spMkLst>
            <pc:docMk/>
            <pc:sldMk cId="0" sldId="257"/>
            <ac:spMk id="2050" creationId="{00000000-0000-0000-0000-000000000000}"/>
          </ac:spMkLst>
        </pc:spChg>
        <pc:spChg chg="mod">
          <ac:chgData name="Caroline Prodger" userId="e4ef2e75-b60b-401b-8ebe-291bdcf405f4" providerId="ADAL" clId="{2685A0F3-CD69-4E39-B66B-9E4600821578}" dt="2023-08-04T15:31:13.788" v="4"/>
          <ac:spMkLst>
            <pc:docMk/>
            <pc:sldMk cId="0" sldId="257"/>
            <ac:spMk id="2053" creationId="{00000000-0000-0000-0000-000000000000}"/>
          </ac:spMkLst>
        </pc:spChg>
        <pc:spChg chg="mod">
          <ac:chgData name="Caroline Prodger" userId="e4ef2e75-b60b-401b-8ebe-291bdcf405f4" providerId="ADAL" clId="{2685A0F3-CD69-4E39-B66B-9E4600821578}" dt="2023-08-04T15:32:37.823" v="42" actId="20577"/>
          <ac:spMkLst>
            <pc:docMk/>
            <pc:sldMk cId="0" sldId="257"/>
            <ac:spMk id="2054" creationId="{00000000-0000-0000-0000-000000000000}"/>
          </ac:spMkLst>
        </pc:spChg>
      </pc:sldChg>
      <pc:sldChg chg="modSp">
        <pc:chgData name="Caroline Prodger" userId="e4ef2e75-b60b-401b-8ebe-291bdcf405f4" providerId="ADAL" clId="{2685A0F3-CD69-4E39-B66B-9E4600821578}" dt="2023-08-04T15:31:13.788" v="4"/>
        <pc:sldMkLst>
          <pc:docMk/>
          <pc:sldMk cId="0" sldId="267"/>
        </pc:sldMkLst>
        <pc:spChg chg="mod">
          <ac:chgData name="Caroline Prodger" userId="e4ef2e75-b60b-401b-8ebe-291bdcf405f4" providerId="ADAL" clId="{2685A0F3-CD69-4E39-B66B-9E4600821578}" dt="2023-08-04T15:31:13.788" v="4"/>
          <ac:spMkLst>
            <pc:docMk/>
            <pc:sldMk cId="0" sldId="267"/>
            <ac:spMk id="18434" creationId="{00000000-0000-0000-0000-000000000000}"/>
          </ac:spMkLst>
        </pc:spChg>
      </pc:sldChg>
      <pc:sldChg chg="modSp mod delCm modNotes modNotesTx">
        <pc:chgData name="Caroline Prodger" userId="e4ef2e75-b60b-401b-8ebe-291bdcf405f4" providerId="ADAL" clId="{2685A0F3-CD69-4E39-B66B-9E4600821578}" dt="2023-08-04T16:05:42.396" v="238" actId="1076"/>
        <pc:sldMkLst>
          <pc:docMk/>
          <pc:sldMk cId="0" sldId="330"/>
        </pc:sldMkLst>
        <pc:spChg chg="mod">
          <ac:chgData name="Caroline Prodger" userId="e4ef2e75-b60b-401b-8ebe-291bdcf405f4" providerId="ADAL" clId="{2685A0F3-CD69-4E39-B66B-9E4600821578}" dt="2023-08-04T16:05:33.159" v="236" actId="1076"/>
          <ac:spMkLst>
            <pc:docMk/>
            <pc:sldMk cId="0" sldId="330"/>
            <ac:spMk id="2" creationId="{A6DC0D62-9813-D46A-152B-83E84AF57D26}"/>
          </ac:spMkLst>
        </pc:spChg>
        <pc:spChg chg="mod">
          <ac:chgData name="Caroline Prodger" userId="e4ef2e75-b60b-401b-8ebe-291bdcf405f4" providerId="ADAL" clId="{2685A0F3-CD69-4E39-B66B-9E4600821578}" dt="2023-08-04T16:05:42.396" v="238" actId="1076"/>
          <ac:spMkLst>
            <pc:docMk/>
            <pc:sldMk cId="0" sldId="330"/>
            <ac:spMk id="3" creationId="{02AF91B2-C673-9E05-94E0-019DDC6D8A7A}"/>
          </ac:spMkLst>
        </pc:spChg>
        <pc:spChg chg="mod">
          <ac:chgData name="Caroline Prodger" userId="e4ef2e75-b60b-401b-8ebe-291bdcf405f4" providerId="ADAL" clId="{2685A0F3-CD69-4E39-B66B-9E4600821578}" dt="2023-08-04T15:31:30.540" v="5"/>
          <ac:spMkLst>
            <pc:docMk/>
            <pc:sldMk cId="0" sldId="330"/>
            <ac:spMk id="5122" creationId="{00000000-0000-0000-0000-000000000000}"/>
          </ac:spMkLst>
        </pc:spChg>
        <pc:spChg chg="mod">
          <ac:chgData name="Caroline Prodger" userId="e4ef2e75-b60b-401b-8ebe-291bdcf405f4" providerId="ADAL" clId="{2685A0F3-CD69-4E39-B66B-9E4600821578}" dt="2023-08-04T16:05:36.311" v="237" actId="1076"/>
          <ac:spMkLst>
            <pc:docMk/>
            <pc:sldMk cId="0" sldId="330"/>
            <ac:spMk id="5123" creationId="{00000000-0000-0000-0000-000000000000}"/>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2685A0F3-CD69-4E39-B66B-9E4600821578}" dt="2023-08-04T16:05:08.448" v="232"/>
              <pc2:cmMkLst xmlns:pc2="http://schemas.microsoft.com/office/powerpoint/2019/9/main/command">
                <pc:docMk/>
                <pc:sldMk cId="0" sldId="330"/>
                <pc2:cmMk id="{C80BC0CF-01B1-493D-AAED-B2DEFA8EAA4D}"/>
              </pc2:cmMkLst>
            </pc226:cmChg>
          </p:ext>
        </pc:extLst>
      </pc:sldChg>
      <pc:sldChg chg="add del">
        <pc:chgData name="Caroline Prodger" userId="e4ef2e75-b60b-401b-8ebe-291bdcf405f4" providerId="ADAL" clId="{2685A0F3-CD69-4E39-B66B-9E4600821578}" dt="2023-08-04T17:00:01.371" v="620" actId="2696"/>
        <pc:sldMkLst>
          <pc:docMk/>
          <pc:sldMk cId="900576753" sldId="336"/>
        </pc:sldMkLst>
      </pc:sldChg>
      <pc:sldChg chg="add del">
        <pc:chgData name="Caroline Prodger" userId="e4ef2e75-b60b-401b-8ebe-291bdcf405f4" providerId="ADAL" clId="{2685A0F3-CD69-4E39-B66B-9E4600821578}" dt="2023-08-04T23:28:00.208" v="1599" actId="2696"/>
        <pc:sldMkLst>
          <pc:docMk/>
          <pc:sldMk cId="2026701256" sldId="338"/>
        </pc:sldMkLst>
      </pc:sldChg>
      <pc:sldChg chg="addSp delSp modSp add mod">
        <pc:chgData name="Caroline Prodger" userId="e4ef2e75-b60b-401b-8ebe-291bdcf405f4" providerId="ADAL" clId="{2685A0F3-CD69-4E39-B66B-9E4600821578}" dt="2023-08-04T17:21:54.285" v="912" actId="113"/>
        <pc:sldMkLst>
          <pc:docMk/>
          <pc:sldMk cId="1860642204" sldId="339"/>
        </pc:sldMkLst>
        <pc:spChg chg="mod">
          <ac:chgData name="Caroline Prodger" userId="e4ef2e75-b60b-401b-8ebe-291bdcf405f4" providerId="ADAL" clId="{2685A0F3-CD69-4E39-B66B-9E4600821578}" dt="2023-08-04T17:21:27.874" v="902" actId="14100"/>
          <ac:spMkLst>
            <pc:docMk/>
            <pc:sldMk cId="1860642204" sldId="339"/>
            <ac:spMk id="3" creationId="{00000000-0000-0000-0000-000000000000}"/>
          </ac:spMkLst>
        </pc:spChg>
        <pc:spChg chg="add mod">
          <ac:chgData name="Caroline Prodger" userId="e4ef2e75-b60b-401b-8ebe-291bdcf405f4" providerId="ADAL" clId="{2685A0F3-CD69-4E39-B66B-9E4600821578}" dt="2023-08-04T17:21:54.285" v="912" actId="113"/>
          <ac:spMkLst>
            <pc:docMk/>
            <pc:sldMk cId="1860642204" sldId="339"/>
            <ac:spMk id="4" creationId="{4F02EB5E-BD42-E871-1631-62424992AEC2}"/>
          </ac:spMkLst>
        </pc:spChg>
        <pc:spChg chg="del">
          <ac:chgData name="Caroline Prodger" userId="e4ef2e75-b60b-401b-8ebe-291bdcf405f4" providerId="ADAL" clId="{2685A0F3-CD69-4E39-B66B-9E4600821578}" dt="2023-08-04T17:21:09.733" v="899" actId="21"/>
          <ac:spMkLst>
            <pc:docMk/>
            <pc:sldMk cId="1860642204" sldId="339"/>
            <ac:spMk id="5" creationId="{6983D671-E0E4-43C9-99D4-063AF6810E8B}"/>
          </ac:spMkLst>
        </pc:spChg>
        <pc:picChg chg="del mod">
          <ac:chgData name="Caroline Prodger" userId="e4ef2e75-b60b-401b-8ebe-291bdcf405f4" providerId="ADAL" clId="{2685A0F3-CD69-4E39-B66B-9E4600821578}" dt="2023-08-04T17:20:54.022" v="898" actId="478"/>
          <ac:picMkLst>
            <pc:docMk/>
            <pc:sldMk cId="1860642204" sldId="339"/>
            <ac:picMk id="6" creationId="{49EAEAEB-E1EB-C97E-0947-F7ED0705FE2C}"/>
          </ac:picMkLst>
        </pc:picChg>
      </pc:sldChg>
      <pc:sldChg chg="add del">
        <pc:chgData name="Caroline Prodger" userId="e4ef2e75-b60b-401b-8ebe-291bdcf405f4" providerId="ADAL" clId="{2685A0F3-CD69-4E39-B66B-9E4600821578}" dt="2023-08-04T17:18:49.507" v="868" actId="2696"/>
        <pc:sldMkLst>
          <pc:docMk/>
          <pc:sldMk cId="2973930483" sldId="340"/>
        </pc:sldMkLst>
      </pc:sldChg>
      <pc:sldChg chg="addSp delSp modSp add mod">
        <pc:chgData name="Caroline Prodger" userId="e4ef2e75-b60b-401b-8ebe-291bdcf405f4" providerId="ADAL" clId="{2685A0F3-CD69-4E39-B66B-9E4600821578}" dt="2023-08-04T17:10:43.307" v="700" actId="1076"/>
        <pc:sldMkLst>
          <pc:docMk/>
          <pc:sldMk cId="2896914853" sldId="343"/>
        </pc:sldMkLst>
        <pc:spChg chg="del">
          <ac:chgData name="Caroline Prodger" userId="e4ef2e75-b60b-401b-8ebe-291bdcf405f4" providerId="ADAL" clId="{2685A0F3-CD69-4E39-B66B-9E4600821578}" dt="2023-08-04T17:08:50.319" v="657" actId="21"/>
          <ac:spMkLst>
            <pc:docMk/>
            <pc:sldMk cId="2896914853" sldId="343"/>
            <ac:spMk id="3" creationId="{00000000-0000-0000-0000-000000000000}"/>
          </ac:spMkLst>
        </pc:spChg>
        <pc:spChg chg="add mod">
          <ac:chgData name="Caroline Prodger" userId="e4ef2e75-b60b-401b-8ebe-291bdcf405f4" providerId="ADAL" clId="{2685A0F3-CD69-4E39-B66B-9E4600821578}" dt="2023-08-04T17:10:43.307" v="700" actId="1076"/>
          <ac:spMkLst>
            <pc:docMk/>
            <pc:sldMk cId="2896914853" sldId="343"/>
            <ac:spMk id="4" creationId="{1049F503-B8B0-F7A1-D5EF-3EC5118F9A92}"/>
          </ac:spMkLst>
        </pc:spChg>
        <pc:spChg chg="del">
          <ac:chgData name="Caroline Prodger" userId="e4ef2e75-b60b-401b-8ebe-291bdcf405f4" providerId="ADAL" clId="{2685A0F3-CD69-4E39-B66B-9E4600821578}" dt="2023-08-04T17:00:15.654" v="621" actId="21"/>
          <ac:spMkLst>
            <pc:docMk/>
            <pc:sldMk cId="2896914853" sldId="343"/>
            <ac:spMk id="6" creationId="{B9C130AA-0C2A-4B84-A10F-5017AC665CA7}"/>
          </ac:spMkLst>
        </pc:spChg>
        <pc:spChg chg="add del mod">
          <ac:chgData name="Caroline Prodger" userId="e4ef2e75-b60b-401b-8ebe-291bdcf405f4" providerId="ADAL" clId="{2685A0F3-CD69-4E39-B66B-9E4600821578}" dt="2023-08-04T17:10:31.280" v="694" actId="931"/>
          <ac:spMkLst>
            <pc:docMk/>
            <pc:sldMk cId="2896914853" sldId="343"/>
            <ac:spMk id="8" creationId="{15A43964-B678-18A8-83C0-65E36BC59321}"/>
          </ac:spMkLst>
        </pc:spChg>
        <pc:picChg chg="del">
          <ac:chgData name="Caroline Prodger" userId="e4ef2e75-b60b-401b-8ebe-291bdcf405f4" providerId="ADAL" clId="{2685A0F3-CD69-4E39-B66B-9E4600821578}" dt="2023-08-04T17:02:09.993" v="654" actId="478"/>
          <ac:picMkLst>
            <pc:docMk/>
            <pc:sldMk cId="2896914853" sldId="343"/>
            <ac:picMk id="5" creationId="{17DAFCD8-5ADE-40AA-A84D-271BED21B2ED}"/>
          </ac:picMkLst>
        </pc:picChg>
        <pc:picChg chg="add mod">
          <ac:chgData name="Caroline Prodger" userId="e4ef2e75-b60b-401b-8ebe-291bdcf405f4" providerId="ADAL" clId="{2685A0F3-CD69-4E39-B66B-9E4600821578}" dt="2023-08-04T17:10:33.317" v="697" actId="1076"/>
          <ac:picMkLst>
            <pc:docMk/>
            <pc:sldMk cId="2896914853" sldId="343"/>
            <ac:picMk id="10" creationId="{0AEEA848-012F-8B1D-9DC8-8C9DBF8FEE1D}"/>
          </ac:picMkLst>
        </pc:picChg>
      </pc:sldChg>
      <pc:sldChg chg="addSp delSp modSp mod modNotes">
        <pc:chgData name="Caroline Prodger" userId="e4ef2e75-b60b-401b-8ebe-291bdcf405f4" providerId="ADAL" clId="{2685A0F3-CD69-4E39-B66B-9E4600821578}" dt="2023-08-04T16:54:57.288" v="577" actId="255"/>
        <pc:sldMkLst>
          <pc:docMk/>
          <pc:sldMk cId="2642227593" sldId="344"/>
        </pc:sldMkLst>
        <pc:spChg chg="del mod">
          <ac:chgData name="Caroline Prodger" userId="e4ef2e75-b60b-401b-8ebe-291bdcf405f4" providerId="ADAL" clId="{2685A0F3-CD69-4E39-B66B-9E4600821578}" dt="2023-08-04T16:46:08.395" v="475" actId="21"/>
          <ac:spMkLst>
            <pc:docMk/>
            <pc:sldMk cId="2642227593" sldId="344"/>
            <ac:spMk id="2" creationId="{0D3E69DC-DC84-9C7E-60A8-CF8DF91D30C7}"/>
          </ac:spMkLst>
        </pc:spChg>
        <pc:spChg chg="mod">
          <ac:chgData name="Caroline Prodger" userId="e4ef2e75-b60b-401b-8ebe-291bdcf405f4" providerId="ADAL" clId="{2685A0F3-CD69-4E39-B66B-9E4600821578}" dt="2023-08-04T16:54:57.288" v="577" actId="255"/>
          <ac:spMkLst>
            <pc:docMk/>
            <pc:sldMk cId="2642227593" sldId="344"/>
            <ac:spMk id="3" creationId="{02AF91B2-C673-9E05-94E0-019DDC6D8A7A}"/>
          </ac:spMkLst>
        </pc:spChg>
        <pc:spChg chg="add mod">
          <ac:chgData name="Caroline Prodger" userId="e4ef2e75-b60b-401b-8ebe-291bdcf405f4" providerId="ADAL" clId="{2685A0F3-CD69-4E39-B66B-9E4600821578}" dt="2023-08-04T16:54:44.765" v="576" actId="20577"/>
          <ac:spMkLst>
            <pc:docMk/>
            <pc:sldMk cId="2642227593" sldId="344"/>
            <ac:spMk id="5" creationId="{53D27BA7-974C-6525-769A-178C193CB637}"/>
          </ac:spMkLst>
        </pc:spChg>
        <pc:spChg chg="mod">
          <ac:chgData name="Caroline Prodger" userId="e4ef2e75-b60b-401b-8ebe-291bdcf405f4" providerId="ADAL" clId="{2685A0F3-CD69-4E39-B66B-9E4600821578}" dt="2023-08-04T15:31:30.540" v="5"/>
          <ac:spMkLst>
            <pc:docMk/>
            <pc:sldMk cId="2642227593" sldId="344"/>
            <ac:spMk id="5122" creationId="{00000000-0000-0000-0000-000000000000}"/>
          </ac:spMkLst>
        </pc:spChg>
        <pc:picChg chg="mod">
          <ac:chgData name="Caroline Prodger" userId="e4ef2e75-b60b-401b-8ebe-291bdcf405f4" providerId="ADAL" clId="{2685A0F3-CD69-4E39-B66B-9E4600821578}" dt="2023-08-04T15:31:13.788" v="4"/>
          <ac:picMkLst>
            <pc:docMk/>
            <pc:sldMk cId="2642227593" sldId="344"/>
            <ac:picMk id="4" creationId="{F85DBDBF-C46D-9712-1C7E-EA4D9B8BB3E3}"/>
          </ac:picMkLst>
        </pc:picChg>
      </pc:sldChg>
      <pc:sldChg chg="addSp modSp mod ord modNotes modNotesTx">
        <pc:chgData name="Caroline Prodger" userId="e4ef2e75-b60b-401b-8ebe-291bdcf405f4" providerId="ADAL" clId="{2685A0F3-CD69-4E39-B66B-9E4600821578}" dt="2023-08-04T16:04:47.578" v="231" actId="20577"/>
        <pc:sldMkLst>
          <pc:docMk/>
          <pc:sldMk cId="3646252606" sldId="345"/>
        </pc:sldMkLst>
        <pc:spChg chg="mod">
          <ac:chgData name="Caroline Prodger" userId="e4ef2e75-b60b-401b-8ebe-291bdcf405f4" providerId="ADAL" clId="{2685A0F3-CD69-4E39-B66B-9E4600821578}" dt="2023-08-04T15:56:01.178" v="62" actId="20577"/>
          <ac:spMkLst>
            <pc:docMk/>
            <pc:sldMk cId="3646252606" sldId="345"/>
            <ac:spMk id="5122" creationId="{00000000-0000-0000-0000-000000000000}"/>
          </ac:spMkLst>
        </pc:spChg>
        <pc:spChg chg="mod">
          <ac:chgData name="Caroline Prodger" userId="e4ef2e75-b60b-401b-8ebe-291bdcf405f4" providerId="ADAL" clId="{2685A0F3-CD69-4E39-B66B-9E4600821578}" dt="2023-08-04T15:56:45.832" v="121" actId="20577"/>
          <ac:spMkLst>
            <pc:docMk/>
            <pc:sldMk cId="3646252606" sldId="345"/>
            <ac:spMk id="5123" creationId="{00000000-0000-0000-0000-000000000000}"/>
          </ac:spMkLst>
        </pc:spChg>
        <pc:picChg chg="add mod">
          <ac:chgData name="Caroline Prodger" userId="e4ef2e75-b60b-401b-8ebe-291bdcf405f4" providerId="ADAL" clId="{2685A0F3-CD69-4E39-B66B-9E4600821578}" dt="2023-08-04T16:04:10.478" v="189" actId="1076"/>
          <ac:picMkLst>
            <pc:docMk/>
            <pc:sldMk cId="3646252606" sldId="345"/>
            <ac:picMk id="3" creationId="{B7A0BCDD-4FD5-46A7-3ED5-AC5784B8A419}"/>
          </ac:picMkLst>
        </pc:picChg>
      </pc:sldChg>
      <pc:sldChg chg="addSp delSp modSp mod modNotes">
        <pc:chgData name="Caroline Prodger" userId="e4ef2e75-b60b-401b-8ebe-291bdcf405f4" providerId="ADAL" clId="{2685A0F3-CD69-4E39-B66B-9E4600821578}" dt="2023-08-04T17:01:00.014" v="632" actId="1076"/>
        <pc:sldMkLst>
          <pc:docMk/>
          <pc:sldMk cId="4244982663" sldId="346"/>
        </pc:sldMkLst>
        <pc:spChg chg="del mod">
          <ac:chgData name="Caroline Prodger" userId="e4ef2e75-b60b-401b-8ebe-291bdcf405f4" providerId="ADAL" clId="{2685A0F3-CD69-4E39-B66B-9E4600821578}" dt="2023-08-04T16:57:48.624" v="589" actId="21"/>
          <ac:spMkLst>
            <pc:docMk/>
            <pc:sldMk cId="4244982663" sldId="346"/>
            <ac:spMk id="2" creationId="{0D3E69DC-DC84-9C7E-60A8-CF8DF91D30C7}"/>
          </ac:spMkLst>
        </pc:spChg>
        <pc:spChg chg="mod">
          <ac:chgData name="Caroline Prodger" userId="e4ef2e75-b60b-401b-8ebe-291bdcf405f4" providerId="ADAL" clId="{2685A0F3-CD69-4E39-B66B-9E4600821578}" dt="2023-08-04T17:00:35.522" v="627" actId="14100"/>
          <ac:spMkLst>
            <pc:docMk/>
            <pc:sldMk cId="4244982663" sldId="346"/>
            <ac:spMk id="3" creationId="{02AF91B2-C673-9E05-94E0-019DDC6D8A7A}"/>
          </ac:spMkLst>
        </pc:spChg>
        <pc:spChg chg="add mod">
          <ac:chgData name="Caroline Prodger" userId="e4ef2e75-b60b-401b-8ebe-291bdcf405f4" providerId="ADAL" clId="{2685A0F3-CD69-4E39-B66B-9E4600821578}" dt="2023-08-04T17:01:00.014" v="632" actId="1076"/>
          <ac:spMkLst>
            <pc:docMk/>
            <pc:sldMk cId="4244982663" sldId="346"/>
            <ac:spMk id="4" creationId="{E91F564E-9B99-28A9-B44E-77D2FF059F36}"/>
          </ac:spMkLst>
        </pc:spChg>
        <pc:spChg chg="mod">
          <ac:chgData name="Caroline Prodger" userId="e4ef2e75-b60b-401b-8ebe-291bdcf405f4" providerId="ADAL" clId="{2685A0F3-CD69-4E39-B66B-9E4600821578}" dt="2023-08-04T15:31:30.540" v="5"/>
          <ac:spMkLst>
            <pc:docMk/>
            <pc:sldMk cId="4244982663" sldId="346"/>
            <ac:spMk id="5122" creationId="{00000000-0000-0000-0000-000000000000}"/>
          </ac:spMkLst>
        </pc:spChg>
        <pc:picChg chg="mod">
          <ac:chgData name="Caroline Prodger" userId="e4ef2e75-b60b-401b-8ebe-291bdcf405f4" providerId="ADAL" clId="{2685A0F3-CD69-4E39-B66B-9E4600821578}" dt="2023-08-04T17:00:56.517" v="631" actId="1076"/>
          <ac:picMkLst>
            <pc:docMk/>
            <pc:sldMk cId="4244982663" sldId="346"/>
            <ac:picMk id="5" creationId="{6DEF3597-E152-86F6-56BB-A4E164984C9B}"/>
          </ac:picMkLst>
        </pc:picChg>
      </pc:sldChg>
      <pc:sldChg chg="addSp delSp modSp mod modNotes">
        <pc:chgData name="Caroline Prodger" userId="e4ef2e75-b60b-401b-8ebe-291bdcf405f4" providerId="ADAL" clId="{2685A0F3-CD69-4E39-B66B-9E4600821578}" dt="2023-08-04T17:17:54.111" v="861" actId="1076"/>
        <pc:sldMkLst>
          <pc:docMk/>
          <pc:sldMk cId="1191755603" sldId="347"/>
        </pc:sldMkLst>
        <pc:spChg chg="mod">
          <ac:chgData name="Caroline Prodger" userId="e4ef2e75-b60b-401b-8ebe-291bdcf405f4" providerId="ADAL" clId="{2685A0F3-CD69-4E39-B66B-9E4600821578}" dt="2023-08-04T17:17:50.475" v="860" actId="255"/>
          <ac:spMkLst>
            <pc:docMk/>
            <pc:sldMk cId="1191755603" sldId="347"/>
            <ac:spMk id="2" creationId="{0D3E69DC-DC84-9C7E-60A8-CF8DF91D30C7}"/>
          </ac:spMkLst>
        </pc:spChg>
        <pc:spChg chg="mod">
          <ac:chgData name="Caroline Prodger" userId="e4ef2e75-b60b-401b-8ebe-291bdcf405f4" providerId="ADAL" clId="{2685A0F3-CD69-4E39-B66B-9E4600821578}" dt="2023-08-04T17:17:03.450" v="835" actId="255"/>
          <ac:spMkLst>
            <pc:docMk/>
            <pc:sldMk cId="1191755603" sldId="347"/>
            <ac:spMk id="3" creationId="{02AF91B2-C673-9E05-94E0-019DDC6D8A7A}"/>
          </ac:spMkLst>
        </pc:spChg>
        <pc:spChg chg="add mod">
          <ac:chgData name="Caroline Prodger" userId="e4ef2e75-b60b-401b-8ebe-291bdcf405f4" providerId="ADAL" clId="{2685A0F3-CD69-4E39-B66B-9E4600821578}" dt="2023-08-04T17:17:54.111" v="861" actId="1076"/>
          <ac:spMkLst>
            <pc:docMk/>
            <pc:sldMk cId="1191755603" sldId="347"/>
            <ac:spMk id="5" creationId="{C76DE78B-B7E8-970F-E8A8-957F3B93F983}"/>
          </ac:spMkLst>
        </pc:spChg>
        <pc:spChg chg="mod">
          <ac:chgData name="Caroline Prodger" userId="e4ef2e75-b60b-401b-8ebe-291bdcf405f4" providerId="ADAL" clId="{2685A0F3-CD69-4E39-B66B-9E4600821578}" dt="2023-08-04T17:13:03.673" v="793" actId="20577"/>
          <ac:spMkLst>
            <pc:docMk/>
            <pc:sldMk cId="1191755603" sldId="347"/>
            <ac:spMk id="5122" creationId="{00000000-0000-0000-0000-000000000000}"/>
          </ac:spMkLst>
        </pc:spChg>
        <pc:picChg chg="del mod">
          <ac:chgData name="Caroline Prodger" userId="e4ef2e75-b60b-401b-8ebe-291bdcf405f4" providerId="ADAL" clId="{2685A0F3-CD69-4E39-B66B-9E4600821578}" dt="2023-08-04T17:14:51.707" v="815" actId="478"/>
          <ac:picMkLst>
            <pc:docMk/>
            <pc:sldMk cId="1191755603" sldId="347"/>
            <ac:picMk id="4" creationId="{5DE1F0FE-498A-B4C5-136A-AA553A660380}"/>
          </ac:picMkLst>
        </pc:picChg>
      </pc:sldChg>
      <pc:sldChg chg="addSp delSp modSp mod modNotes">
        <pc:chgData name="Caroline Prodger" userId="e4ef2e75-b60b-401b-8ebe-291bdcf405f4" providerId="ADAL" clId="{2685A0F3-CD69-4E39-B66B-9E4600821578}" dt="2023-08-04T17:21:21.729" v="901" actId="21"/>
        <pc:sldMkLst>
          <pc:docMk/>
          <pc:sldMk cId="3550225806" sldId="348"/>
        </pc:sldMkLst>
        <pc:spChg chg="del mod">
          <ac:chgData name="Caroline Prodger" userId="e4ef2e75-b60b-401b-8ebe-291bdcf405f4" providerId="ADAL" clId="{2685A0F3-CD69-4E39-B66B-9E4600821578}" dt="2023-08-04T17:21:21.729" v="901" actId="21"/>
          <ac:spMkLst>
            <pc:docMk/>
            <pc:sldMk cId="3550225806" sldId="348"/>
            <ac:spMk id="2" creationId="{0D3E69DC-DC84-9C7E-60A8-CF8DF91D30C7}"/>
          </ac:spMkLst>
        </pc:spChg>
        <pc:spChg chg="mod">
          <ac:chgData name="Caroline Prodger" userId="e4ef2e75-b60b-401b-8ebe-291bdcf405f4" providerId="ADAL" clId="{2685A0F3-CD69-4E39-B66B-9E4600821578}" dt="2023-08-04T17:20:26.755" v="877" actId="21"/>
          <ac:spMkLst>
            <pc:docMk/>
            <pc:sldMk cId="3550225806" sldId="348"/>
            <ac:spMk id="3" creationId="{02AF91B2-C673-9E05-94E0-019DDC6D8A7A}"/>
          </ac:spMkLst>
        </pc:spChg>
        <pc:spChg chg="add mod">
          <ac:chgData name="Caroline Prodger" userId="e4ef2e75-b60b-401b-8ebe-291bdcf405f4" providerId="ADAL" clId="{2685A0F3-CD69-4E39-B66B-9E4600821578}" dt="2023-08-04T17:21:13.527" v="900"/>
          <ac:spMkLst>
            <pc:docMk/>
            <pc:sldMk cId="3550225806" sldId="348"/>
            <ac:spMk id="5" creationId="{E9A33D37-6782-4999-0FAE-856C3CAFF351}"/>
          </ac:spMkLst>
        </pc:spChg>
        <pc:spChg chg="mod">
          <ac:chgData name="Caroline Prodger" userId="e4ef2e75-b60b-401b-8ebe-291bdcf405f4" providerId="ADAL" clId="{2685A0F3-CD69-4E39-B66B-9E4600821578}" dt="2023-08-04T15:31:30.540" v="5"/>
          <ac:spMkLst>
            <pc:docMk/>
            <pc:sldMk cId="3550225806" sldId="348"/>
            <ac:spMk id="5122" creationId="{00000000-0000-0000-0000-000000000000}"/>
          </ac:spMkLst>
        </pc:spChg>
        <pc:picChg chg="mod">
          <ac:chgData name="Caroline Prodger" userId="e4ef2e75-b60b-401b-8ebe-291bdcf405f4" providerId="ADAL" clId="{2685A0F3-CD69-4E39-B66B-9E4600821578}" dt="2023-08-04T17:19:28.770" v="875" actId="1076"/>
          <ac:picMkLst>
            <pc:docMk/>
            <pc:sldMk cId="3550225806" sldId="348"/>
            <ac:picMk id="4" creationId="{5D62F64D-A428-9025-84F7-E6D65E9728EE}"/>
          </ac:picMkLst>
        </pc:picChg>
      </pc:sldChg>
      <pc:sldChg chg="addSp delSp modSp mod modNotes">
        <pc:chgData name="Caroline Prodger" userId="e4ef2e75-b60b-401b-8ebe-291bdcf405f4" providerId="ADAL" clId="{2685A0F3-CD69-4E39-B66B-9E4600821578}" dt="2023-08-04T17:27:53.460" v="986" actId="14100"/>
        <pc:sldMkLst>
          <pc:docMk/>
          <pc:sldMk cId="1034890225" sldId="349"/>
        </pc:sldMkLst>
        <pc:spChg chg="del mod">
          <ac:chgData name="Caroline Prodger" userId="e4ef2e75-b60b-401b-8ebe-291bdcf405f4" providerId="ADAL" clId="{2685A0F3-CD69-4E39-B66B-9E4600821578}" dt="2023-08-04T17:23:44.854" v="926" actId="21"/>
          <ac:spMkLst>
            <pc:docMk/>
            <pc:sldMk cId="1034890225" sldId="349"/>
            <ac:spMk id="2" creationId="{0D3E69DC-DC84-9C7E-60A8-CF8DF91D30C7}"/>
          </ac:spMkLst>
        </pc:spChg>
        <pc:spChg chg="mod">
          <ac:chgData name="Caroline Prodger" userId="e4ef2e75-b60b-401b-8ebe-291bdcf405f4" providerId="ADAL" clId="{2685A0F3-CD69-4E39-B66B-9E4600821578}" dt="2023-08-04T17:27:48.509" v="985" actId="14100"/>
          <ac:spMkLst>
            <pc:docMk/>
            <pc:sldMk cId="1034890225" sldId="349"/>
            <ac:spMk id="3" creationId="{02AF91B2-C673-9E05-94E0-019DDC6D8A7A}"/>
          </ac:spMkLst>
        </pc:spChg>
        <pc:spChg chg="add del mod">
          <ac:chgData name="Caroline Prodger" userId="e4ef2e75-b60b-401b-8ebe-291bdcf405f4" providerId="ADAL" clId="{2685A0F3-CD69-4E39-B66B-9E4600821578}" dt="2023-08-04T17:26:10.645" v="961" actId="21"/>
          <ac:spMkLst>
            <pc:docMk/>
            <pc:sldMk cId="1034890225" sldId="349"/>
            <ac:spMk id="4" creationId="{CDDBD047-3363-3050-77A4-561A4AA3C0FF}"/>
          </ac:spMkLst>
        </pc:spChg>
        <pc:spChg chg="add mod">
          <ac:chgData name="Caroline Prodger" userId="e4ef2e75-b60b-401b-8ebe-291bdcf405f4" providerId="ADAL" clId="{2685A0F3-CD69-4E39-B66B-9E4600821578}" dt="2023-08-04T17:27:53.460" v="986" actId="14100"/>
          <ac:spMkLst>
            <pc:docMk/>
            <pc:sldMk cId="1034890225" sldId="349"/>
            <ac:spMk id="6" creationId="{22E18D4E-72F6-7DF2-BA36-36ECBCE91FCA}"/>
          </ac:spMkLst>
        </pc:spChg>
        <pc:spChg chg="add del mod">
          <ac:chgData name="Caroline Prodger" userId="e4ef2e75-b60b-401b-8ebe-291bdcf405f4" providerId="ADAL" clId="{2685A0F3-CD69-4E39-B66B-9E4600821578}" dt="2023-08-04T17:27:26.020" v="980" actId="478"/>
          <ac:spMkLst>
            <pc:docMk/>
            <pc:sldMk cId="1034890225" sldId="349"/>
            <ac:spMk id="8" creationId="{801FFC3F-C240-C1B6-D670-E8B23C364349}"/>
          </ac:spMkLst>
        </pc:spChg>
        <pc:spChg chg="mod">
          <ac:chgData name="Caroline Prodger" userId="e4ef2e75-b60b-401b-8ebe-291bdcf405f4" providerId="ADAL" clId="{2685A0F3-CD69-4E39-B66B-9E4600821578}" dt="2023-08-04T15:31:30.540" v="5"/>
          <ac:spMkLst>
            <pc:docMk/>
            <pc:sldMk cId="1034890225" sldId="349"/>
            <ac:spMk id="5122" creationId="{00000000-0000-0000-0000-000000000000}"/>
          </ac:spMkLst>
        </pc:spChg>
        <pc:picChg chg="del mod">
          <ac:chgData name="Caroline Prodger" userId="e4ef2e75-b60b-401b-8ebe-291bdcf405f4" providerId="ADAL" clId="{2685A0F3-CD69-4E39-B66B-9E4600821578}" dt="2023-08-04T17:23:33.581" v="924" actId="21"/>
          <ac:picMkLst>
            <pc:docMk/>
            <pc:sldMk cId="1034890225" sldId="349"/>
            <ac:picMk id="5" creationId="{17DB0213-85FA-F7C7-7212-246475C4FF2D}"/>
          </ac:picMkLst>
        </pc:picChg>
      </pc:sldChg>
      <pc:sldChg chg="delSp modSp mod modNotes">
        <pc:chgData name="Caroline Prodger" userId="e4ef2e75-b60b-401b-8ebe-291bdcf405f4" providerId="ADAL" clId="{2685A0F3-CD69-4E39-B66B-9E4600821578}" dt="2023-08-04T17:34:25.517" v="1064" actId="2711"/>
        <pc:sldMkLst>
          <pc:docMk/>
          <pc:sldMk cId="1544102933" sldId="350"/>
        </pc:sldMkLst>
        <pc:spChg chg="del mod">
          <ac:chgData name="Caroline Prodger" userId="e4ef2e75-b60b-401b-8ebe-291bdcf405f4" providerId="ADAL" clId="{2685A0F3-CD69-4E39-B66B-9E4600821578}" dt="2023-08-04T17:33:10.493" v="1043" actId="21"/>
          <ac:spMkLst>
            <pc:docMk/>
            <pc:sldMk cId="1544102933" sldId="350"/>
            <ac:spMk id="2" creationId="{0D3E69DC-DC84-9C7E-60A8-CF8DF91D30C7}"/>
          </ac:spMkLst>
        </pc:spChg>
        <pc:spChg chg="mod">
          <ac:chgData name="Caroline Prodger" userId="e4ef2e75-b60b-401b-8ebe-291bdcf405f4" providerId="ADAL" clId="{2685A0F3-CD69-4E39-B66B-9E4600821578}" dt="2023-08-04T17:34:25.517" v="1064" actId="2711"/>
          <ac:spMkLst>
            <pc:docMk/>
            <pc:sldMk cId="1544102933" sldId="350"/>
            <ac:spMk id="3" creationId="{02AF91B2-C673-9E05-94E0-019DDC6D8A7A}"/>
          </ac:spMkLst>
        </pc:spChg>
        <pc:spChg chg="mod">
          <ac:chgData name="Caroline Prodger" userId="e4ef2e75-b60b-401b-8ebe-291bdcf405f4" providerId="ADAL" clId="{2685A0F3-CD69-4E39-B66B-9E4600821578}" dt="2023-08-04T15:31:30.540" v="5"/>
          <ac:spMkLst>
            <pc:docMk/>
            <pc:sldMk cId="1544102933" sldId="350"/>
            <ac:spMk id="5122" creationId="{00000000-0000-0000-0000-000000000000}"/>
          </ac:spMkLst>
        </pc:spChg>
        <pc:picChg chg="del mod">
          <ac:chgData name="Caroline Prodger" userId="e4ef2e75-b60b-401b-8ebe-291bdcf405f4" providerId="ADAL" clId="{2685A0F3-CD69-4E39-B66B-9E4600821578}" dt="2023-08-04T17:33:00.926" v="1041" actId="21"/>
          <ac:picMkLst>
            <pc:docMk/>
            <pc:sldMk cId="1544102933" sldId="350"/>
            <ac:picMk id="7" creationId="{A2D4446D-7DC2-22E8-0D2C-F353D4068E4B}"/>
          </ac:picMkLst>
        </pc:picChg>
      </pc:sldChg>
      <pc:sldChg chg="addSp delSp modSp mod modNotes modNotesTx">
        <pc:chgData name="Caroline Prodger" userId="e4ef2e75-b60b-401b-8ebe-291bdcf405f4" providerId="ADAL" clId="{2685A0F3-CD69-4E39-B66B-9E4600821578}" dt="2023-08-04T23:01:01.321" v="1138" actId="20577"/>
        <pc:sldMkLst>
          <pc:docMk/>
          <pc:sldMk cId="2748550985" sldId="351"/>
        </pc:sldMkLst>
        <pc:spChg chg="del mod">
          <ac:chgData name="Caroline Prodger" userId="e4ef2e75-b60b-401b-8ebe-291bdcf405f4" providerId="ADAL" clId="{2685A0F3-CD69-4E39-B66B-9E4600821578}" dt="2023-08-04T22:58:05.973" v="1076" actId="478"/>
          <ac:spMkLst>
            <pc:docMk/>
            <pc:sldMk cId="2748550985" sldId="351"/>
            <ac:spMk id="2" creationId="{0D3E69DC-DC84-9C7E-60A8-CF8DF91D30C7}"/>
          </ac:spMkLst>
        </pc:spChg>
        <pc:spChg chg="mod">
          <ac:chgData name="Caroline Prodger" userId="e4ef2e75-b60b-401b-8ebe-291bdcf405f4" providerId="ADAL" clId="{2685A0F3-CD69-4E39-B66B-9E4600821578}" dt="2023-08-04T22:59:28.921" v="1114" actId="20577"/>
          <ac:spMkLst>
            <pc:docMk/>
            <pc:sldMk cId="2748550985" sldId="351"/>
            <ac:spMk id="3" creationId="{02AF91B2-C673-9E05-94E0-019DDC6D8A7A}"/>
          </ac:spMkLst>
        </pc:spChg>
        <pc:spChg chg="add del">
          <ac:chgData name="Caroline Prodger" userId="e4ef2e75-b60b-401b-8ebe-291bdcf405f4" providerId="ADAL" clId="{2685A0F3-CD69-4E39-B66B-9E4600821578}" dt="2023-08-04T22:58:13.609" v="1078" actId="478"/>
          <ac:spMkLst>
            <pc:docMk/>
            <pc:sldMk cId="2748550985" sldId="351"/>
            <ac:spMk id="6" creationId="{6F851CF0-191F-B5D3-07C4-8E6D32CE36EB}"/>
          </ac:spMkLst>
        </pc:spChg>
        <pc:spChg chg="add del mod">
          <ac:chgData name="Caroline Prodger" userId="e4ef2e75-b60b-401b-8ebe-291bdcf405f4" providerId="ADAL" clId="{2685A0F3-CD69-4E39-B66B-9E4600821578}" dt="2023-08-04T22:58:34.792" v="1083" actId="21"/>
          <ac:spMkLst>
            <pc:docMk/>
            <pc:sldMk cId="2748550985" sldId="351"/>
            <ac:spMk id="8" creationId="{297F02D7-6BA8-9022-9EA2-6B56DB672163}"/>
          </ac:spMkLst>
        </pc:spChg>
        <pc:spChg chg="mod">
          <ac:chgData name="Caroline Prodger" userId="e4ef2e75-b60b-401b-8ebe-291bdcf405f4" providerId="ADAL" clId="{2685A0F3-CD69-4E39-B66B-9E4600821578}" dt="2023-08-04T15:31:30.540" v="5"/>
          <ac:spMkLst>
            <pc:docMk/>
            <pc:sldMk cId="2748550985" sldId="351"/>
            <ac:spMk id="5122" creationId="{00000000-0000-0000-0000-000000000000}"/>
          </ac:spMkLst>
        </pc:spChg>
        <pc:picChg chg="del mod">
          <ac:chgData name="Caroline Prodger" userId="e4ef2e75-b60b-401b-8ebe-291bdcf405f4" providerId="ADAL" clId="{2685A0F3-CD69-4E39-B66B-9E4600821578}" dt="2023-08-04T22:57:58.025" v="1074" actId="21"/>
          <ac:picMkLst>
            <pc:docMk/>
            <pc:sldMk cId="2748550985" sldId="351"/>
            <ac:picMk id="5" creationId="{0CE63E17-E30F-31D0-3926-AB465BBEEEBC}"/>
          </ac:picMkLst>
        </pc:picChg>
      </pc:sldChg>
      <pc:sldChg chg="delSp modSp mod modNotes modNotesTx">
        <pc:chgData name="Caroline Prodger" userId="e4ef2e75-b60b-401b-8ebe-291bdcf405f4" providerId="ADAL" clId="{2685A0F3-CD69-4E39-B66B-9E4600821578}" dt="2023-08-04T23:29:52.016" v="1611" actId="20577"/>
        <pc:sldMkLst>
          <pc:docMk/>
          <pc:sldMk cId="2129204259" sldId="352"/>
        </pc:sldMkLst>
        <pc:spChg chg="del mod">
          <ac:chgData name="Caroline Prodger" userId="e4ef2e75-b60b-401b-8ebe-291bdcf405f4" providerId="ADAL" clId="{2685A0F3-CD69-4E39-B66B-9E4600821578}" dt="2023-08-04T23:01:56.028" v="1143" actId="478"/>
          <ac:spMkLst>
            <pc:docMk/>
            <pc:sldMk cId="2129204259" sldId="352"/>
            <ac:spMk id="2" creationId="{0D3E69DC-DC84-9C7E-60A8-CF8DF91D30C7}"/>
          </ac:spMkLst>
        </pc:spChg>
        <pc:spChg chg="mod">
          <ac:chgData name="Caroline Prodger" userId="e4ef2e75-b60b-401b-8ebe-291bdcf405f4" providerId="ADAL" clId="{2685A0F3-CD69-4E39-B66B-9E4600821578}" dt="2023-08-04T23:02:18.090" v="1148" actId="255"/>
          <ac:spMkLst>
            <pc:docMk/>
            <pc:sldMk cId="2129204259" sldId="352"/>
            <ac:spMk id="3" creationId="{02AF91B2-C673-9E05-94E0-019DDC6D8A7A}"/>
          </ac:spMkLst>
        </pc:spChg>
        <pc:spChg chg="mod">
          <ac:chgData name="Caroline Prodger" userId="e4ef2e75-b60b-401b-8ebe-291bdcf405f4" providerId="ADAL" clId="{2685A0F3-CD69-4E39-B66B-9E4600821578}" dt="2023-08-04T15:31:30.540" v="5"/>
          <ac:spMkLst>
            <pc:docMk/>
            <pc:sldMk cId="2129204259" sldId="352"/>
            <ac:spMk id="5122" creationId="{00000000-0000-0000-0000-000000000000}"/>
          </ac:spMkLst>
        </pc:spChg>
        <pc:picChg chg="del mod">
          <ac:chgData name="Caroline Prodger" userId="e4ef2e75-b60b-401b-8ebe-291bdcf405f4" providerId="ADAL" clId="{2685A0F3-CD69-4E39-B66B-9E4600821578}" dt="2023-08-04T23:01:53.017" v="1142" actId="478"/>
          <ac:picMkLst>
            <pc:docMk/>
            <pc:sldMk cId="2129204259" sldId="352"/>
            <ac:picMk id="7" creationId="{40B674A6-2C28-DF1C-9B30-9026238A65FE}"/>
          </ac:picMkLst>
        </pc:picChg>
      </pc:sldChg>
      <pc:sldChg chg="addSp delSp modSp mod modNotes">
        <pc:chgData name="Caroline Prodger" userId="e4ef2e75-b60b-401b-8ebe-291bdcf405f4" providerId="ADAL" clId="{2685A0F3-CD69-4E39-B66B-9E4600821578}" dt="2023-08-04T23:09:41.656" v="1248" actId="13822"/>
        <pc:sldMkLst>
          <pc:docMk/>
          <pc:sldMk cId="2739242664" sldId="353"/>
        </pc:sldMkLst>
        <pc:spChg chg="del mod">
          <ac:chgData name="Caroline Prodger" userId="e4ef2e75-b60b-401b-8ebe-291bdcf405f4" providerId="ADAL" clId="{2685A0F3-CD69-4E39-B66B-9E4600821578}" dt="2023-08-04T23:05:54.550" v="1180" actId="21"/>
          <ac:spMkLst>
            <pc:docMk/>
            <pc:sldMk cId="2739242664" sldId="353"/>
            <ac:spMk id="2" creationId="{0D3E69DC-DC84-9C7E-60A8-CF8DF91D30C7}"/>
          </ac:spMkLst>
        </pc:spChg>
        <pc:spChg chg="mod">
          <ac:chgData name="Caroline Prodger" userId="e4ef2e75-b60b-401b-8ebe-291bdcf405f4" providerId="ADAL" clId="{2685A0F3-CD69-4E39-B66B-9E4600821578}" dt="2023-08-04T23:08:05.789" v="1209" actId="21"/>
          <ac:spMkLst>
            <pc:docMk/>
            <pc:sldMk cId="2739242664" sldId="353"/>
            <ac:spMk id="3" creationId="{02AF91B2-C673-9E05-94E0-019DDC6D8A7A}"/>
          </ac:spMkLst>
        </pc:spChg>
        <pc:spChg chg="add mod">
          <ac:chgData name="Caroline Prodger" userId="e4ef2e75-b60b-401b-8ebe-291bdcf405f4" providerId="ADAL" clId="{2685A0F3-CD69-4E39-B66B-9E4600821578}" dt="2023-08-04T23:09:41.656" v="1248" actId="13822"/>
          <ac:spMkLst>
            <pc:docMk/>
            <pc:sldMk cId="2739242664" sldId="353"/>
            <ac:spMk id="6" creationId="{187BF94E-95CF-8949-A93F-2687CE445AA7}"/>
          </ac:spMkLst>
        </pc:spChg>
        <pc:spChg chg="mod">
          <ac:chgData name="Caroline Prodger" userId="e4ef2e75-b60b-401b-8ebe-291bdcf405f4" providerId="ADAL" clId="{2685A0F3-CD69-4E39-B66B-9E4600821578}" dt="2023-08-04T15:31:30.540" v="5"/>
          <ac:spMkLst>
            <pc:docMk/>
            <pc:sldMk cId="2739242664" sldId="353"/>
            <ac:spMk id="5122" creationId="{00000000-0000-0000-0000-000000000000}"/>
          </ac:spMkLst>
        </pc:spChg>
        <pc:picChg chg="add del mod">
          <ac:chgData name="Caroline Prodger" userId="e4ef2e75-b60b-401b-8ebe-291bdcf405f4" providerId="ADAL" clId="{2685A0F3-CD69-4E39-B66B-9E4600821578}" dt="2023-08-04T23:07:47.949" v="1206" actId="478"/>
          <ac:picMkLst>
            <pc:docMk/>
            <pc:sldMk cId="2739242664" sldId="353"/>
            <ac:picMk id="4" creationId="{C3D02330-A043-2166-BD58-FC84D1E99320}"/>
          </ac:picMkLst>
        </pc:picChg>
        <pc:picChg chg="del mod">
          <ac:chgData name="Caroline Prodger" userId="e4ef2e75-b60b-401b-8ebe-291bdcf405f4" providerId="ADAL" clId="{2685A0F3-CD69-4E39-B66B-9E4600821578}" dt="2023-08-04T23:06:31.590" v="1192" actId="21"/>
          <ac:picMkLst>
            <pc:docMk/>
            <pc:sldMk cId="2739242664" sldId="353"/>
            <ac:picMk id="5" creationId="{95537823-B2D9-8AAC-A36D-FC9B5F76FECA}"/>
          </ac:picMkLst>
        </pc:picChg>
      </pc:sldChg>
      <pc:sldChg chg="addSp delSp modSp mod modNotes modNotesTx">
        <pc:chgData name="Caroline Prodger" userId="e4ef2e75-b60b-401b-8ebe-291bdcf405f4" providerId="ADAL" clId="{2685A0F3-CD69-4E39-B66B-9E4600821578}" dt="2023-08-04T23:24:02.857" v="1501" actId="255"/>
        <pc:sldMkLst>
          <pc:docMk/>
          <pc:sldMk cId="3176506177" sldId="354"/>
        </pc:sldMkLst>
        <pc:spChg chg="del mod">
          <ac:chgData name="Caroline Prodger" userId="e4ef2e75-b60b-401b-8ebe-291bdcf405f4" providerId="ADAL" clId="{2685A0F3-CD69-4E39-B66B-9E4600821578}" dt="2023-08-04T23:10:45.647" v="1255" actId="478"/>
          <ac:spMkLst>
            <pc:docMk/>
            <pc:sldMk cId="3176506177" sldId="354"/>
            <ac:spMk id="2" creationId="{0D3E69DC-DC84-9C7E-60A8-CF8DF91D30C7}"/>
          </ac:spMkLst>
        </pc:spChg>
        <pc:spChg chg="mod">
          <ac:chgData name="Caroline Prodger" userId="e4ef2e75-b60b-401b-8ebe-291bdcf405f4" providerId="ADAL" clId="{2685A0F3-CD69-4E39-B66B-9E4600821578}" dt="2023-08-04T23:24:02.857" v="1501" actId="255"/>
          <ac:spMkLst>
            <pc:docMk/>
            <pc:sldMk cId="3176506177" sldId="354"/>
            <ac:spMk id="3" creationId="{02AF91B2-C673-9E05-94E0-019DDC6D8A7A}"/>
          </ac:spMkLst>
        </pc:spChg>
        <pc:spChg chg="add mod">
          <ac:chgData name="Caroline Prodger" userId="e4ef2e75-b60b-401b-8ebe-291bdcf405f4" providerId="ADAL" clId="{2685A0F3-CD69-4E39-B66B-9E4600821578}" dt="2023-08-04T23:17:30.019" v="1422" actId="1076"/>
          <ac:spMkLst>
            <pc:docMk/>
            <pc:sldMk cId="3176506177" sldId="354"/>
            <ac:spMk id="5" creationId="{AC46CF48-B32D-E345-8028-267AE57B5676}"/>
          </ac:spMkLst>
        </pc:spChg>
        <pc:spChg chg="mod">
          <ac:chgData name="Caroline Prodger" userId="e4ef2e75-b60b-401b-8ebe-291bdcf405f4" providerId="ADAL" clId="{2685A0F3-CD69-4E39-B66B-9E4600821578}" dt="2023-08-04T15:31:30.540" v="5"/>
          <ac:spMkLst>
            <pc:docMk/>
            <pc:sldMk cId="3176506177" sldId="354"/>
            <ac:spMk id="5122" creationId="{00000000-0000-0000-0000-000000000000}"/>
          </ac:spMkLst>
        </pc:spChg>
        <pc:picChg chg="del mod">
          <ac:chgData name="Caroline Prodger" userId="e4ef2e75-b60b-401b-8ebe-291bdcf405f4" providerId="ADAL" clId="{2685A0F3-CD69-4E39-B66B-9E4600821578}" dt="2023-08-04T23:10:42.761" v="1254" actId="478"/>
          <ac:picMkLst>
            <pc:docMk/>
            <pc:sldMk cId="3176506177" sldId="354"/>
            <ac:picMk id="4" creationId="{DB5C7963-BDF0-A39B-B8E8-2EB775D01D1A}"/>
          </ac:picMkLst>
        </pc:picChg>
        <pc:picChg chg="add mod">
          <ac:chgData name="Caroline Prodger" userId="e4ef2e75-b60b-401b-8ebe-291bdcf405f4" providerId="ADAL" clId="{2685A0F3-CD69-4E39-B66B-9E4600821578}" dt="2023-08-04T23:17:41.601" v="1427" actId="14100"/>
          <ac:picMkLst>
            <pc:docMk/>
            <pc:sldMk cId="3176506177" sldId="354"/>
            <ac:picMk id="6" creationId="{F97DDA22-EE95-410F-24D5-04D3740299DC}"/>
          </ac:picMkLst>
        </pc:picChg>
      </pc:sldChg>
      <pc:sldChg chg="modSp mod modNotes">
        <pc:chgData name="Caroline Prodger" userId="e4ef2e75-b60b-401b-8ebe-291bdcf405f4" providerId="ADAL" clId="{2685A0F3-CD69-4E39-B66B-9E4600821578}" dt="2023-08-04T23:30:07.537" v="1612" actId="113"/>
        <pc:sldMkLst>
          <pc:docMk/>
          <pc:sldMk cId="3755775405" sldId="355"/>
        </pc:sldMkLst>
        <pc:spChg chg="mod">
          <ac:chgData name="Caroline Prodger" userId="e4ef2e75-b60b-401b-8ebe-291bdcf405f4" providerId="ADAL" clId="{2685A0F3-CD69-4E39-B66B-9E4600821578}" dt="2023-08-04T23:30:07.537" v="1612" actId="113"/>
          <ac:spMkLst>
            <pc:docMk/>
            <pc:sldMk cId="3755775405" sldId="355"/>
            <ac:spMk id="2" creationId="{0D3E69DC-DC84-9C7E-60A8-CF8DF91D30C7}"/>
          </ac:spMkLst>
        </pc:spChg>
        <pc:spChg chg="mod">
          <ac:chgData name="Caroline Prodger" userId="e4ef2e75-b60b-401b-8ebe-291bdcf405f4" providerId="ADAL" clId="{2685A0F3-CD69-4E39-B66B-9E4600821578}" dt="2023-08-04T23:19:09.314" v="1436" actId="255"/>
          <ac:spMkLst>
            <pc:docMk/>
            <pc:sldMk cId="3755775405" sldId="355"/>
            <ac:spMk id="3" creationId="{02AF91B2-C673-9E05-94E0-019DDC6D8A7A}"/>
          </ac:spMkLst>
        </pc:spChg>
        <pc:spChg chg="mod">
          <ac:chgData name="Caroline Prodger" userId="e4ef2e75-b60b-401b-8ebe-291bdcf405f4" providerId="ADAL" clId="{2685A0F3-CD69-4E39-B66B-9E4600821578}" dt="2023-08-04T15:31:30.540" v="5"/>
          <ac:spMkLst>
            <pc:docMk/>
            <pc:sldMk cId="3755775405" sldId="355"/>
            <ac:spMk id="5122" creationId="{00000000-0000-0000-0000-000000000000}"/>
          </ac:spMkLst>
        </pc:spChg>
        <pc:picChg chg="mod">
          <ac:chgData name="Caroline Prodger" userId="e4ef2e75-b60b-401b-8ebe-291bdcf405f4" providerId="ADAL" clId="{2685A0F3-CD69-4E39-B66B-9E4600821578}" dt="2023-08-04T23:20:29.189" v="1454" actId="1076"/>
          <ac:picMkLst>
            <pc:docMk/>
            <pc:sldMk cId="3755775405" sldId="355"/>
            <ac:picMk id="7" creationId="{DB38FE61-31FF-6EE4-41C8-B9A799364C4A}"/>
          </ac:picMkLst>
        </pc:picChg>
      </pc:sldChg>
      <pc:sldChg chg="addSp delSp modSp mod modNotes">
        <pc:chgData name="Caroline Prodger" userId="e4ef2e75-b60b-401b-8ebe-291bdcf405f4" providerId="ADAL" clId="{2685A0F3-CD69-4E39-B66B-9E4600821578}" dt="2023-08-04T23:22:36.022" v="1470" actId="21"/>
        <pc:sldMkLst>
          <pc:docMk/>
          <pc:sldMk cId="2485408946" sldId="356"/>
        </pc:sldMkLst>
        <pc:spChg chg="del mod">
          <ac:chgData name="Caroline Prodger" userId="e4ef2e75-b60b-401b-8ebe-291bdcf405f4" providerId="ADAL" clId="{2685A0F3-CD69-4E39-B66B-9E4600821578}" dt="2023-08-04T23:22:36.022" v="1470" actId="21"/>
          <ac:spMkLst>
            <pc:docMk/>
            <pc:sldMk cId="2485408946" sldId="356"/>
            <ac:spMk id="2" creationId="{0D3E69DC-DC84-9C7E-60A8-CF8DF91D30C7}"/>
          </ac:spMkLst>
        </pc:spChg>
        <pc:spChg chg="mod">
          <ac:chgData name="Caroline Prodger" userId="e4ef2e75-b60b-401b-8ebe-291bdcf405f4" providerId="ADAL" clId="{2685A0F3-CD69-4E39-B66B-9E4600821578}" dt="2023-08-04T23:21:05.461" v="1457" actId="255"/>
          <ac:spMkLst>
            <pc:docMk/>
            <pc:sldMk cId="2485408946" sldId="356"/>
            <ac:spMk id="3" creationId="{02AF91B2-C673-9E05-94E0-019DDC6D8A7A}"/>
          </ac:spMkLst>
        </pc:spChg>
        <pc:spChg chg="mod">
          <ac:chgData name="Caroline Prodger" userId="e4ef2e75-b60b-401b-8ebe-291bdcf405f4" providerId="ADAL" clId="{2685A0F3-CD69-4E39-B66B-9E4600821578}" dt="2023-08-04T15:31:30.540" v="5"/>
          <ac:spMkLst>
            <pc:docMk/>
            <pc:sldMk cId="2485408946" sldId="356"/>
            <ac:spMk id="5122" creationId="{00000000-0000-0000-0000-000000000000}"/>
          </ac:spMkLst>
        </pc:spChg>
        <pc:picChg chg="add del mod">
          <ac:chgData name="Caroline Prodger" userId="e4ef2e75-b60b-401b-8ebe-291bdcf405f4" providerId="ADAL" clId="{2685A0F3-CD69-4E39-B66B-9E4600821578}" dt="2023-08-04T23:22:31.581" v="1469" actId="21"/>
          <ac:picMkLst>
            <pc:docMk/>
            <pc:sldMk cId="2485408946" sldId="356"/>
            <ac:picMk id="4" creationId="{AC78385C-E643-48B8-B7B9-2A81A991C171}"/>
          </ac:picMkLst>
        </pc:picChg>
      </pc:sldChg>
      <pc:sldChg chg="addSp modSp mod modNotes">
        <pc:chgData name="Caroline Prodger" userId="e4ef2e75-b60b-401b-8ebe-291bdcf405f4" providerId="ADAL" clId="{2685A0F3-CD69-4E39-B66B-9E4600821578}" dt="2023-08-04T23:27:48.065" v="1598" actId="1076"/>
        <pc:sldMkLst>
          <pc:docMk/>
          <pc:sldMk cId="1571099425" sldId="357"/>
        </pc:sldMkLst>
        <pc:spChg chg="mod">
          <ac:chgData name="Caroline Prodger" userId="e4ef2e75-b60b-401b-8ebe-291bdcf405f4" providerId="ADAL" clId="{2685A0F3-CD69-4E39-B66B-9E4600821578}" dt="2023-08-04T23:26:44.860" v="1589" actId="1076"/>
          <ac:spMkLst>
            <pc:docMk/>
            <pc:sldMk cId="1571099425" sldId="357"/>
            <ac:spMk id="2" creationId="{0D3E69DC-DC84-9C7E-60A8-CF8DF91D30C7}"/>
          </ac:spMkLst>
        </pc:spChg>
        <pc:spChg chg="mod">
          <ac:chgData name="Caroline Prodger" userId="e4ef2e75-b60b-401b-8ebe-291bdcf405f4" providerId="ADAL" clId="{2685A0F3-CD69-4E39-B66B-9E4600821578}" dt="2023-08-04T23:27:40.900" v="1597" actId="255"/>
          <ac:spMkLst>
            <pc:docMk/>
            <pc:sldMk cId="1571099425" sldId="357"/>
            <ac:spMk id="3" creationId="{02AF91B2-C673-9E05-94E0-019DDC6D8A7A}"/>
          </ac:spMkLst>
        </pc:spChg>
        <pc:spChg chg="add mod">
          <ac:chgData name="Caroline Prodger" userId="e4ef2e75-b60b-401b-8ebe-291bdcf405f4" providerId="ADAL" clId="{2685A0F3-CD69-4E39-B66B-9E4600821578}" dt="2023-08-04T23:27:48.065" v="1598" actId="1076"/>
          <ac:spMkLst>
            <pc:docMk/>
            <pc:sldMk cId="1571099425" sldId="357"/>
            <ac:spMk id="6" creationId="{2C2664CF-DCA3-8119-6AE9-6184F69BBFB3}"/>
          </ac:spMkLst>
        </pc:spChg>
        <pc:spChg chg="mod">
          <ac:chgData name="Caroline Prodger" userId="e4ef2e75-b60b-401b-8ebe-291bdcf405f4" providerId="ADAL" clId="{2685A0F3-CD69-4E39-B66B-9E4600821578}" dt="2023-08-04T15:31:30.540" v="5"/>
          <ac:spMkLst>
            <pc:docMk/>
            <pc:sldMk cId="1571099425" sldId="357"/>
            <ac:spMk id="5122" creationId="{00000000-0000-0000-0000-000000000000}"/>
          </ac:spMkLst>
        </pc:spChg>
        <pc:picChg chg="mod">
          <ac:chgData name="Caroline Prodger" userId="e4ef2e75-b60b-401b-8ebe-291bdcf405f4" providerId="ADAL" clId="{2685A0F3-CD69-4E39-B66B-9E4600821578}" dt="2023-08-04T23:26:37.804" v="1588" actId="1076"/>
          <ac:picMkLst>
            <pc:docMk/>
            <pc:sldMk cId="1571099425" sldId="357"/>
            <ac:picMk id="5" creationId="{58800CA9-EF58-9FEF-97E7-971259BBCAF8}"/>
          </ac:picMkLst>
        </pc:picChg>
      </pc:sldChg>
      <pc:sldChg chg="addSp modSp new mod modNotesTx">
        <pc:chgData name="Caroline Prodger" userId="e4ef2e75-b60b-401b-8ebe-291bdcf405f4" providerId="ADAL" clId="{2685A0F3-CD69-4E39-B66B-9E4600821578}" dt="2023-08-04T16:45:27.337" v="472"/>
        <pc:sldMkLst>
          <pc:docMk/>
          <pc:sldMk cId="2044060926" sldId="358"/>
        </pc:sldMkLst>
        <pc:spChg chg="mod">
          <ac:chgData name="Caroline Prodger" userId="e4ef2e75-b60b-401b-8ebe-291bdcf405f4" providerId="ADAL" clId="{2685A0F3-CD69-4E39-B66B-9E4600821578}" dt="2023-08-04T15:33:01.564" v="53" actId="20577"/>
          <ac:spMkLst>
            <pc:docMk/>
            <pc:sldMk cId="2044060926" sldId="358"/>
            <ac:spMk id="2" creationId="{6AA32911-396A-F250-BAB3-71A3048C8677}"/>
          </ac:spMkLst>
        </pc:spChg>
        <pc:spChg chg="mod">
          <ac:chgData name="Caroline Prodger" userId="e4ef2e75-b60b-401b-8ebe-291bdcf405f4" providerId="ADAL" clId="{2685A0F3-CD69-4E39-B66B-9E4600821578}" dt="2023-08-04T16:45:05.482" v="471" actId="14100"/>
          <ac:spMkLst>
            <pc:docMk/>
            <pc:sldMk cId="2044060926" sldId="358"/>
            <ac:spMk id="3" creationId="{6ED255E5-376B-005C-2234-C8E15B68F718}"/>
          </ac:spMkLst>
        </pc:spChg>
        <pc:picChg chg="add mod">
          <ac:chgData name="Caroline Prodger" userId="e4ef2e75-b60b-401b-8ebe-291bdcf405f4" providerId="ADAL" clId="{2685A0F3-CD69-4E39-B66B-9E4600821578}" dt="2023-08-04T16:45:01.308" v="470" actId="1076"/>
          <ac:picMkLst>
            <pc:docMk/>
            <pc:sldMk cId="2044060926" sldId="358"/>
            <ac:picMk id="5" creationId="{E3FFB30A-4380-BDC6-8670-05BD04659098}"/>
          </ac:picMkLst>
        </pc:picChg>
      </pc:sldChg>
      <pc:sldChg chg="addSp delSp modSp new mod modNotesTx">
        <pc:chgData name="Caroline Prodger" userId="e4ef2e75-b60b-401b-8ebe-291bdcf405f4" providerId="ADAL" clId="{2685A0F3-CD69-4E39-B66B-9E4600821578}" dt="2023-08-04T16:50:15.109" v="573" actId="1076"/>
        <pc:sldMkLst>
          <pc:docMk/>
          <pc:sldMk cId="2122889191" sldId="359"/>
        </pc:sldMkLst>
        <pc:spChg chg="mod">
          <ac:chgData name="Caroline Prodger" userId="e4ef2e75-b60b-401b-8ebe-291bdcf405f4" providerId="ADAL" clId="{2685A0F3-CD69-4E39-B66B-9E4600821578}" dt="2023-08-04T16:46:23.815" v="514" actId="20577"/>
          <ac:spMkLst>
            <pc:docMk/>
            <pc:sldMk cId="2122889191" sldId="359"/>
            <ac:spMk id="2" creationId="{15EFBD2B-678E-EC25-6293-D57B57F98B67}"/>
          </ac:spMkLst>
        </pc:spChg>
        <pc:spChg chg="del">
          <ac:chgData name="Caroline Prodger" userId="e4ef2e75-b60b-401b-8ebe-291bdcf405f4" providerId="ADAL" clId="{2685A0F3-CD69-4E39-B66B-9E4600821578}" dt="2023-08-04T16:46:25.477" v="515"/>
          <ac:spMkLst>
            <pc:docMk/>
            <pc:sldMk cId="2122889191" sldId="359"/>
            <ac:spMk id="3" creationId="{AEDE9D36-8BE3-B619-F179-2CCF67259AAF}"/>
          </ac:spMkLst>
        </pc:spChg>
        <pc:spChg chg="add mod">
          <ac:chgData name="Caroline Prodger" userId="e4ef2e75-b60b-401b-8ebe-291bdcf405f4" providerId="ADAL" clId="{2685A0F3-CD69-4E39-B66B-9E4600821578}" dt="2023-08-04T16:47:28.510" v="567" actId="20577"/>
          <ac:spMkLst>
            <pc:docMk/>
            <pc:sldMk cId="2122889191" sldId="359"/>
            <ac:spMk id="4" creationId="{9A13CFE2-2E0A-0838-FF5B-1AE35F9C69FA}"/>
          </ac:spMkLst>
        </pc:spChg>
        <pc:picChg chg="add mod">
          <ac:chgData name="Caroline Prodger" userId="e4ef2e75-b60b-401b-8ebe-291bdcf405f4" providerId="ADAL" clId="{2685A0F3-CD69-4E39-B66B-9E4600821578}" dt="2023-08-04T16:50:15.109" v="573" actId="1076"/>
          <ac:picMkLst>
            <pc:docMk/>
            <pc:sldMk cId="2122889191" sldId="359"/>
            <ac:picMk id="6" creationId="{F5A7A677-E230-0225-5120-86E4FDDA7E35}"/>
          </ac:picMkLst>
        </pc:picChg>
      </pc:sldChg>
      <pc:sldChg chg="add">
        <pc:chgData name="Caroline Prodger" userId="e4ef2e75-b60b-401b-8ebe-291bdcf405f4" providerId="ADAL" clId="{2685A0F3-CD69-4E39-B66B-9E4600821578}" dt="2023-08-04T16:55:59.005" v="578"/>
        <pc:sldMkLst>
          <pc:docMk/>
          <pc:sldMk cId="1408863658" sldId="360"/>
        </pc:sldMkLst>
      </pc:sldChg>
      <pc:sldChg chg="addSp delSp modSp new mod">
        <pc:chgData name="Caroline Prodger" userId="e4ef2e75-b60b-401b-8ebe-291bdcf405f4" providerId="ADAL" clId="{2685A0F3-CD69-4E39-B66B-9E4600821578}" dt="2023-08-04T17:10:07.494" v="693" actId="20577"/>
        <pc:sldMkLst>
          <pc:docMk/>
          <pc:sldMk cId="561416391" sldId="361"/>
        </pc:sldMkLst>
        <pc:spChg chg="mod">
          <ac:chgData name="Caroline Prodger" userId="e4ef2e75-b60b-401b-8ebe-291bdcf405f4" providerId="ADAL" clId="{2685A0F3-CD69-4E39-B66B-9E4600821578}" dt="2023-08-04T16:57:23.032" v="586"/>
          <ac:spMkLst>
            <pc:docMk/>
            <pc:sldMk cId="561416391" sldId="361"/>
            <ac:spMk id="2" creationId="{A58A8B34-648D-8D13-8D00-25570747C28C}"/>
          </ac:spMkLst>
        </pc:spChg>
        <pc:spChg chg="mod">
          <ac:chgData name="Caroline Prodger" userId="e4ef2e75-b60b-401b-8ebe-291bdcf405f4" providerId="ADAL" clId="{2685A0F3-CD69-4E39-B66B-9E4600821578}" dt="2023-08-04T17:09:57.645" v="689" actId="2710"/>
          <ac:spMkLst>
            <pc:docMk/>
            <pc:sldMk cId="561416391" sldId="361"/>
            <ac:spMk id="3" creationId="{55147B4E-4296-7522-BBEE-00009968EB9F}"/>
          </ac:spMkLst>
        </pc:spChg>
        <pc:spChg chg="add del mod">
          <ac:chgData name="Caroline Prodger" userId="e4ef2e75-b60b-401b-8ebe-291bdcf405f4" providerId="ADAL" clId="{2685A0F3-CD69-4E39-B66B-9E4600821578}" dt="2023-08-04T17:08:33.540" v="655" actId="21"/>
          <ac:spMkLst>
            <pc:docMk/>
            <pc:sldMk cId="561416391" sldId="361"/>
            <ac:spMk id="4" creationId="{E6594106-F2AA-42E2-702D-E2C5C829B5BC}"/>
          </ac:spMkLst>
        </pc:spChg>
        <pc:spChg chg="add mod">
          <ac:chgData name="Caroline Prodger" userId="e4ef2e75-b60b-401b-8ebe-291bdcf405f4" providerId="ADAL" clId="{2685A0F3-CD69-4E39-B66B-9E4600821578}" dt="2023-08-04T17:10:07.494" v="693" actId="20577"/>
          <ac:spMkLst>
            <pc:docMk/>
            <pc:sldMk cId="561416391" sldId="361"/>
            <ac:spMk id="5" creationId="{E3C40F9A-584F-011A-3000-CEEC431A3686}"/>
          </ac:spMkLst>
        </pc:spChg>
      </pc:sldChg>
      <pc:sldChg chg="delSp modSp add mod ord">
        <pc:chgData name="Caroline Prodger" userId="e4ef2e75-b60b-401b-8ebe-291bdcf405f4" providerId="ADAL" clId="{2685A0F3-CD69-4E39-B66B-9E4600821578}" dt="2023-08-04T17:18:29.860" v="867" actId="20577"/>
        <pc:sldMkLst>
          <pc:docMk/>
          <pc:sldMk cId="2081232833" sldId="362"/>
        </pc:sldMkLst>
        <pc:spChg chg="del mod">
          <ac:chgData name="Caroline Prodger" userId="e4ef2e75-b60b-401b-8ebe-291bdcf405f4" providerId="ADAL" clId="{2685A0F3-CD69-4E39-B66B-9E4600821578}" dt="2023-08-04T17:17:18.940" v="838" actId="21"/>
          <ac:spMkLst>
            <pc:docMk/>
            <pc:sldMk cId="2081232833" sldId="362"/>
            <ac:spMk id="2" creationId="{0D3E69DC-DC84-9C7E-60A8-CF8DF91D30C7}"/>
          </ac:spMkLst>
        </pc:spChg>
        <pc:spChg chg="mod">
          <ac:chgData name="Caroline Prodger" userId="e4ef2e75-b60b-401b-8ebe-291bdcf405f4" providerId="ADAL" clId="{2685A0F3-CD69-4E39-B66B-9E4600821578}" dt="2023-08-04T17:18:29.860" v="867" actId="20577"/>
          <ac:spMkLst>
            <pc:docMk/>
            <pc:sldMk cId="2081232833" sldId="362"/>
            <ac:spMk id="3" creationId="{02AF91B2-C673-9E05-94E0-019DDC6D8A7A}"/>
          </ac:spMkLst>
        </pc:spChg>
        <pc:spChg chg="mod">
          <ac:chgData name="Caroline Prodger" userId="e4ef2e75-b60b-401b-8ebe-291bdcf405f4" providerId="ADAL" clId="{2685A0F3-CD69-4E39-B66B-9E4600821578}" dt="2023-08-04T17:13:11.935" v="794"/>
          <ac:spMkLst>
            <pc:docMk/>
            <pc:sldMk cId="2081232833" sldId="362"/>
            <ac:spMk id="5122" creationId="{00000000-0000-0000-0000-000000000000}"/>
          </ac:spMkLst>
        </pc:spChg>
        <pc:picChg chg="mod">
          <ac:chgData name="Caroline Prodger" userId="e4ef2e75-b60b-401b-8ebe-291bdcf405f4" providerId="ADAL" clId="{2685A0F3-CD69-4E39-B66B-9E4600821578}" dt="2023-08-04T17:12:04.685" v="707" actId="1076"/>
          <ac:picMkLst>
            <pc:docMk/>
            <pc:sldMk cId="2081232833" sldId="362"/>
            <ac:picMk id="4" creationId="{5DE1F0FE-498A-B4C5-136A-AA553A660380}"/>
          </ac:picMkLst>
        </pc:picChg>
      </pc:sldChg>
      <pc:sldChg chg="modSp add del mod">
        <pc:chgData name="Caroline Prodger" userId="e4ef2e75-b60b-401b-8ebe-291bdcf405f4" providerId="ADAL" clId="{2685A0F3-CD69-4E39-B66B-9E4600821578}" dt="2023-08-04T17:15:40.180" v="826" actId="2696"/>
        <pc:sldMkLst>
          <pc:docMk/>
          <pc:sldMk cId="366007730" sldId="363"/>
        </pc:sldMkLst>
        <pc:spChg chg="mod">
          <ac:chgData name="Caroline Prodger" userId="e4ef2e75-b60b-401b-8ebe-291bdcf405f4" providerId="ADAL" clId="{2685A0F3-CD69-4E39-B66B-9E4600821578}" dt="2023-08-04T17:14:38.442" v="811" actId="21"/>
          <ac:spMkLst>
            <pc:docMk/>
            <pc:sldMk cId="366007730" sldId="363"/>
            <ac:spMk id="6" creationId="{D2E4B7A7-3DFE-4A13-9832-498DADF0542F}"/>
          </ac:spMkLst>
        </pc:spChg>
      </pc:sldChg>
      <pc:sldChg chg="addSp delSp modSp add mod modNotesTx">
        <pc:chgData name="Caroline Prodger" userId="e4ef2e75-b60b-401b-8ebe-291bdcf405f4" providerId="ADAL" clId="{2685A0F3-CD69-4E39-B66B-9E4600821578}" dt="2023-08-04T23:00:51.598" v="1137" actId="113"/>
        <pc:sldMkLst>
          <pc:docMk/>
          <pc:sldMk cId="3365862355" sldId="363"/>
        </pc:sldMkLst>
        <pc:spChg chg="add mod">
          <ac:chgData name="Caroline Prodger" userId="e4ef2e75-b60b-401b-8ebe-291bdcf405f4" providerId="ADAL" clId="{2685A0F3-CD69-4E39-B66B-9E4600821578}" dt="2023-08-04T23:00:51.598" v="1137" actId="113"/>
          <ac:spMkLst>
            <pc:docMk/>
            <pc:sldMk cId="3365862355" sldId="363"/>
            <ac:spMk id="4" creationId="{F4624F49-D20C-30C1-6106-2F228B819934}"/>
          </ac:spMkLst>
        </pc:spChg>
        <pc:spChg chg="del mod">
          <ac:chgData name="Caroline Prodger" userId="e4ef2e75-b60b-401b-8ebe-291bdcf405f4" providerId="ADAL" clId="{2685A0F3-CD69-4E39-B66B-9E4600821578}" dt="2023-08-04T17:24:00.770" v="928" actId="21"/>
          <ac:spMkLst>
            <pc:docMk/>
            <pc:sldMk cId="3365862355" sldId="363"/>
            <ac:spMk id="6" creationId="{22B0C5F0-DF90-44B6-9E89-C635A38CF08E}"/>
          </ac:spMkLst>
        </pc:spChg>
        <pc:spChg chg="add del mod">
          <ac:chgData name="Caroline Prodger" userId="e4ef2e75-b60b-401b-8ebe-291bdcf405f4" providerId="ADAL" clId="{2685A0F3-CD69-4E39-B66B-9E4600821578}" dt="2023-08-04T17:25:16.040" v="945" actId="478"/>
          <ac:spMkLst>
            <pc:docMk/>
            <pc:sldMk cId="3365862355" sldId="363"/>
            <ac:spMk id="7" creationId="{B610676A-F1DD-DD1B-E240-CC5F138E74A3}"/>
          </ac:spMkLst>
        </pc:spChg>
        <pc:spChg chg="add mod">
          <ac:chgData name="Caroline Prodger" userId="e4ef2e75-b60b-401b-8ebe-291bdcf405f4" providerId="ADAL" clId="{2685A0F3-CD69-4E39-B66B-9E4600821578}" dt="2023-08-04T17:27:19.291" v="978" actId="207"/>
          <ac:spMkLst>
            <pc:docMk/>
            <pc:sldMk cId="3365862355" sldId="363"/>
            <ac:spMk id="8" creationId="{3F0A89C5-D83D-38AC-B8A5-850879B0E07A}"/>
          </ac:spMkLst>
        </pc:spChg>
        <pc:picChg chg="add mod">
          <ac:chgData name="Caroline Prodger" userId="e4ef2e75-b60b-401b-8ebe-291bdcf405f4" providerId="ADAL" clId="{2685A0F3-CD69-4E39-B66B-9E4600821578}" dt="2023-08-04T17:27:06.685" v="977" actId="1076"/>
          <ac:picMkLst>
            <pc:docMk/>
            <pc:sldMk cId="3365862355" sldId="363"/>
            <ac:picMk id="3" creationId="{CCDA76D4-CC20-30EA-E445-25ED01FC7FE4}"/>
          </ac:picMkLst>
        </pc:picChg>
      </pc:sldChg>
      <pc:sldChg chg="modSp add del mod">
        <pc:chgData name="Caroline Prodger" userId="e4ef2e75-b60b-401b-8ebe-291bdcf405f4" providerId="ADAL" clId="{2685A0F3-CD69-4E39-B66B-9E4600821578}" dt="2023-08-04T23:04:45.557" v="1167" actId="2696"/>
        <pc:sldMkLst>
          <pc:docMk/>
          <pc:sldMk cId="1618834698" sldId="364"/>
        </pc:sldMkLst>
        <pc:picChg chg="mod">
          <ac:chgData name="Caroline Prodger" userId="e4ef2e75-b60b-401b-8ebe-291bdcf405f4" providerId="ADAL" clId="{2685A0F3-CD69-4E39-B66B-9E4600821578}" dt="2023-08-04T23:03:54.911" v="1165" actId="1076"/>
          <ac:picMkLst>
            <pc:docMk/>
            <pc:sldMk cId="1618834698" sldId="364"/>
            <ac:picMk id="7" creationId="{AEF36FDB-A10E-CB27-200E-5A7265395129}"/>
          </ac:picMkLst>
        </pc:picChg>
      </pc:sldChg>
      <pc:sldChg chg="add del">
        <pc:chgData name="Caroline Prodger" userId="e4ef2e75-b60b-401b-8ebe-291bdcf405f4" providerId="ADAL" clId="{2685A0F3-CD69-4E39-B66B-9E4600821578}" dt="2023-08-04T17:30:42.347" v="1024" actId="2696"/>
        <pc:sldMkLst>
          <pc:docMk/>
          <pc:sldMk cId="2812499995" sldId="364"/>
        </pc:sldMkLst>
      </pc:sldChg>
      <pc:sldChg chg="addSp modSp add mod">
        <pc:chgData name="Caroline Prodger" userId="e4ef2e75-b60b-401b-8ebe-291bdcf405f4" providerId="ADAL" clId="{2685A0F3-CD69-4E39-B66B-9E4600821578}" dt="2023-08-04T23:09:15.141" v="1244" actId="1076"/>
        <pc:sldMkLst>
          <pc:docMk/>
          <pc:sldMk cId="2926457744" sldId="364"/>
        </pc:sldMkLst>
        <pc:spChg chg="add mod">
          <ac:chgData name="Caroline Prodger" userId="e4ef2e75-b60b-401b-8ebe-291bdcf405f4" providerId="ADAL" clId="{2685A0F3-CD69-4E39-B66B-9E4600821578}" dt="2023-08-04T23:09:15.141" v="1244" actId="1076"/>
          <ac:spMkLst>
            <pc:docMk/>
            <pc:sldMk cId="2926457744" sldId="364"/>
            <ac:spMk id="4" creationId="{928A18DA-3A6C-F2B3-404B-90DE9642D48C}"/>
          </ac:spMkLst>
        </pc:spChg>
        <pc:picChg chg="mod">
          <ac:chgData name="Caroline Prodger" userId="e4ef2e75-b60b-401b-8ebe-291bdcf405f4" providerId="ADAL" clId="{2685A0F3-CD69-4E39-B66B-9E4600821578}" dt="2023-08-04T23:08:15.292" v="1210" actId="1076"/>
          <ac:picMkLst>
            <pc:docMk/>
            <pc:sldMk cId="2926457744" sldId="364"/>
            <ac:picMk id="7" creationId="{AEF36FDB-A10E-CB27-200E-5A7265395129}"/>
          </ac:picMkLst>
        </pc:picChg>
      </pc:sldChg>
      <pc:sldChg chg="addSp delSp modSp add mod">
        <pc:chgData name="Caroline Prodger" userId="e4ef2e75-b60b-401b-8ebe-291bdcf405f4" providerId="ADAL" clId="{2685A0F3-CD69-4E39-B66B-9E4600821578}" dt="2023-08-04T23:29:31.114" v="1602" actId="1036"/>
        <pc:sldMkLst>
          <pc:docMk/>
          <pc:sldMk cId="3698336569" sldId="365"/>
        </pc:sldMkLst>
        <pc:spChg chg="add mod">
          <ac:chgData name="Caroline Prodger" userId="e4ef2e75-b60b-401b-8ebe-291bdcf405f4" providerId="ADAL" clId="{2685A0F3-CD69-4E39-B66B-9E4600821578}" dt="2023-08-04T23:00:47.396" v="1136" actId="20577"/>
          <ac:spMkLst>
            <pc:docMk/>
            <pc:sldMk cId="3698336569" sldId="365"/>
            <ac:spMk id="4" creationId="{E4109E1D-E45D-570B-D76C-CB71E820A93F}"/>
          </ac:spMkLst>
        </pc:spChg>
        <pc:spChg chg="del mod">
          <ac:chgData name="Caroline Prodger" userId="e4ef2e75-b60b-401b-8ebe-291bdcf405f4" providerId="ADAL" clId="{2685A0F3-CD69-4E39-B66B-9E4600821578}" dt="2023-08-04T17:33:04.390" v="1042"/>
          <ac:spMkLst>
            <pc:docMk/>
            <pc:sldMk cId="3698336569" sldId="365"/>
            <ac:spMk id="6" creationId="{CFD75184-34FE-4D68-AAD1-670BAE4FE940}"/>
          </ac:spMkLst>
        </pc:spChg>
        <pc:picChg chg="add mod">
          <ac:chgData name="Caroline Prodger" userId="e4ef2e75-b60b-401b-8ebe-291bdcf405f4" providerId="ADAL" clId="{2685A0F3-CD69-4E39-B66B-9E4600821578}" dt="2023-08-04T23:29:31.114" v="1602" actId="1036"/>
          <ac:picMkLst>
            <pc:docMk/>
            <pc:sldMk cId="3698336569" sldId="365"/>
            <ac:picMk id="3" creationId="{782E9885-AE5C-A0E3-F5D4-101A60BA98E7}"/>
          </ac:picMkLst>
        </pc:picChg>
      </pc:sldChg>
      <pc:sldChg chg="new del">
        <pc:chgData name="Caroline Prodger" userId="e4ef2e75-b60b-401b-8ebe-291bdcf405f4" providerId="ADAL" clId="{2685A0F3-CD69-4E39-B66B-9E4600821578}" dt="2023-08-04T22:57:21.929" v="1069" actId="2696"/>
        <pc:sldMkLst>
          <pc:docMk/>
          <pc:sldMk cId="1112412813" sldId="366"/>
        </pc:sldMkLst>
      </pc:sldChg>
      <pc:sldChg chg="modSp add del mod">
        <pc:chgData name="Caroline Prodger" userId="e4ef2e75-b60b-401b-8ebe-291bdcf405f4" providerId="ADAL" clId="{2685A0F3-CD69-4E39-B66B-9E4600821578}" dt="2023-08-04T23:01:08.581" v="1139" actId="2696"/>
        <pc:sldMkLst>
          <pc:docMk/>
          <pc:sldMk cId="2651387998" sldId="367"/>
        </pc:sldMkLst>
        <pc:spChg chg="mod">
          <ac:chgData name="Caroline Prodger" userId="e4ef2e75-b60b-401b-8ebe-291bdcf405f4" providerId="ADAL" clId="{2685A0F3-CD69-4E39-B66B-9E4600821578}" dt="2023-08-04T22:57:09.504" v="1068" actId="21"/>
          <ac:spMkLst>
            <pc:docMk/>
            <pc:sldMk cId="2651387998" sldId="367"/>
            <ac:spMk id="6" creationId="{B5223B9F-8B51-4676-A6FD-AD90EE74D476}"/>
          </ac:spMkLst>
        </pc:spChg>
      </pc:sldChg>
      <pc:sldChg chg="delSp modSp add mod">
        <pc:chgData name="Caroline Prodger" userId="e4ef2e75-b60b-401b-8ebe-291bdcf405f4" providerId="ADAL" clId="{2685A0F3-CD69-4E39-B66B-9E4600821578}" dt="2023-08-04T23:00:38.146" v="1134" actId="20577"/>
        <pc:sldMkLst>
          <pc:docMk/>
          <pc:sldMk cId="38915375" sldId="368"/>
        </pc:sldMkLst>
        <pc:spChg chg="mod">
          <ac:chgData name="Caroline Prodger" userId="e4ef2e75-b60b-401b-8ebe-291bdcf405f4" providerId="ADAL" clId="{2685A0F3-CD69-4E39-B66B-9E4600821578}" dt="2023-08-04T23:00:38.146" v="1134" actId="20577"/>
          <ac:spMkLst>
            <pc:docMk/>
            <pc:sldMk cId="38915375" sldId="368"/>
            <ac:spMk id="2" creationId="{0D3E69DC-DC84-9C7E-60A8-CF8DF91D30C7}"/>
          </ac:spMkLst>
        </pc:spChg>
        <pc:spChg chg="del">
          <ac:chgData name="Caroline Prodger" userId="e4ef2e75-b60b-401b-8ebe-291bdcf405f4" providerId="ADAL" clId="{2685A0F3-CD69-4E39-B66B-9E4600821578}" dt="2023-08-04T22:59:36.510" v="1115" actId="478"/>
          <ac:spMkLst>
            <pc:docMk/>
            <pc:sldMk cId="38915375" sldId="368"/>
            <ac:spMk id="3" creationId="{02AF91B2-C673-9E05-94E0-019DDC6D8A7A}"/>
          </ac:spMkLst>
        </pc:spChg>
        <pc:spChg chg="del">
          <ac:chgData name="Caroline Prodger" userId="e4ef2e75-b60b-401b-8ebe-291bdcf405f4" providerId="ADAL" clId="{2685A0F3-CD69-4E39-B66B-9E4600821578}" dt="2023-08-04T22:59:59.213" v="1123" actId="478"/>
          <ac:spMkLst>
            <pc:docMk/>
            <pc:sldMk cId="38915375" sldId="368"/>
            <ac:spMk id="6" creationId="{6F851CF0-191F-B5D3-07C4-8E6D32CE36EB}"/>
          </ac:spMkLst>
        </pc:spChg>
        <pc:spChg chg="mod">
          <ac:chgData name="Caroline Prodger" userId="e4ef2e75-b60b-401b-8ebe-291bdcf405f4" providerId="ADAL" clId="{2685A0F3-CD69-4E39-B66B-9E4600821578}" dt="2023-08-04T22:59:56.784" v="1122" actId="14100"/>
          <ac:spMkLst>
            <pc:docMk/>
            <pc:sldMk cId="38915375" sldId="368"/>
            <ac:spMk id="8" creationId="{297F02D7-6BA8-9022-9EA2-6B56DB672163}"/>
          </ac:spMkLst>
        </pc:spChg>
        <pc:spChg chg="mod">
          <ac:chgData name="Caroline Prodger" userId="e4ef2e75-b60b-401b-8ebe-291bdcf405f4" providerId="ADAL" clId="{2685A0F3-CD69-4E39-B66B-9E4600821578}" dt="2023-08-04T22:59:42.610" v="1119" actId="20577"/>
          <ac:spMkLst>
            <pc:docMk/>
            <pc:sldMk cId="38915375" sldId="368"/>
            <ac:spMk id="5122" creationId="{00000000-0000-0000-0000-000000000000}"/>
          </ac:spMkLst>
        </pc:spChg>
      </pc:sldChg>
      <pc:sldChg chg="addSp delSp modSp add mod modNotesTx">
        <pc:chgData name="Caroline Prodger" userId="e4ef2e75-b60b-401b-8ebe-291bdcf405f4" providerId="ADAL" clId="{2685A0F3-CD69-4E39-B66B-9E4600821578}" dt="2023-08-05T23:15:43.255" v="1622" actId="1076"/>
        <pc:sldMkLst>
          <pc:docMk/>
          <pc:sldMk cId="3476482485" sldId="369"/>
        </pc:sldMkLst>
        <pc:spChg chg="mod">
          <ac:chgData name="Caroline Prodger" userId="e4ef2e75-b60b-401b-8ebe-291bdcf405f4" providerId="ADAL" clId="{2685A0F3-CD69-4E39-B66B-9E4600821578}" dt="2023-08-04T23:03:05.378" v="1163" actId="13822"/>
          <ac:spMkLst>
            <pc:docMk/>
            <pc:sldMk cId="3476482485" sldId="369"/>
            <ac:spMk id="2" creationId="{0D3E69DC-DC84-9C7E-60A8-CF8DF91D30C7}"/>
          </ac:spMkLst>
        </pc:spChg>
        <pc:spChg chg="del mod">
          <ac:chgData name="Caroline Prodger" userId="e4ef2e75-b60b-401b-8ebe-291bdcf405f4" providerId="ADAL" clId="{2685A0F3-CD69-4E39-B66B-9E4600821578}" dt="2023-08-04T23:02:27.590" v="1150" actId="478"/>
          <ac:spMkLst>
            <pc:docMk/>
            <pc:sldMk cId="3476482485" sldId="369"/>
            <ac:spMk id="3" creationId="{02AF91B2-C673-9E05-94E0-019DDC6D8A7A}"/>
          </ac:spMkLst>
        </pc:spChg>
        <pc:picChg chg="add mod modCrop">
          <ac:chgData name="Caroline Prodger" userId="e4ef2e75-b60b-401b-8ebe-291bdcf405f4" providerId="ADAL" clId="{2685A0F3-CD69-4E39-B66B-9E4600821578}" dt="2023-08-05T23:15:43.255" v="1622" actId="1076"/>
          <ac:picMkLst>
            <pc:docMk/>
            <pc:sldMk cId="3476482485" sldId="369"/>
            <ac:picMk id="4" creationId="{AF9EBA22-ED1F-15EA-F20C-BB8BAD9BF65B}"/>
          </ac:picMkLst>
        </pc:picChg>
        <pc:picChg chg="del">
          <ac:chgData name="Caroline Prodger" userId="e4ef2e75-b60b-401b-8ebe-291bdcf405f4" providerId="ADAL" clId="{2685A0F3-CD69-4E39-B66B-9E4600821578}" dt="2023-08-05T23:09:39.555" v="1613" actId="478"/>
          <ac:picMkLst>
            <pc:docMk/>
            <pc:sldMk cId="3476482485" sldId="369"/>
            <ac:picMk id="7" creationId="{40B674A6-2C28-DF1C-9B30-9026238A65FE}"/>
          </ac:picMkLst>
        </pc:picChg>
      </pc:sldChg>
      <pc:sldChg chg="addSp delSp modSp add mod modNotesTx">
        <pc:chgData name="Caroline Prodger" userId="e4ef2e75-b60b-401b-8ebe-291bdcf405f4" providerId="ADAL" clId="{2685A0F3-CD69-4E39-B66B-9E4600821578}" dt="2023-08-04T23:09:57.948" v="1250" actId="1076"/>
        <pc:sldMkLst>
          <pc:docMk/>
          <pc:sldMk cId="1309389150" sldId="370"/>
        </pc:sldMkLst>
        <pc:spChg chg="add mod">
          <ac:chgData name="Caroline Prodger" userId="e4ef2e75-b60b-401b-8ebe-291bdcf405f4" providerId="ADAL" clId="{2685A0F3-CD69-4E39-B66B-9E4600821578}" dt="2023-08-04T23:09:56.051" v="1249" actId="1076"/>
          <ac:spMkLst>
            <pc:docMk/>
            <pc:sldMk cId="1309389150" sldId="370"/>
            <ac:spMk id="3" creationId="{92671824-892E-F9F0-883D-1D0102A52C41}"/>
          </ac:spMkLst>
        </pc:spChg>
        <pc:spChg chg="del mod">
          <ac:chgData name="Caroline Prodger" userId="e4ef2e75-b60b-401b-8ebe-291bdcf405f4" providerId="ADAL" clId="{2685A0F3-CD69-4E39-B66B-9E4600821578}" dt="2023-08-04T23:05:24.051" v="1171" actId="478"/>
          <ac:spMkLst>
            <pc:docMk/>
            <pc:sldMk cId="1309389150" sldId="370"/>
            <ac:spMk id="7" creationId="{9D11C6EB-E150-446A-BEDE-374920C439CC}"/>
          </ac:spMkLst>
        </pc:spChg>
        <pc:spChg chg="del mod">
          <ac:chgData name="Caroline Prodger" userId="e4ef2e75-b60b-401b-8ebe-291bdcf405f4" providerId="ADAL" clId="{2685A0F3-CD69-4E39-B66B-9E4600821578}" dt="2023-08-04T23:09:27.231" v="1245" actId="21"/>
          <ac:spMkLst>
            <pc:docMk/>
            <pc:sldMk cId="1309389150" sldId="370"/>
            <ac:spMk id="9" creationId="{B4342FA0-C236-4D83-B5A6-F0543B1B0D11}"/>
          </ac:spMkLst>
        </pc:spChg>
        <pc:picChg chg="add mod">
          <ac:chgData name="Caroline Prodger" userId="e4ef2e75-b60b-401b-8ebe-291bdcf405f4" providerId="ADAL" clId="{2685A0F3-CD69-4E39-B66B-9E4600821578}" dt="2023-08-04T23:09:57.948" v="1250" actId="1076"/>
          <ac:picMkLst>
            <pc:docMk/>
            <pc:sldMk cId="1309389150" sldId="370"/>
            <ac:picMk id="4" creationId="{9D2962D0-A8C9-8CD7-FB0B-470B99663FAF}"/>
          </ac:picMkLst>
        </pc:picChg>
      </pc:sldChg>
      <pc:sldChg chg="addSp delSp modSp add mod modNotesTx">
        <pc:chgData name="Caroline Prodger" userId="e4ef2e75-b60b-401b-8ebe-291bdcf405f4" providerId="ADAL" clId="{2685A0F3-CD69-4E39-B66B-9E4600821578}" dt="2023-08-04T23:18:30.472" v="1434"/>
        <pc:sldMkLst>
          <pc:docMk/>
          <pc:sldMk cId="2878330457" sldId="371"/>
        </pc:sldMkLst>
        <pc:spChg chg="mod">
          <ac:chgData name="Caroline Prodger" userId="e4ef2e75-b60b-401b-8ebe-291bdcf405f4" providerId="ADAL" clId="{2685A0F3-CD69-4E39-B66B-9E4600821578}" dt="2023-08-04T23:14:42.088" v="1420" actId="20577"/>
          <ac:spMkLst>
            <pc:docMk/>
            <pc:sldMk cId="2878330457" sldId="371"/>
            <ac:spMk id="2" creationId="{0D3E69DC-DC84-9C7E-60A8-CF8DF91D30C7}"/>
          </ac:spMkLst>
        </pc:spChg>
        <pc:spChg chg="mod">
          <ac:chgData name="Caroline Prodger" userId="e4ef2e75-b60b-401b-8ebe-291bdcf405f4" providerId="ADAL" clId="{2685A0F3-CD69-4E39-B66B-9E4600821578}" dt="2023-08-04T23:11:52.850" v="1291" actId="20577"/>
          <ac:spMkLst>
            <pc:docMk/>
            <pc:sldMk cId="2878330457" sldId="371"/>
            <ac:spMk id="3" creationId="{02AF91B2-C673-9E05-94E0-019DDC6D8A7A}"/>
          </ac:spMkLst>
        </pc:spChg>
        <pc:picChg chg="del">
          <ac:chgData name="Caroline Prodger" userId="e4ef2e75-b60b-401b-8ebe-291bdcf405f4" providerId="ADAL" clId="{2685A0F3-CD69-4E39-B66B-9E4600821578}" dt="2023-08-04T23:17:26.063" v="1421" actId="21"/>
          <ac:picMkLst>
            <pc:docMk/>
            <pc:sldMk cId="2878330457" sldId="371"/>
            <ac:picMk id="4" creationId="{DB5C7963-BDF0-A39B-B8E8-2EB775D01D1A}"/>
          </ac:picMkLst>
        </pc:picChg>
        <pc:picChg chg="add mod">
          <ac:chgData name="Caroline Prodger" userId="e4ef2e75-b60b-401b-8ebe-291bdcf405f4" providerId="ADAL" clId="{2685A0F3-CD69-4E39-B66B-9E4600821578}" dt="2023-08-04T23:18:03.678" v="1432" actId="1076"/>
          <ac:picMkLst>
            <pc:docMk/>
            <pc:sldMk cId="2878330457" sldId="371"/>
            <ac:picMk id="6" creationId="{A8E5A189-F3C4-0861-9082-A88F98CF3F7A}"/>
          </ac:picMkLst>
        </pc:picChg>
      </pc:sldChg>
      <pc:sldChg chg="addSp delSp modSp add mod">
        <pc:chgData name="Caroline Prodger" userId="e4ef2e75-b60b-401b-8ebe-291bdcf405f4" providerId="ADAL" clId="{2685A0F3-CD69-4E39-B66B-9E4600821578}" dt="2023-08-04T23:23:51.271" v="1500" actId="1076"/>
        <pc:sldMkLst>
          <pc:docMk/>
          <pc:sldMk cId="684669850" sldId="372"/>
        </pc:sldMkLst>
        <pc:spChg chg="mod">
          <ac:chgData name="Caroline Prodger" userId="e4ef2e75-b60b-401b-8ebe-291bdcf405f4" providerId="ADAL" clId="{2685A0F3-CD69-4E39-B66B-9E4600821578}" dt="2023-08-04T23:22:49.790" v="1473" actId="255"/>
          <ac:spMkLst>
            <pc:docMk/>
            <pc:sldMk cId="684669850" sldId="372"/>
            <ac:spMk id="3" creationId="{4E1EC306-F04D-497D-AA70-23A1BF12C69A}"/>
          </ac:spMkLst>
        </pc:spChg>
        <pc:spChg chg="add mod">
          <ac:chgData name="Caroline Prodger" userId="e4ef2e75-b60b-401b-8ebe-291bdcf405f4" providerId="ADAL" clId="{2685A0F3-CD69-4E39-B66B-9E4600821578}" dt="2023-08-04T23:23:51.271" v="1500" actId="1076"/>
          <ac:spMkLst>
            <pc:docMk/>
            <pc:sldMk cId="684669850" sldId="372"/>
            <ac:spMk id="4" creationId="{2ED57182-EF83-24D4-EF50-8D605FF5F8AD}"/>
          </ac:spMkLst>
        </pc:spChg>
        <pc:spChg chg="mod">
          <ac:chgData name="Caroline Prodger" userId="e4ef2e75-b60b-401b-8ebe-291bdcf405f4" providerId="ADAL" clId="{2685A0F3-CD69-4E39-B66B-9E4600821578}" dt="2023-08-04T23:22:56.704" v="1475" actId="14100"/>
          <ac:spMkLst>
            <pc:docMk/>
            <pc:sldMk cId="684669850" sldId="372"/>
            <ac:spMk id="6" creationId="{E5B5CD47-18D7-4852-B2D9-8D4CFBBD9A19}"/>
          </ac:spMkLst>
        </pc:spChg>
        <pc:picChg chg="del">
          <ac:chgData name="Caroline Prodger" userId="e4ef2e75-b60b-401b-8ebe-291bdcf405f4" providerId="ADAL" clId="{2685A0F3-CD69-4E39-B66B-9E4600821578}" dt="2023-08-04T23:21:55.459" v="1459" actId="478"/>
          <ac:picMkLst>
            <pc:docMk/>
            <pc:sldMk cId="684669850" sldId="372"/>
            <ac:picMk id="7" creationId="{6F205B27-D58A-15B8-BA4D-27CAC123C7D8}"/>
          </ac:picMkLst>
        </pc:picChg>
      </pc:sldChg>
      <pc:sldChg chg="add del">
        <pc:chgData name="Caroline Prodger" userId="e4ef2e75-b60b-401b-8ebe-291bdcf405f4" providerId="ADAL" clId="{2685A0F3-CD69-4E39-B66B-9E4600821578}" dt="2023-08-04T23:20:07.220" v="1451" actId="2696"/>
        <pc:sldMkLst>
          <pc:docMk/>
          <pc:sldMk cId="2992068208" sldId="372"/>
        </pc:sldMkLst>
      </pc:sldChg>
      <pc:sldMasterChg chg="modSp modSldLayout">
        <pc:chgData name="Caroline Prodger" userId="e4ef2e75-b60b-401b-8ebe-291bdcf405f4" providerId="ADAL" clId="{2685A0F3-CD69-4E39-B66B-9E4600821578}" dt="2023-08-04T15:31:13.788" v="4"/>
        <pc:sldMasterMkLst>
          <pc:docMk/>
          <pc:sldMasterMk cId="3750229825" sldId="2147483660"/>
        </pc:sldMasterMkLst>
        <pc:spChg chg="mod">
          <ac:chgData name="Caroline Prodger" userId="e4ef2e75-b60b-401b-8ebe-291bdcf405f4" providerId="ADAL" clId="{2685A0F3-CD69-4E39-B66B-9E4600821578}" dt="2023-08-04T15:31:13.788" v="4"/>
          <ac:spMkLst>
            <pc:docMk/>
            <pc:sldMasterMk cId="3750229825" sldId="2147483660"/>
            <ac:spMk id="11" creationId="{96F0CD5D-B4A7-4421-AC1D-7F2293649C0F}"/>
          </ac:spMkLst>
        </pc:spChg>
        <pc:spChg chg="mod">
          <ac:chgData name="Caroline Prodger" userId="e4ef2e75-b60b-401b-8ebe-291bdcf405f4" providerId="ADAL" clId="{2685A0F3-CD69-4E39-B66B-9E4600821578}" dt="2023-08-04T15:31:13.788" v="4"/>
          <ac:spMkLst>
            <pc:docMk/>
            <pc:sldMasterMk cId="3750229825" sldId="2147483660"/>
            <ac:spMk id="12" creationId="{00000000-0000-0000-0000-000000000000}"/>
          </ac:spMkLst>
        </pc:spChg>
        <pc:spChg chg="mod">
          <ac:chgData name="Caroline Prodger" userId="e4ef2e75-b60b-401b-8ebe-291bdcf405f4" providerId="ADAL" clId="{2685A0F3-CD69-4E39-B66B-9E4600821578}" dt="2023-08-04T15:31:13.788" v="4"/>
          <ac:spMkLst>
            <pc:docMk/>
            <pc:sldMasterMk cId="3750229825" sldId="2147483660"/>
            <ac:spMk id="1027" creationId="{00000000-0000-0000-0000-000000000000}"/>
          </ac:spMkLst>
        </pc:spChg>
        <pc:spChg chg="mod">
          <ac:chgData name="Caroline Prodger" userId="e4ef2e75-b60b-401b-8ebe-291bdcf405f4" providerId="ADAL" clId="{2685A0F3-CD69-4E39-B66B-9E4600821578}" dt="2023-08-04T15:31:13.788" v="4"/>
          <ac:spMkLst>
            <pc:docMk/>
            <pc:sldMasterMk cId="3750229825" sldId="2147483660"/>
            <ac:spMk id="1029" creationId="{00000000-0000-0000-0000-000000000000}"/>
          </ac:spMkLst>
        </pc:spChg>
        <pc:spChg chg="mod">
          <ac:chgData name="Caroline Prodger" userId="e4ef2e75-b60b-401b-8ebe-291bdcf405f4" providerId="ADAL" clId="{2685A0F3-CD69-4E39-B66B-9E4600821578}" dt="2023-08-04T15:31:13.788" v="4"/>
          <ac:spMkLst>
            <pc:docMk/>
            <pc:sldMasterMk cId="3750229825" sldId="2147483660"/>
            <ac:spMk id="1035" creationId="{00000000-0000-0000-0000-000000000000}"/>
          </ac:spMkLst>
        </pc:spChg>
        <pc:spChg chg="mod">
          <ac:chgData name="Caroline Prodger" userId="e4ef2e75-b60b-401b-8ebe-291bdcf405f4" providerId="ADAL" clId="{2685A0F3-CD69-4E39-B66B-9E4600821578}" dt="2023-08-04T15:31:13.788" v="4"/>
          <ac:spMkLst>
            <pc:docMk/>
            <pc:sldMasterMk cId="3750229825" sldId="2147483660"/>
            <ac:spMk id="1036" creationId="{00000000-0000-0000-0000-000000000000}"/>
          </ac:spMkLst>
        </pc:spChg>
        <pc:picChg chg="mod">
          <ac:chgData name="Caroline Prodger" userId="e4ef2e75-b60b-401b-8ebe-291bdcf405f4" providerId="ADAL" clId="{2685A0F3-CD69-4E39-B66B-9E4600821578}" dt="2023-08-04T15:31:13.788" v="4"/>
          <ac:picMkLst>
            <pc:docMk/>
            <pc:sldMasterMk cId="3750229825" sldId="2147483660"/>
            <ac:picMk id="3" creationId="{79204EE7-09ED-40D7-B3D5-9F6FE263D858}"/>
          </ac:picMkLst>
        </pc:picChg>
        <pc:picChg chg="mod">
          <ac:chgData name="Caroline Prodger" userId="e4ef2e75-b60b-401b-8ebe-291bdcf405f4" providerId="ADAL" clId="{2685A0F3-CD69-4E39-B66B-9E4600821578}" dt="2023-08-04T15:31:13.788" v="4"/>
          <ac:picMkLst>
            <pc:docMk/>
            <pc:sldMasterMk cId="3750229825" sldId="2147483660"/>
            <ac:picMk id="13" creationId="{54C8F537-6DBE-534E-B9F5-B8C14A123E71}"/>
          </ac:picMkLst>
        </pc:picChg>
        <pc:cxnChg chg="mod">
          <ac:chgData name="Caroline Prodger" userId="e4ef2e75-b60b-401b-8ebe-291bdcf405f4" providerId="ADAL" clId="{2685A0F3-CD69-4E39-B66B-9E4600821578}" dt="2023-08-04T15:31:13.788" v="4"/>
          <ac:cxnSpMkLst>
            <pc:docMk/>
            <pc:sldMasterMk cId="3750229825" sldId="2147483660"/>
            <ac:cxnSpMk id="15" creationId="{A2179D90-178B-9644-ABBE-ACA37CB4C747}"/>
          </ac:cxnSpMkLst>
        </pc:cxnChg>
        <pc:sldLayoutChg chg="modSp">
          <pc:chgData name="Caroline Prodger" userId="e4ef2e75-b60b-401b-8ebe-291bdcf405f4" providerId="ADAL" clId="{2685A0F3-CD69-4E39-B66B-9E4600821578}" dt="2023-08-04T15:31:13.788" v="4"/>
          <pc:sldLayoutMkLst>
            <pc:docMk/>
            <pc:sldMasterMk cId="1846536355" sldId="2147483662"/>
            <pc:sldLayoutMk cId="2259284121" sldId="2147483661"/>
          </pc:sldLayoutMkLst>
          <pc:spChg chg="mod">
            <ac:chgData name="Caroline Prodger" userId="e4ef2e75-b60b-401b-8ebe-291bdcf405f4" providerId="ADAL" clId="{2685A0F3-CD69-4E39-B66B-9E4600821578}" dt="2023-08-04T15:31:13.788" v="4"/>
            <ac:spMkLst>
              <pc:docMk/>
              <pc:sldMasterMk cId="1846536355" sldId="2147483662"/>
              <pc:sldLayoutMk cId="2259284121" sldId="2147483661"/>
              <ac:spMk id="3" creationId="{00000000-0000-0000-0000-000000000000}"/>
            </ac:spMkLst>
          </pc:spChg>
          <pc:spChg chg="mod">
            <ac:chgData name="Caroline Prodger" userId="e4ef2e75-b60b-401b-8ebe-291bdcf405f4" providerId="ADAL" clId="{2685A0F3-CD69-4E39-B66B-9E4600821578}" dt="2023-08-04T15:31:13.788" v="4"/>
            <ac:spMkLst>
              <pc:docMk/>
              <pc:sldMasterMk cId="1846536355" sldId="2147483662"/>
              <pc:sldLayoutMk cId="2259284121" sldId="2147483661"/>
              <ac:spMk id="5"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DBF22D-BD80-4D4A-B533-9476FBE59DCA}" type="datetimeFigureOut">
              <a:rPr lang="en-GB" smtClean="0"/>
              <a:t>10/01/2024</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8E0FAA-1A14-4405-955B-E57ABFD0ECF2}" type="slidenum">
              <a:rPr lang="en-GB" smtClean="0"/>
              <a:t>‹#›</a:t>
            </a:fld>
            <a:endParaRPr lang="en-GB" dirty="0"/>
          </a:p>
        </p:txBody>
      </p:sp>
    </p:spTree>
    <p:extLst>
      <p:ext uri="{BB962C8B-B14F-4D97-AF65-F5344CB8AC3E}">
        <p14:creationId xmlns:p14="http://schemas.microsoft.com/office/powerpoint/2010/main" val="1419287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8E0FAA-1A14-4405-955B-E57ABFD0ECF2}" type="slidenum">
              <a:rPr lang="en-GB" smtClean="0"/>
              <a:t>2</a:t>
            </a:fld>
            <a:endParaRPr lang="en-GB" dirty="0"/>
          </a:p>
        </p:txBody>
      </p:sp>
    </p:spTree>
    <p:extLst>
      <p:ext uri="{BB962C8B-B14F-4D97-AF65-F5344CB8AC3E}">
        <p14:creationId xmlns:p14="http://schemas.microsoft.com/office/powerpoint/2010/main" val="733198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032811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64737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8E0FAA-1A14-4405-955B-E57ABFD0ECF2}" type="slidenum">
              <a:rPr lang="en-GB" smtClean="0"/>
              <a:t>16</a:t>
            </a:fld>
            <a:endParaRPr lang="en-GB" dirty="0"/>
          </a:p>
        </p:txBody>
      </p:sp>
    </p:spTree>
    <p:extLst>
      <p:ext uri="{BB962C8B-B14F-4D97-AF65-F5344CB8AC3E}">
        <p14:creationId xmlns:p14="http://schemas.microsoft.com/office/powerpoint/2010/main" val="4261499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2599311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2223033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604838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20693440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717854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tabLst>
                <a:tab pos="1504950" algn="l"/>
              </a:tabLs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211122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390518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906108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1505087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2865809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3396868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7056961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2625634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711549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226695">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946882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8E0FAA-1A14-4405-955B-E57ABFD0ECF2}" type="slidenum">
              <a:rPr lang="en-GB" smtClean="0"/>
              <a:t>7</a:t>
            </a:fld>
            <a:endParaRPr lang="en-GB" dirty="0"/>
          </a:p>
        </p:txBody>
      </p:sp>
    </p:spTree>
    <p:extLst>
      <p:ext uri="{BB962C8B-B14F-4D97-AF65-F5344CB8AC3E}">
        <p14:creationId xmlns:p14="http://schemas.microsoft.com/office/powerpoint/2010/main" val="2532061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419144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4794302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54103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022610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58225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2592841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1846536355"/>
      </p:ext>
    </p:extLst>
  </p:cSld>
  <p:clrMap bg1="lt1" tx1="dk1" bg2="lt2" tx2="dk2" accent1="accent1" accent2="accent2" accent3="accent3" accent4="accent4" accent5="accent5" accent6="accent6" hlink="hlink" folHlink="folHlink"/>
  <p:sldLayoutIdLst>
    <p:sldLayoutId id="2147483663" r:id="rId1"/>
    <p:sldLayoutId id="2147483661"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www.legislation.gov.uk/uksi/2016/588/made"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legislation.gov.uk/uksi/1998/2307/contents/made"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legislation.gov.uk/uksi/2002/2677/contents/made"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legislation.gov.uk/uksi/1992/2793/made"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hse.gov.uk/ppe/ppe-regulations-2022.htm"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s://www.gov.uk/maximum-weekly-working-hours"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2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hyperlink" Target="https://www.legislation.gov.uk/uksi/2005/735/contents/made" TargetMode="Externa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https://www.legislation.gov.uk/uksi/2005/1643/contents/made"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ww.legislation.gov.uk/ukpga/1974/37/content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legislation.gov.uk/uksi/1999/3242/contents"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97877" y="3317260"/>
            <a:ext cx="7003073" cy="1885950"/>
          </a:xfrm>
        </p:spPr>
        <p:txBody>
          <a:bodyPr anchor="t"/>
          <a:lstStyle/>
          <a:p>
            <a:pPr eaLnBrk="1" hangingPunct="1"/>
            <a:r>
              <a:rPr lang="en-GB" dirty="0">
                <a:ea typeface="ＭＳ Ｐゴシック" pitchFamily="-105" charset="-128"/>
                <a:cs typeface="ＭＳ Ｐゴシック" pitchFamily="-105" charset="-128"/>
              </a:rPr>
              <a:t>PowerPoint 2: Legislation</a:t>
            </a:r>
          </a:p>
        </p:txBody>
      </p:sp>
      <p:sp>
        <p:nvSpPr>
          <p:cNvPr id="2054" name="TextBox 9"/>
          <p:cNvSpPr txBox="1">
            <a:spLocks noChangeArrowheads="1"/>
          </p:cNvSpPr>
          <p:nvPr/>
        </p:nvSpPr>
        <p:spPr bwMode="auto">
          <a:xfrm>
            <a:off x="597877" y="1880754"/>
            <a:ext cx="7881105" cy="55399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fontAlgn="base">
              <a:spcBef>
                <a:spcPct val="0"/>
              </a:spcBef>
              <a:spcAft>
                <a:spcPct val="0"/>
              </a:spcAft>
            </a:pPr>
            <a:r>
              <a:rPr lang="en-GB" sz="2400" b="1" dirty="0">
                <a:solidFill>
                  <a:srgbClr val="000000"/>
                </a:solidFill>
                <a:latin typeface="Arial" pitchFamily="-105" charset="0"/>
                <a:ea typeface="ＭＳ Ｐゴシック" pitchFamily="-105" charset="-128"/>
              </a:rPr>
              <a:t>1. Health and safety</a:t>
            </a:r>
          </a:p>
          <a:p>
            <a:pPr fontAlgn="base">
              <a:spcBef>
                <a:spcPct val="0"/>
              </a:spcBef>
              <a:spcAft>
                <a:spcPct val="0"/>
              </a:spcAft>
            </a:pPr>
            <a:endParaRPr lang="en-GB" sz="2400" b="1" dirty="0">
              <a:solidFill>
                <a:srgbClr val="000000"/>
              </a:solidFill>
              <a:latin typeface="Arial" pitchFamily="-105" charset="0"/>
              <a:ea typeface="ＭＳ Ｐゴシック" pitchFamily="-105" charset="-128"/>
            </a:endParaRPr>
          </a:p>
          <a:p>
            <a:pPr fontAlgn="base">
              <a:spcBef>
                <a:spcPct val="0"/>
              </a:spcBef>
              <a:spcAft>
                <a:spcPct val="0"/>
              </a:spcAft>
            </a:pPr>
            <a:r>
              <a:rPr lang="en-GB" sz="2400" b="1" dirty="0">
                <a:solidFill>
                  <a:srgbClr val="000000"/>
                </a:solidFill>
                <a:latin typeface="Arial" pitchFamily="-105" charset="0"/>
                <a:ea typeface="ＭＳ Ｐゴシック" pitchFamily="-105" charset="-128"/>
              </a:rPr>
              <a:t>1.1 Key requirements of health and safety legislation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686800" cy="382588"/>
          </a:xfrm>
        </p:spPr>
        <p:txBody>
          <a:bodyPr/>
          <a:lstStyle/>
          <a:p>
            <a:r>
              <a:rPr lang="en-US" dirty="0"/>
              <a:t>MHSWR case example: a new tractor</a:t>
            </a:r>
            <a:br>
              <a:rPr lang="en-GB" sz="2400" i="0" u="none" strike="noStrike" baseline="0" dirty="0"/>
            </a:br>
            <a:endParaRPr lang="en-US" dirty="0"/>
          </a:p>
        </p:txBody>
      </p:sp>
      <p:sp>
        <p:nvSpPr>
          <p:cNvPr id="4" name="TextBox 3">
            <a:extLst>
              <a:ext uri="{FF2B5EF4-FFF2-40B4-BE49-F238E27FC236}">
                <a16:creationId xmlns:a16="http://schemas.microsoft.com/office/drawing/2014/main" id="{1049F503-B8B0-F7A1-D5EF-3EC5118F9A92}"/>
              </a:ext>
            </a:extLst>
          </p:cNvPr>
          <p:cNvSpPr txBox="1"/>
          <p:nvPr/>
        </p:nvSpPr>
        <p:spPr>
          <a:xfrm>
            <a:off x="4572000" y="1818941"/>
            <a:ext cx="4018537"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kern="0" dirty="0">
                <a:solidFill>
                  <a:srgbClr val="000000"/>
                </a:solidFill>
                <a:latin typeface="Arial"/>
              </a:rPr>
              <a:t>A farm is using a new tractor which is a slightly different model from the previous machine. The supervisor assesses what jobs the tractor should be used for, what additional training workers will need and produces a risk assessment detailing potential areas of risk when using the tractor.</a:t>
            </a:r>
            <a:endParaRPr lang="en-GB" dirty="0"/>
          </a:p>
        </p:txBody>
      </p:sp>
      <p:pic>
        <p:nvPicPr>
          <p:cNvPr id="7" name="Content Placeholder 6" descr="A group of tractors in a field&#10;&#10;Description automatically generated">
            <a:extLst>
              <a:ext uri="{FF2B5EF4-FFF2-40B4-BE49-F238E27FC236}">
                <a16:creationId xmlns:a16="http://schemas.microsoft.com/office/drawing/2014/main" id="{1869436F-8EF9-6B8B-6F4A-00F572448158}"/>
              </a:ext>
            </a:extLst>
          </p:cNvPr>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553463" y="1818941"/>
            <a:ext cx="3841351" cy="2566023"/>
          </a:xfrm>
        </p:spPr>
      </p:pic>
    </p:spTree>
    <p:extLst>
      <p:ext uri="{BB962C8B-B14F-4D97-AF65-F5344CB8AC3E}">
        <p14:creationId xmlns:p14="http://schemas.microsoft.com/office/powerpoint/2010/main" val="2896914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RIDDOR 2013</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31331"/>
            <a:ext cx="5776163" cy="475825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2000" dirty="0"/>
              <a:t>The </a:t>
            </a:r>
            <a:r>
              <a:rPr lang="en-GB" b="1" dirty="0">
                <a:effectLst/>
                <a:ea typeface="Calibri" panose="020F0502020204030204" pitchFamily="34" charset="0"/>
                <a:cs typeface="Times New Roman" panose="02020603050405020304" pitchFamily="18" charset="0"/>
              </a:rPr>
              <a:t>Reporting of Injuries, Diseases and Dangerous Occurrences Regulations 2013</a:t>
            </a:r>
            <a:r>
              <a:rPr lang="en-GB" b="1" dirty="0">
                <a:effectLst/>
              </a:rPr>
              <a:t> (</a:t>
            </a:r>
            <a:r>
              <a:rPr lang="en-GB" sz="2000" b="1" dirty="0"/>
              <a:t>RIDDOR) </a:t>
            </a:r>
            <a:r>
              <a:rPr lang="en-GB" sz="2000" dirty="0"/>
              <a:t>applies to every workplace and puts duties on employers, the self-employed and people in control of work premises (the ‘responsible person’) to report and keep records of:</a:t>
            </a:r>
          </a:p>
          <a:p>
            <a:pPr lvl="1"/>
            <a:r>
              <a:rPr lang="en-GB" sz="2000" b="1" dirty="0"/>
              <a:t>work-related accidents</a:t>
            </a:r>
            <a:r>
              <a:rPr lang="en-GB" sz="2000" dirty="0"/>
              <a:t> (</a:t>
            </a:r>
            <a:r>
              <a:rPr lang="en-GB" kern="0" dirty="0">
                <a:solidFill>
                  <a:srgbClr val="000000"/>
                </a:solidFill>
              </a:rPr>
              <a:t>but may involve situations where the injured party is a member of the public) </a:t>
            </a:r>
            <a:r>
              <a:rPr lang="en-GB" sz="2000" dirty="0"/>
              <a:t>which cause death or serious injuries (reportable </a:t>
            </a:r>
            <a:r>
              <a:rPr lang="en-GB" dirty="0"/>
              <a:t>injuries) </a:t>
            </a:r>
          </a:p>
          <a:p>
            <a:pPr lvl="1"/>
            <a:r>
              <a:rPr lang="en-GB" dirty="0"/>
              <a:t>certain </a:t>
            </a:r>
            <a:r>
              <a:rPr lang="en-GB" b="1" dirty="0"/>
              <a:t>‘dangerous occurrences’</a:t>
            </a:r>
            <a:r>
              <a:rPr lang="en-GB" dirty="0"/>
              <a:t> (incidents with the potential to cause harm)</a:t>
            </a:r>
            <a:endParaRPr lang="en-GB" sz="2000" dirty="0"/>
          </a:p>
          <a:p>
            <a:pPr lvl="1"/>
            <a:r>
              <a:rPr lang="en-GB" sz="2000" dirty="0"/>
              <a:t>diagnosed cases of certain industrial diseases.</a:t>
            </a:r>
            <a:endParaRPr lang="en-GB" kern="0" dirty="0">
              <a:solidFill>
                <a:srgbClr val="000000"/>
              </a:solidFill>
              <a:latin typeface="Arial"/>
            </a:endParaRPr>
          </a:p>
        </p:txBody>
      </p:sp>
      <p:pic>
        <p:nvPicPr>
          <p:cNvPr id="5" name="Picture 4" descr="A person typing on a computer&#10;&#10;Description automatically generated">
            <a:extLst>
              <a:ext uri="{FF2B5EF4-FFF2-40B4-BE49-F238E27FC236}">
                <a16:creationId xmlns:a16="http://schemas.microsoft.com/office/drawing/2014/main" id="{4E3782D9-26EE-2384-8575-79E9FA669F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539" y="1531331"/>
            <a:ext cx="2336261" cy="1752196"/>
          </a:xfrm>
          <a:prstGeom prst="rect">
            <a:avLst/>
          </a:prstGeom>
        </p:spPr>
      </p:pic>
    </p:spTree>
    <p:extLst>
      <p:ext uri="{BB962C8B-B14F-4D97-AF65-F5344CB8AC3E}">
        <p14:creationId xmlns:p14="http://schemas.microsoft.com/office/powerpoint/2010/main" val="2081232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RIDDOR</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479422"/>
            <a:ext cx="5278582" cy="472367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b="1" kern="0" dirty="0">
                <a:solidFill>
                  <a:srgbClr val="000000"/>
                </a:solidFill>
                <a:latin typeface="Arial"/>
              </a:rPr>
              <a:t>Reporting</a:t>
            </a:r>
            <a:r>
              <a:rPr lang="en-GB" sz="1800" kern="0" dirty="0">
                <a:solidFill>
                  <a:srgbClr val="000000"/>
                </a:solidFill>
                <a:latin typeface="Arial"/>
              </a:rPr>
              <a:t> can be done either online or over the phone, and requires details of the person involved and what happened.</a:t>
            </a:r>
          </a:p>
          <a:p>
            <a:pPr lvl="1"/>
            <a:r>
              <a:rPr lang="en-GB" sz="1800" b="1" kern="0" dirty="0">
                <a:solidFill>
                  <a:srgbClr val="000000"/>
                </a:solidFill>
                <a:latin typeface="Arial"/>
              </a:rPr>
              <a:t>Reportable incidents</a:t>
            </a:r>
            <a:r>
              <a:rPr lang="en-GB" sz="1800" kern="0" dirty="0">
                <a:solidFill>
                  <a:srgbClr val="000000"/>
                </a:solidFill>
                <a:latin typeface="Arial"/>
              </a:rPr>
              <a:t> include death and serious injuries related to work or the workplace. For example, fractures (to areas of the body other than fingers and toes), amputation, injuries leading to permanent change in sight, serious burns, damage to the brain or other inner organs, scalping, cases where a worker is unable to work for over seven consecutive days, members of public with injuries requiring hospital treatment, occupational diseases and incidents involving flammable gas.</a:t>
            </a:r>
          </a:p>
        </p:txBody>
      </p:sp>
      <p:sp>
        <p:nvSpPr>
          <p:cNvPr id="2" name="TextBox 1">
            <a:extLst>
              <a:ext uri="{FF2B5EF4-FFF2-40B4-BE49-F238E27FC236}">
                <a16:creationId xmlns:a16="http://schemas.microsoft.com/office/drawing/2014/main" id="{0D3E69DC-DC84-9C7E-60A8-CF8DF91D30C7}"/>
              </a:ext>
            </a:extLst>
          </p:cNvPr>
          <p:cNvSpPr txBox="1"/>
          <p:nvPr/>
        </p:nvSpPr>
        <p:spPr>
          <a:xfrm>
            <a:off x="5875766" y="4153579"/>
            <a:ext cx="3018920" cy="1038746"/>
          </a:xfrm>
          <a:prstGeom prst="rect">
            <a:avLst/>
          </a:prstGeom>
          <a:noFill/>
        </p:spPr>
        <p:txBody>
          <a:bodyPr wrap="square" rtlCol="0">
            <a:spAutoFit/>
          </a:bodyPr>
          <a:lstStyle/>
          <a:p>
            <a:r>
              <a:rPr lang="en-US" sz="1600" dirty="0">
                <a:hlinkClick r:id="rId3"/>
              </a:rPr>
              <a:t>Reporting of Injuries, Diseases and Dangerous Occurrances Regulations 2013 (hse.gov.uk)</a:t>
            </a:r>
            <a:endParaRPr lang="en-GB" sz="1600" dirty="0">
              <a:solidFill>
                <a:srgbClr val="111111"/>
              </a:solidFill>
            </a:endParaRPr>
          </a:p>
          <a:p>
            <a:endParaRPr lang="en-GB" sz="1350" dirty="0"/>
          </a:p>
        </p:txBody>
      </p:sp>
      <p:sp>
        <p:nvSpPr>
          <p:cNvPr id="5" name="TextBox 4">
            <a:extLst>
              <a:ext uri="{FF2B5EF4-FFF2-40B4-BE49-F238E27FC236}">
                <a16:creationId xmlns:a16="http://schemas.microsoft.com/office/drawing/2014/main" id="{C76DE78B-B7E8-970F-E8A8-957F3B93F983}"/>
              </a:ext>
            </a:extLst>
          </p:cNvPr>
          <p:cNvSpPr txBox="1"/>
          <p:nvPr/>
        </p:nvSpPr>
        <p:spPr>
          <a:xfrm>
            <a:off x="5994965" y="1479422"/>
            <a:ext cx="2780522"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a:t>
            </a:r>
            <a:r>
              <a:rPr lang="en-GB" kern="0" dirty="0">
                <a:solidFill>
                  <a:srgbClr val="000000"/>
                </a:solidFill>
                <a:latin typeface="Arial"/>
              </a:rPr>
              <a:t> </a:t>
            </a:r>
          </a:p>
          <a:p>
            <a:r>
              <a:rPr lang="en-GB" kern="0" dirty="0">
                <a:solidFill>
                  <a:srgbClr val="000000"/>
                </a:solidFill>
                <a:latin typeface="Arial"/>
              </a:rPr>
              <a:t>A worker at an animal sanctuary falls on slippery ramp, fracturing  their ribs and resulting in a month-long absence from work. The supervisor fills in the RIDDOR form online.</a:t>
            </a:r>
            <a:endParaRPr lang="en-GB" dirty="0"/>
          </a:p>
        </p:txBody>
      </p:sp>
    </p:spTree>
    <p:extLst>
      <p:ext uri="{BB962C8B-B14F-4D97-AF65-F5344CB8AC3E}">
        <p14:creationId xmlns:p14="http://schemas.microsoft.com/office/powerpoint/2010/main" val="1191755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LOLER 1998</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623435"/>
            <a:ext cx="5084216" cy="449315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dirty="0">
                <a:effectLst/>
                <a:ea typeface="Calibri" panose="020F0502020204030204" pitchFamily="34" charset="0"/>
                <a:cs typeface="Times New Roman" panose="02020603050405020304" pitchFamily="18" charset="0"/>
              </a:rPr>
              <a:t>The </a:t>
            </a:r>
            <a:r>
              <a:rPr lang="en-GB" b="1" dirty="0">
                <a:effectLst/>
                <a:ea typeface="Calibri" panose="020F0502020204030204" pitchFamily="34" charset="0"/>
                <a:cs typeface="Times New Roman" panose="02020603050405020304" pitchFamily="18" charset="0"/>
              </a:rPr>
              <a:t>Lifting Operations and Lifting Equipment Regulations 1998 (LOLER)</a:t>
            </a:r>
            <a:r>
              <a:rPr lang="en-GB" dirty="0">
                <a:effectLst/>
              </a:rPr>
              <a:t> </a:t>
            </a:r>
            <a:r>
              <a:rPr lang="en-GB" kern="0" dirty="0">
                <a:solidFill>
                  <a:srgbClr val="000000"/>
                </a:solidFill>
                <a:effectLst/>
                <a:latin typeface="Arial"/>
              </a:rPr>
              <a:t>r</a:t>
            </a:r>
            <a:r>
              <a:rPr lang="en-GB" kern="0" dirty="0">
                <a:solidFill>
                  <a:srgbClr val="000000"/>
                </a:solidFill>
                <a:latin typeface="Arial"/>
              </a:rPr>
              <a:t>egulate companies which own, operate or have control over lifting equipment.</a:t>
            </a:r>
          </a:p>
          <a:p>
            <a:pPr lvl="1"/>
            <a:r>
              <a:rPr lang="en-GB" kern="0" dirty="0">
                <a:solidFill>
                  <a:srgbClr val="000000"/>
                </a:solidFill>
                <a:latin typeface="Arial"/>
              </a:rPr>
              <a:t>The Regulations focus on controlling the risk associated with the use of equipment.</a:t>
            </a:r>
          </a:p>
          <a:p>
            <a:pPr lvl="1"/>
            <a:r>
              <a:rPr lang="en-GB" kern="0" dirty="0">
                <a:solidFill>
                  <a:srgbClr val="000000"/>
                </a:solidFill>
                <a:latin typeface="Arial"/>
              </a:rPr>
              <a:t>LOLER requires employers, owners and operators of equipment to ensure that it is suitable for the purpose, has appropriate markings and is maintained in a safe condition.</a:t>
            </a:r>
            <a:r>
              <a:rPr lang="en-GB" sz="1800" kern="0" dirty="0">
                <a:solidFill>
                  <a:srgbClr val="000000"/>
                </a:solidFill>
                <a:latin typeface="Arial"/>
              </a:rPr>
              <a:t> </a:t>
            </a:r>
          </a:p>
        </p:txBody>
      </p:sp>
      <p:sp>
        <p:nvSpPr>
          <p:cNvPr id="5" name="TextBox 4">
            <a:extLst>
              <a:ext uri="{FF2B5EF4-FFF2-40B4-BE49-F238E27FC236}">
                <a16:creationId xmlns:a16="http://schemas.microsoft.com/office/drawing/2014/main" id="{E9A33D37-6782-4999-0FAE-856C3CAFF351}"/>
              </a:ext>
            </a:extLst>
          </p:cNvPr>
          <p:cNvSpPr txBox="1"/>
          <p:nvPr/>
        </p:nvSpPr>
        <p:spPr>
          <a:xfrm>
            <a:off x="5918885" y="3915135"/>
            <a:ext cx="3112488" cy="830997"/>
          </a:xfrm>
          <a:prstGeom prst="rect">
            <a:avLst/>
          </a:prstGeom>
          <a:noFill/>
        </p:spPr>
        <p:txBody>
          <a:bodyPr wrap="square">
            <a:spAutoFit/>
          </a:bodyPr>
          <a:lstStyle/>
          <a:p>
            <a:r>
              <a:rPr lang="en-US" sz="1600" dirty="0">
                <a:hlinkClick r:id="rId3"/>
              </a:rPr>
              <a:t>Lifting Operations and Lifting Equipment Regulations 1998 (legislation.gov.uk)</a:t>
            </a:r>
            <a:endParaRPr lang="en-GB" sz="1600" dirty="0"/>
          </a:p>
        </p:txBody>
      </p:sp>
      <p:pic>
        <p:nvPicPr>
          <p:cNvPr id="6" name="Picture 5" descr="A person driving a forklift&#10;&#10;Description automatically generated">
            <a:extLst>
              <a:ext uri="{FF2B5EF4-FFF2-40B4-BE49-F238E27FC236}">
                <a16:creationId xmlns:a16="http://schemas.microsoft.com/office/drawing/2014/main" id="{835CBBC4-55BE-EF35-1C65-C525A3A153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1416" y="1623435"/>
            <a:ext cx="3334093" cy="2222729"/>
          </a:xfrm>
          <a:prstGeom prst="rect">
            <a:avLst/>
          </a:prstGeom>
        </p:spPr>
      </p:pic>
    </p:spTree>
    <p:extLst>
      <p:ext uri="{BB962C8B-B14F-4D97-AF65-F5344CB8AC3E}">
        <p14:creationId xmlns:p14="http://schemas.microsoft.com/office/powerpoint/2010/main" val="3550225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LOLER</a:t>
            </a:r>
          </a:p>
        </p:txBody>
      </p:sp>
      <p:sp>
        <p:nvSpPr>
          <p:cNvPr id="3" name="Content Placeholder 2"/>
          <p:cNvSpPr>
            <a:spLocks noGrp="1"/>
          </p:cNvSpPr>
          <p:nvPr>
            <p:ph sz="quarter" idx="10"/>
          </p:nvPr>
        </p:nvSpPr>
        <p:spPr>
          <a:xfrm>
            <a:off x="457200" y="1486429"/>
            <a:ext cx="4790209" cy="4248000"/>
          </a:xfrm>
        </p:spPr>
        <p:txBody>
          <a:bodyPr/>
          <a:lstStyle/>
          <a:p>
            <a:r>
              <a:rPr lang="en-US" dirty="0"/>
              <a:t>Employers are responsible for any lifting equipment they use.</a:t>
            </a:r>
          </a:p>
          <a:p>
            <a:pPr marL="285750" indent="-285750">
              <a:buClr>
                <a:srgbClr val="0077E3"/>
              </a:buClr>
              <a:buFont typeface="Arial" panose="020B0604020202020204" pitchFamily="34" charset="0"/>
              <a:buChar char="•"/>
            </a:pPr>
            <a:r>
              <a:rPr lang="en-US" dirty="0"/>
              <a:t>All lifting operations involving lifting equipment must be properly planned by a </a:t>
            </a:r>
            <a:r>
              <a:rPr lang="en-US" b="1" dirty="0"/>
              <a:t>competent person</a:t>
            </a:r>
            <a:r>
              <a:rPr lang="en-US" dirty="0"/>
              <a:t>, appropriately supervised and carried out in a safe manner.</a:t>
            </a:r>
          </a:p>
          <a:p>
            <a:pPr lvl="1"/>
            <a:r>
              <a:rPr lang="en-GB" sz="2000" kern="0" dirty="0">
                <a:solidFill>
                  <a:srgbClr val="000000"/>
                </a:solidFill>
                <a:latin typeface="Arial"/>
              </a:rPr>
              <a:t>This means that the workers using the equipment need to be appropriately trained and supervised and the process needs to be planned and risk assessed.</a:t>
            </a:r>
          </a:p>
        </p:txBody>
      </p:sp>
      <p:sp>
        <p:nvSpPr>
          <p:cNvPr id="4" name="TextBox 3">
            <a:extLst>
              <a:ext uri="{FF2B5EF4-FFF2-40B4-BE49-F238E27FC236}">
                <a16:creationId xmlns:a16="http://schemas.microsoft.com/office/drawing/2014/main" id="{4F02EB5E-BD42-E871-1631-62424992AEC2}"/>
              </a:ext>
            </a:extLst>
          </p:cNvPr>
          <p:cNvSpPr txBox="1"/>
          <p:nvPr/>
        </p:nvSpPr>
        <p:spPr>
          <a:xfrm>
            <a:off x="5624027" y="1604350"/>
            <a:ext cx="2780522"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A business uses a forklift to move animal feeds to and from high shelves. The forklift is examined every six months to ensure it is safe to use and functions as expected. A log is kept of all the inspections and the findings.</a:t>
            </a:r>
            <a:endParaRPr lang="en-GB" dirty="0"/>
          </a:p>
        </p:txBody>
      </p:sp>
    </p:spTree>
    <p:extLst>
      <p:ext uri="{BB962C8B-B14F-4D97-AF65-F5344CB8AC3E}">
        <p14:creationId xmlns:p14="http://schemas.microsoft.com/office/powerpoint/2010/main" val="18606422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COSHH 2002</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29175"/>
            <a:ext cx="6042454" cy="49334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b="1" dirty="0">
                <a:effectLst/>
                <a:latin typeface="Arial" panose="020B0604020202020204" pitchFamily="34" charset="0"/>
                <a:ea typeface="Calibri" panose="020F0502020204030204" pitchFamily="34" charset="0"/>
                <a:cs typeface="Arial" panose="020B0604020202020204" pitchFamily="34" charset="0"/>
              </a:rPr>
              <a:t>The Control of Substances Hazardous to Health Regulations 2002 (COSHH)</a:t>
            </a:r>
            <a:r>
              <a:rPr lang="en-GB" sz="1800" b="1" dirty="0">
                <a:effectLst/>
                <a:latin typeface="Arial" panose="020B0604020202020204" pitchFamily="34" charset="0"/>
                <a:cs typeface="Arial" panose="020B0604020202020204" pitchFamily="34" charset="0"/>
              </a:rPr>
              <a:t> </a:t>
            </a:r>
            <a:r>
              <a:rPr lang="en-GB" sz="1800" kern="0" dirty="0">
                <a:solidFill>
                  <a:srgbClr val="000000"/>
                </a:solidFill>
                <a:latin typeface="Arial"/>
              </a:rPr>
              <a:t>apply to different substances in the workplace, such as cleaning products, fertilisers, pesticides, veterinary medicines, fumes from welding or machinery, grain dust, silo gasses, bacteria and fungi.</a:t>
            </a:r>
          </a:p>
          <a:p>
            <a:pPr lvl="1"/>
            <a:r>
              <a:rPr lang="en-GB" sz="1800" kern="0" dirty="0">
                <a:solidFill>
                  <a:srgbClr val="000000"/>
                </a:solidFill>
                <a:latin typeface="Arial"/>
              </a:rPr>
              <a:t>Employers must aim to </a:t>
            </a:r>
            <a:r>
              <a:rPr lang="en-GB" sz="1800" b="1" kern="0" dirty="0">
                <a:solidFill>
                  <a:srgbClr val="000000"/>
                </a:solidFill>
                <a:latin typeface="Arial"/>
              </a:rPr>
              <a:t>eliminate or limit </a:t>
            </a:r>
            <a:r>
              <a:rPr lang="en-GB" sz="1800" kern="0" dirty="0">
                <a:solidFill>
                  <a:srgbClr val="000000"/>
                </a:solidFill>
                <a:latin typeface="Arial"/>
              </a:rPr>
              <a:t>contact with any hazardous substances.</a:t>
            </a:r>
          </a:p>
          <a:p>
            <a:pPr lvl="1"/>
            <a:r>
              <a:rPr lang="en-GB" sz="1800" kern="0" dirty="0">
                <a:solidFill>
                  <a:srgbClr val="000000"/>
                </a:solidFill>
                <a:latin typeface="Arial"/>
              </a:rPr>
              <a:t>Where this is not possible, workers must be provided with instructions on how to safely manage the substances and with </a:t>
            </a:r>
            <a:r>
              <a:rPr lang="en-GB" sz="1800" b="1" kern="0" dirty="0">
                <a:solidFill>
                  <a:srgbClr val="000000"/>
                </a:solidFill>
                <a:latin typeface="Arial"/>
              </a:rPr>
              <a:t>personal protective equipment (PPE)</a:t>
            </a:r>
            <a:r>
              <a:rPr lang="en-GB" sz="1800" kern="0" dirty="0">
                <a:solidFill>
                  <a:srgbClr val="000000"/>
                </a:solidFill>
                <a:latin typeface="Arial"/>
              </a:rPr>
              <a:t> as appropriate. </a:t>
            </a:r>
          </a:p>
          <a:p>
            <a:pPr lvl="1"/>
            <a:r>
              <a:rPr lang="en-GB" sz="1800" kern="0" dirty="0">
                <a:solidFill>
                  <a:srgbClr val="000000"/>
                </a:solidFill>
                <a:latin typeface="Arial"/>
              </a:rPr>
              <a:t>Continuous health surveillance of workers is also necessary if exposure cannot be limited sufficiently.</a:t>
            </a:r>
          </a:p>
        </p:txBody>
      </p:sp>
      <p:sp>
        <p:nvSpPr>
          <p:cNvPr id="6" name="TextBox 5">
            <a:extLst>
              <a:ext uri="{FF2B5EF4-FFF2-40B4-BE49-F238E27FC236}">
                <a16:creationId xmlns:a16="http://schemas.microsoft.com/office/drawing/2014/main" id="{22E18D4E-72F6-7DF2-BA36-36ECBCE91FCA}"/>
              </a:ext>
            </a:extLst>
          </p:cNvPr>
          <p:cNvSpPr txBox="1"/>
          <p:nvPr/>
        </p:nvSpPr>
        <p:spPr>
          <a:xfrm>
            <a:off x="6598227" y="1529175"/>
            <a:ext cx="2088573" cy="1323439"/>
          </a:xfrm>
          <a:prstGeom prst="rect">
            <a:avLst/>
          </a:prstGeom>
          <a:noFill/>
        </p:spPr>
        <p:txBody>
          <a:bodyPr wrap="square" rtlCol="0">
            <a:spAutoFit/>
          </a:bodyPr>
          <a:lstStyle/>
          <a:p>
            <a:r>
              <a:rPr lang="en-US" sz="1600" dirty="0">
                <a:solidFill>
                  <a:schemeClr val="accent1">
                    <a:lumMod val="50000"/>
                  </a:schemeClr>
                </a:solidFill>
                <a:hlinkClick r:id="rId3">
                  <a:extLst>
                    <a:ext uri="{A12FA001-AC4F-418D-AE19-62706E023703}">
                      <ahyp:hlinkClr xmlns:ahyp="http://schemas.microsoft.com/office/drawing/2018/hyperlinkcolor" val="tx"/>
                    </a:ext>
                  </a:extLst>
                </a:hlinkClick>
              </a:rPr>
              <a:t>Control of Substances Hazardous to Health Regulations 2002 (legislation.gov.uk)</a:t>
            </a:r>
            <a:endParaRPr lang="en-GB" sz="1600" dirty="0">
              <a:solidFill>
                <a:schemeClr val="accent1">
                  <a:lumMod val="50000"/>
                </a:schemeClr>
              </a:solidFill>
              <a:cs typeface="Arial" charset="0"/>
            </a:endParaRPr>
          </a:p>
        </p:txBody>
      </p:sp>
    </p:spTree>
    <p:extLst>
      <p:ext uri="{BB962C8B-B14F-4D97-AF65-F5344CB8AC3E}">
        <p14:creationId xmlns:p14="http://schemas.microsoft.com/office/powerpoint/2010/main" val="1034890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COSHH</a:t>
            </a:r>
          </a:p>
        </p:txBody>
      </p:sp>
      <p:sp>
        <p:nvSpPr>
          <p:cNvPr id="4" name="TextBox 3">
            <a:extLst>
              <a:ext uri="{FF2B5EF4-FFF2-40B4-BE49-F238E27FC236}">
                <a16:creationId xmlns:a16="http://schemas.microsoft.com/office/drawing/2014/main" id="{F4624F49-D20C-30C1-6106-2F228B819934}"/>
              </a:ext>
            </a:extLst>
          </p:cNvPr>
          <p:cNvSpPr txBox="1"/>
          <p:nvPr/>
        </p:nvSpPr>
        <p:spPr>
          <a:xfrm>
            <a:off x="457200" y="1563227"/>
            <a:ext cx="4561609" cy="178510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When using pesticides in a field, employers must aim to use them as little as possible. When this cannot be avoided, employees must be provided with PPE to protect them from exposure.</a:t>
            </a:r>
            <a:endParaRPr lang="en-GB" dirty="0"/>
          </a:p>
        </p:txBody>
      </p:sp>
      <p:sp>
        <p:nvSpPr>
          <p:cNvPr id="5" name="TextBox 4">
            <a:extLst>
              <a:ext uri="{FF2B5EF4-FFF2-40B4-BE49-F238E27FC236}">
                <a16:creationId xmlns:a16="http://schemas.microsoft.com/office/drawing/2014/main" id="{20480C99-8E12-04FC-66A1-EA9299D22121}"/>
              </a:ext>
            </a:extLst>
          </p:cNvPr>
          <p:cNvSpPr txBox="1"/>
          <p:nvPr/>
        </p:nvSpPr>
        <p:spPr>
          <a:xfrm>
            <a:off x="1699149" y="4634255"/>
            <a:ext cx="5745702" cy="1292662"/>
          </a:xfrm>
          <a:prstGeom prst="rect">
            <a:avLst/>
          </a:prstGeom>
          <a:noFill/>
        </p:spPr>
        <p:txBody>
          <a:bodyPr wrap="square" rtlCol="0">
            <a:spAutoFit/>
          </a:bodyPr>
          <a:lstStyle/>
          <a:p>
            <a:pPr algn="ctr"/>
            <a:r>
              <a:rPr lang="en-GB" sz="2000" b="1" dirty="0"/>
              <a:t>A breach of COSHH by an employer or employee is a crime, punishable by an unlimited fine. </a:t>
            </a:r>
            <a:endParaRPr lang="en-GB" sz="2000" b="1" dirty="0">
              <a:cs typeface="Arial" charset="0"/>
            </a:endParaRPr>
          </a:p>
          <a:p>
            <a:endParaRPr lang="en-GB" dirty="0"/>
          </a:p>
        </p:txBody>
      </p:sp>
      <p:pic>
        <p:nvPicPr>
          <p:cNvPr id="7" name="Picture 6" descr="A person spraying a field of crops&#10;&#10;Description automatically generated">
            <a:extLst>
              <a:ext uri="{FF2B5EF4-FFF2-40B4-BE49-F238E27FC236}">
                <a16:creationId xmlns:a16="http://schemas.microsoft.com/office/drawing/2014/main" id="{5363366F-DD6E-189D-1FF2-5C4CE5681C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4055" y="1563226"/>
            <a:ext cx="3262745" cy="2186039"/>
          </a:xfrm>
          <a:prstGeom prst="rect">
            <a:avLst/>
          </a:prstGeom>
        </p:spPr>
      </p:pic>
    </p:spTree>
    <p:extLst>
      <p:ext uri="{BB962C8B-B14F-4D97-AF65-F5344CB8AC3E}">
        <p14:creationId xmlns:p14="http://schemas.microsoft.com/office/powerpoint/2010/main" val="33658623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PUWER 1998</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492105"/>
            <a:ext cx="7658100" cy="44638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solidFill>
                  <a:srgbClr val="000000"/>
                </a:solidFill>
              </a:rPr>
              <a:t>The </a:t>
            </a:r>
            <a:r>
              <a:rPr lang="en-GB" b="1" dirty="0">
                <a:effectLst/>
                <a:ea typeface="Calibri" panose="020F0502020204030204" pitchFamily="34" charset="0"/>
                <a:cs typeface="Times New Roman" panose="02020603050405020304" pitchFamily="18" charset="0"/>
              </a:rPr>
              <a:t>Provision and Use of Work Equipment Regulations 1998 (PUWER)</a:t>
            </a:r>
            <a:r>
              <a:rPr lang="en-GB" dirty="0">
                <a:effectLst/>
              </a:rPr>
              <a:t> </a:t>
            </a:r>
            <a:r>
              <a:rPr lang="en-GB" kern="0" dirty="0">
                <a:solidFill>
                  <a:srgbClr val="000000"/>
                </a:solidFill>
                <a:effectLst/>
              </a:rPr>
              <a:t>governs the use of</a:t>
            </a:r>
            <a:r>
              <a:rPr lang="en-GB" kern="0" dirty="0">
                <a:solidFill>
                  <a:srgbClr val="000000"/>
                </a:solidFill>
              </a:rPr>
              <a:t> tools, machinery or appliances, whether the employer owns them or not. Employers must ensure the equipment is:</a:t>
            </a:r>
          </a:p>
          <a:p>
            <a:pPr lvl="1"/>
            <a:r>
              <a:rPr lang="en-GB" kern="0" dirty="0">
                <a:solidFill>
                  <a:srgbClr val="000000"/>
                </a:solidFill>
              </a:rPr>
              <a:t>appropriate for use</a:t>
            </a:r>
          </a:p>
          <a:p>
            <a:pPr lvl="1"/>
            <a:r>
              <a:rPr lang="en-GB" kern="0" dirty="0">
                <a:solidFill>
                  <a:srgbClr val="000000"/>
                </a:solidFill>
              </a:rPr>
              <a:t>properly maintained (including keeping a maintenance log)</a:t>
            </a:r>
          </a:p>
          <a:p>
            <a:pPr lvl="1">
              <a:defRPr/>
            </a:pPr>
            <a:r>
              <a:rPr lang="en-GB" dirty="0"/>
              <a:t>used only by people who have received adequate information, instruction and training</a:t>
            </a:r>
          </a:p>
          <a:p>
            <a:pPr lvl="1">
              <a:defRPr/>
            </a:pPr>
            <a:r>
              <a:rPr lang="en-GB" dirty="0"/>
              <a:t>accompanied by suitable health and safety measures, such as PPE and safety controls (eg guards and emergency stop devices)</a:t>
            </a:r>
          </a:p>
          <a:p>
            <a:pPr lvl="1">
              <a:defRPr/>
            </a:pPr>
            <a:r>
              <a:rPr lang="en-GB" dirty="0"/>
              <a:t>used in accordance with specific requirements.</a:t>
            </a:r>
          </a:p>
          <a:p>
            <a:pPr lvl="1">
              <a:defRPr/>
            </a:pPr>
            <a:endParaRPr lang="en-GB" sz="1800" dirty="0"/>
          </a:p>
        </p:txBody>
      </p:sp>
    </p:spTree>
    <p:extLst>
      <p:ext uri="{BB962C8B-B14F-4D97-AF65-F5344CB8AC3E}">
        <p14:creationId xmlns:p14="http://schemas.microsoft.com/office/powerpoint/2010/main" val="1544102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79410" cy="382588"/>
          </a:xfrm>
        </p:spPr>
        <p:txBody>
          <a:bodyPr/>
          <a:lstStyle/>
          <a:p>
            <a:r>
              <a:rPr lang="en-GB" sz="2400" i="0" u="none" strike="noStrike" baseline="0" dirty="0"/>
              <a:t>PUWER</a:t>
            </a:r>
            <a:br>
              <a:rPr lang="en-GB" sz="2400" b="0" i="0" u="none" strike="noStrike" baseline="0" dirty="0">
                <a:solidFill>
                  <a:srgbClr val="000000"/>
                </a:solidFill>
                <a:latin typeface="CIDFont+F2"/>
              </a:rPr>
            </a:br>
            <a:endParaRPr lang="en-US" dirty="0"/>
          </a:p>
        </p:txBody>
      </p:sp>
      <p:sp>
        <p:nvSpPr>
          <p:cNvPr id="4" name="TextBox 3">
            <a:extLst>
              <a:ext uri="{FF2B5EF4-FFF2-40B4-BE49-F238E27FC236}">
                <a16:creationId xmlns:a16="http://schemas.microsoft.com/office/drawing/2014/main" id="{E4109E1D-E45D-570B-D76C-CB71E820A93F}"/>
              </a:ext>
            </a:extLst>
          </p:cNvPr>
          <p:cNvSpPr txBox="1"/>
          <p:nvPr/>
        </p:nvSpPr>
        <p:spPr>
          <a:xfrm>
            <a:off x="457199" y="1534841"/>
            <a:ext cx="4114801"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a:t>
            </a:r>
          </a:p>
          <a:p>
            <a:r>
              <a:rPr lang="en-GB" kern="0" dirty="0">
                <a:solidFill>
                  <a:srgbClr val="000000"/>
                </a:solidFill>
              </a:rPr>
              <a:t>An employee requires a bulldozer to complete some landscaping work. The employer </a:t>
            </a:r>
            <a:r>
              <a:rPr lang="en-GB" kern="0" dirty="0">
                <a:solidFill>
                  <a:srgbClr val="000000"/>
                </a:solidFill>
                <a:latin typeface="Arial"/>
              </a:rPr>
              <a:t>rents the bulldozer from another company. </a:t>
            </a:r>
          </a:p>
          <a:p>
            <a:r>
              <a:rPr lang="en-GB" kern="0" dirty="0">
                <a:solidFill>
                  <a:srgbClr val="000000"/>
                </a:solidFill>
                <a:latin typeface="Arial"/>
              </a:rPr>
              <a:t>The employer remains responsible for ensuring the bulldozer is in a safe working condition, updating maintenance records and ensuring the employee has sufficient training to safely manage the machine.</a:t>
            </a:r>
            <a:endParaRPr lang="en-GB" dirty="0"/>
          </a:p>
        </p:txBody>
      </p:sp>
      <p:pic>
        <p:nvPicPr>
          <p:cNvPr id="8" name="Content Placeholder 7" descr="A bulldozer digging a hole in the ground&#10;&#10;Description automatically generated">
            <a:extLst>
              <a:ext uri="{FF2B5EF4-FFF2-40B4-BE49-F238E27FC236}">
                <a16:creationId xmlns:a16="http://schemas.microsoft.com/office/drawing/2014/main" id="{1AC69E5A-D881-A860-E339-416ECEE06E98}"/>
              </a:ext>
            </a:extLst>
          </p:cNvPr>
          <p:cNvPicPr>
            <a:picLocks noGrp="1" noChangeAspect="1"/>
          </p:cNvPicPr>
          <p:nvPr>
            <p:ph sz="quarter" idx="10"/>
          </p:nvPr>
        </p:nvPicPr>
        <p:blipFill>
          <a:blip r:embed="rId2">
            <a:extLst>
              <a:ext uri="{28A0092B-C50C-407E-A947-70E740481C1C}">
                <a14:useLocalDpi xmlns:a14="http://schemas.microsoft.com/office/drawing/2010/main" val="0"/>
              </a:ext>
            </a:extLst>
          </a:blip>
          <a:stretch>
            <a:fillRect/>
          </a:stretch>
        </p:blipFill>
        <p:spPr>
          <a:xfrm>
            <a:off x="4828309" y="1534840"/>
            <a:ext cx="3862214" cy="2579959"/>
          </a:xfrm>
        </p:spPr>
      </p:pic>
    </p:spTree>
    <p:extLst>
      <p:ext uri="{BB962C8B-B14F-4D97-AF65-F5344CB8AC3E}">
        <p14:creationId xmlns:p14="http://schemas.microsoft.com/office/powerpoint/2010/main" val="36983365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MHOR 1992</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84094"/>
            <a:ext cx="8229600" cy="461899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sz="1800" kern="0" dirty="0">
                <a:solidFill>
                  <a:srgbClr val="000000"/>
                </a:solidFill>
                <a:latin typeface="Arial"/>
              </a:rPr>
              <a:t>Manual handling includes any transporting and supporting of a load by hand and bodily force – for example, moving feed bags, handling tractor wheels, lifting chemical containers or handling sheep.</a:t>
            </a:r>
          </a:p>
          <a:p>
            <a:pPr marL="0" lvl="1" indent="0">
              <a:buNone/>
            </a:pPr>
            <a:r>
              <a:rPr lang="en-GB" sz="1800" kern="0" dirty="0">
                <a:solidFill>
                  <a:srgbClr val="000000"/>
                </a:solidFill>
                <a:latin typeface="Arial"/>
              </a:rPr>
              <a:t>Musculoskeletal injuries are common in agriculture due to the number of tasks requiring manual handling, combined with poor technique, excessive force and poor work practices.</a:t>
            </a:r>
          </a:p>
          <a:p>
            <a:pPr marL="0" lvl="1" indent="0">
              <a:buNone/>
            </a:pPr>
            <a:r>
              <a:rPr lang="en-GB" sz="1800" kern="0" dirty="0">
                <a:solidFill>
                  <a:srgbClr val="000000"/>
                </a:solidFill>
                <a:latin typeface="Arial"/>
              </a:rPr>
              <a:t>Under the </a:t>
            </a:r>
            <a:r>
              <a:rPr lang="en-GB" sz="1800" b="1" dirty="0">
                <a:effectLst/>
                <a:ea typeface="Calibri" panose="020F0502020204030204" pitchFamily="34" charset="0"/>
                <a:cs typeface="Times New Roman" panose="02020603050405020304" pitchFamily="18" charset="0"/>
              </a:rPr>
              <a:t>Manual Handling Operations Regulations 1992 (MHOR)</a:t>
            </a:r>
            <a:r>
              <a:rPr lang="en-GB" sz="1800" dirty="0">
                <a:effectLst/>
                <a:ea typeface="Calibri" panose="020F0502020204030204" pitchFamily="34" charset="0"/>
                <a:cs typeface="Times New Roman" panose="02020603050405020304" pitchFamily="18" charset="0"/>
              </a:rPr>
              <a:t>,</a:t>
            </a:r>
            <a:r>
              <a:rPr lang="en-GB" sz="1800" b="1" dirty="0">
                <a:effectLst/>
              </a:rPr>
              <a:t> </a:t>
            </a:r>
            <a:r>
              <a:rPr lang="en-GB" sz="1800" kern="0" dirty="0">
                <a:solidFill>
                  <a:srgbClr val="000000"/>
                </a:solidFill>
                <a:effectLst/>
                <a:latin typeface="Arial"/>
              </a:rPr>
              <a:t>e</a:t>
            </a:r>
            <a:r>
              <a:rPr lang="en-GB" sz="1800" kern="0" dirty="0">
                <a:solidFill>
                  <a:srgbClr val="000000"/>
                </a:solidFill>
                <a:latin typeface="Arial"/>
              </a:rPr>
              <a:t>mployers must:</a:t>
            </a:r>
          </a:p>
          <a:p>
            <a:pPr lvl="1">
              <a:buFont typeface="Arial" panose="020B0604020202020204" pitchFamily="34" charset="0"/>
              <a:buChar char="•"/>
            </a:pPr>
            <a:r>
              <a:rPr lang="en-GB" sz="1800" kern="0" dirty="0">
                <a:solidFill>
                  <a:srgbClr val="000000"/>
                </a:solidFill>
                <a:latin typeface="Arial"/>
              </a:rPr>
              <a:t>provide machinery to assist with lifting and moving</a:t>
            </a:r>
          </a:p>
          <a:p>
            <a:pPr lvl="1">
              <a:buFont typeface="Arial" panose="020B0604020202020204" pitchFamily="34" charset="0"/>
              <a:buChar char="•"/>
            </a:pPr>
            <a:r>
              <a:rPr lang="en-GB" sz="1800" kern="0" dirty="0">
                <a:solidFill>
                  <a:srgbClr val="000000"/>
                </a:solidFill>
                <a:latin typeface="Arial"/>
              </a:rPr>
              <a:t>when possible, minimise loads and the amount of manual handling required</a:t>
            </a:r>
          </a:p>
          <a:p>
            <a:pPr lvl="1">
              <a:buFont typeface="Arial" panose="020B0604020202020204" pitchFamily="34" charset="0"/>
              <a:buChar char="•"/>
            </a:pPr>
            <a:r>
              <a:rPr lang="en-GB" sz="1800" kern="0" dirty="0">
                <a:solidFill>
                  <a:srgbClr val="000000"/>
                </a:solidFill>
                <a:latin typeface="Arial"/>
              </a:rPr>
              <a:t>provide training to improve lifting techniques, thereby to reducing strain.</a:t>
            </a:r>
          </a:p>
        </p:txBody>
      </p:sp>
    </p:spTree>
    <p:extLst>
      <p:ext uri="{BB962C8B-B14F-4D97-AF65-F5344CB8AC3E}">
        <p14:creationId xmlns:p14="http://schemas.microsoft.com/office/powerpoint/2010/main" val="2748550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32911-396A-F250-BAB3-71A3048C8677}"/>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6ED255E5-376B-005C-2234-C8E15B68F718}"/>
              </a:ext>
            </a:extLst>
          </p:cNvPr>
          <p:cNvSpPr>
            <a:spLocks noGrp="1"/>
          </p:cNvSpPr>
          <p:nvPr>
            <p:ph sz="quarter" idx="10"/>
          </p:nvPr>
        </p:nvSpPr>
        <p:spPr>
          <a:xfrm>
            <a:off x="457200" y="1512000"/>
            <a:ext cx="4707081" cy="4248000"/>
          </a:xfrm>
        </p:spPr>
        <p:txBody>
          <a:bodyPr/>
          <a:lstStyle/>
          <a:p>
            <a:r>
              <a:rPr lang="en-US" dirty="0"/>
              <a:t>By the end of this presentation, learners should be able to:</a:t>
            </a:r>
          </a:p>
          <a:p>
            <a:pPr marL="342900" indent="-342900">
              <a:buClr>
                <a:srgbClr val="0070C0"/>
              </a:buClr>
              <a:buFont typeface="Arial" panose="020B0604020202020204" pitchFamily="34" charset="0"/>
              <a:buChar char="•"/>
            </a:pPr>
            <a:r>
              <a:rPr lang="en-US" dirty="0"/>
              <a:t>identify key pieces of legislation that govern health and safety at work</a:t>
            </a:r>
          </a:p>
          <a:p>
            <a:pPr marL="342900" indent="-342900">
              <a:buClr>
                <a:srgbClr val="0070C0"/>
              </a:buClr>
              <a:buFont typeface="Arial" panose="020B0604020202020204" pitchFamily="34" charset="0"/>
              <a:buChar char="•"/>
            </a:pPr>
            <a:r>
              <a:rPr lang="en-US" dirty="0"/>
              <a:t>describe the key purposes of each.</a:t>
            </a:r>
          </a:p>
          <a:p>
            <a:pPr marL="342900" indent="-342900">
              <a:buClr>
                <a:srgbClr val="0070C0"/>
              </a:buClr>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GB" dirty="0"/>
          </a:p>
        </p:txBody>
      </p:sp>
      <p:pic>
        <p:nvPicPr>
          <p:cNvPr id="6" name="Picture 5" descr="A scale of justice and a gavel&#10;&#10;Description automatically generated">
            <a:extLst>
              <a:ext uri="{FF2B5EF4-FFF2-40B4-BE49-F238E27FC236}">
                <a16:creationId xmlns:a16="http://schemas.microsoft.com/office/drawing/2014/main" id="{C29B4AEB-5BAD-8445-647D-64C3E81371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3523" y="1512000"/>
            <a:ext cx="3433277" cy="2161693"/>
          </a:xfrm>
          <a:prstGeom prst="rect">
            <a:avLst/>
          </a:prstGeom>
        </p:spPr>
      </p:pic>
    </p:spTree>
    <p:extLst>
      <p:ext uri="{BB962C8B-B14F-4D97-AF65-F5344CB8AC3E}">
        <p14:creationId xmlns:p14="http://schemas.microsoft.com/office/powerpoint/2010/main" val="20440609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MHOR</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0D3E69DC-DC84-9C7E-60A8-CF8DF91D30C7}"/>
              </a:ext>
            </a:extLst>
          </p:cNvPr>
          <p:cNvSpPr txBox="1"/>
          <p:nvPr/>
        </p:nvSpPr>
        <p:spPr>
          <a:xfrm>
            <a:off x="457200" y="1524450"/>
            <a:ext cx="4431226" cy="203132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When shearing sheep, workers need to be trained in good techniques of bending, have a sufficient number of rest breaks to allow muscles to rest, and be using efficient equipment which allows them to complete the task quickly.</a:t>
            </a:r>
            <a:endParaRPr lang="en-GB" dirty="0"/>
          </a:p>
        </p:txBody>
      </p:sp>
      <p:sp>
        <p:nvSpPr>
          <p:cNvPr id="8" name="TextBox 7">
            <a:extLst>
              <a:ext uri="{FF2B5EF4-FFF2-40B4-BE49-F238E27FC236}">
                <a16:creationId xmlns:a16="http://schemas.microsoft.com/office/drawing/2014/main" id="{297F02D7-6BA8-9022-9EA2-6B56DB672163}"/>
              </a:ext>
            </a:extLst>
          </p:cNvPr>
          <p:cNvSpPr txBox="1"/>
          <p:nvPr/>
        </p:nvSpPr>
        <p:spPr>
          <a:xfrm>
            <a:off x="5055363" y="4193628"/>
            <a:ext cx="3428674" cy="830997"/>
          </a:xfrm>
          <a:prstGeom prst="rect">
            <a:avLst/>
          </a:prstGeom>
          <a:noFill/>
        </p:spPr>
        <p:txBody>
          <a:bodyPr wrap="square">
            <a:spAutoFit/>
          </a:bodyPr>
          <a:lstStyle/>
          <a:p>
            <a:pPr marL="0" lvl="1" indent="0">
              <a:buNone/>
              <a:defRPr/>
            </a:pPr>
            <a:r>
              <a:rPr lang="en-US" sz="1600" dirty="0">
                <a:hlinkClick r:id="rId3"/>
              </a:rPr>
              <a:t>Manual Handling Operations Regulations 1992 (legislation.gov.uk)</a:t>
            </a:r>
            <a:endParaRPr lang="en-GB" altLang="x-none" sz="1600" dirty="0"/>
          </a:p>
        </p:txBody>
      </p:sp>
      <p:pic>
        <p:nvPicPr>
          <p:cNvPr id="4" name="Picture 3" descr="A person shearing a sheep&#10;&#10;Description automatically generated">
            <a:extLst>
              <a:ext uri="{FF2B5EF4-FFF2-40B4-BE49-F238E27FC236}">
                <a16:creationId xmlns:a16="http://schemas.microsoft.com/office/drawing/2014/main" id="{6A593926-6521-ADDE-2067-3091A086B1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6954" y="1524450"/>
            <a:ext cx="3428674" cy="2290355"/>
          </a:xfrm>
          <a:prstGeom prst="rect">
            <a:avLst/>
          </a:prstGeom>
        </p:spPr>
      </p:pic>
    </p:spTree>
    <p:extLst>
      <p:ext uri="{BB962C8B-B14F-4D97-AF65-F5344CB8AC3E}">
        <p14:creationId xmlns:p14="http://schemas.microsoft.com/office/powerpoint/2010/main" val="38915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Fire Safety Act 2021/ Regulatory Reform (Fire Safety) Order 2005</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2056322"/>
            <a:ext cx="8125691" cy="30829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Requires businesses to ensure </a:t>
            </a:r>
            <a:r>
              <a:rPr lang="en-GB" b="1" kern="0" dirty="0">
                <a:solidFill>
                  <a:srgbClr val="000000"/>
                </a:solidFill>
                <a:latin typeface="Arial"/>
              </a:rPr>
              <a:t>buildings are in adequate order</a:t>
            </a:r>
            <a:r>
              <a:rPr lang="en-GB" kern="0" dirty="0">
                <a:solidFill>
                  <a:srgbClr val="000000"/>
                </a:solidFill>
                <a:latin typeface="Arial"/>
              </a:rPr>
              <a:t> to decrease the likelihood of fire, </a:t>
            </a:r>
            <a:r>
              <a:rPr lang="en-GB" b="1" kern="0" dirty="0">
                <a:solidFill>
                  <a:srgbClr val="000000"/>
                </a:solidFill>
                <a:latin typeface="Arial"/>
              </a:rPr>
              <a:t>assess the overall risk of fire</a:t>
            </a:r>
            <a:r>
              <a:rPr lang="en-GB" kern="0" dirty="0">
                <a:solidFill>
                  <a:srgbClr val="000000"/>
                </a:solidFill>
                <a:latin typeface="Arial"/>
              </a:rPr>
              <a:t> and provide training for workers in </a:t>
            </a:r>
            <a:r>
              <a:rPr lang="en-GB" b="1" kern="0" dirty="0">
                <a:solidFill>
                  <a:srgbClr val="000000"/>
                </a:solidFill>
                <a:latin typeface="Arial"/>
              </a:rPr>
              <a:t>preventing a fire</a:t>
            </a:r>
            <a:r>
              <a:rPr lang="en-GB" kern="0" dirty="0">
                <a:solidFill>
                  <a:srgbClr val="000000"/>
                </a:solidFill>
                <a:latin typeface="Arial"/>
              </a:rPr>
              <a:t> and </a:t>
            </a:r>
            <a:r>
              <a:rPr lang="en-GB" b="1" kern="0" dirty="0">
                <a:solidFill>
                  <a:srgbClr val="000000"/>
                </a:solidFill>
                <a:latin typeface="Arial"/>
              </a:rPr>
              <a:t>how to manage an emergency fire situation</a:t>
            </a:r>
            <a:r>
              <a:rPr lang="en-GB" kern="0" dirty="0">
                <a:solidFill>
                  <a:srgbClr val="000000"/>
                </a:solidFill>
                <a:latin typeface="Arial"/>
              </a:rPr>
              <a:t>.</a:t>
            </a:r>
          </a:p>
          <a:p>
            <a:pPr lvl="1"/>
            <a:r>
              <a:rPr lang="en-GB" kern="0" dirty="0">
                <a:solidFill>
                  <a:srgbClr val="000000"/>
                </a:solidFill>
                <a:latin typeface="Arial"/>
              </a:rPr>
              <a:t>Buildings are required to have </a:t>
            </a:r>
            <a:r>
              <a:rPr lang="en-GB" b="1" kern="0" dirty="0">
                <a:solidFill>
                  <a:srgbClr val="000000"/>
                </a:solidFill>
                <a:latin typeface="Arial"/>
              </a:rPr>
              <a:t>sufficient fire resistance</a:t>
            </a:r>
            <a:r>
              <a:rPr lang="en-GB" kern="0" dirty="0">
                <a:solidFill>
                  <a:srgbClr val="000000"/>
                </a:solidFill>
                <a:latin typeface="Arial"/>
              </a:rPr>
              <a:t>, including fire doors, multiple compartments, fire alarms, sprinkler systems, emergency lighting and evacuation plans.</a:t>
            </a:r>
          </a:p>
          <a:p>
            <a:pPr lvl="1"/>
            <a:r>
              <a:rPr lang="en-GB" kern="0" dirty="0">
                <a:solidFill>
                  <a:srgbClr val="000000"/>
                </a:solidFill>
                <a:latin typeface="Arial"/>
              </a:rPr>
              <a:t>Fire safety is especially important on farms where flammable materials (such as hay and straw, grain dust, animal manure and pesticides) are abundant.</a:t>
            </a:r>
          </a:p>
        </p:txBody>
      </p:sp>
    </p:spTree>
    <p:extLst>
      <p:ext uri="{BB962C8B-B14F-4D97-AF65-F5344CB8AC3E}">
        <p14:creationId xmlns:p14="http://schemas.microsoft.com/office/powerpoint/2010/main" val="2129204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Fire safety</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0D3E69DC-DC84-9C7E-60A8-CF8DF91D30C7}"/>
              </a:ext>
            </a:extLst>
          </p:cNvPr>
          <p:cNvSpPr txBox="1"/>
          <p:nvPr/>
        </p:nvSpPr>
        <p:spPr>
          <a:xfrm>
            <a:off x="457199" y="1869201"/>
            <a:ext cx="4468091"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A building where hay and straw is stored is a good distance from any animal accommodation, reducing the likelihood of spread in case of fire. Ventilation in the building is provided by large openings in the walls and in the way the bales are stacked, to reduce temperature build-up in the area. Smoking is prohibited throughout the farm, other than in specific, designated areas.</a:t>
            </a:r>
            <a:endParaRPr lang="en-GB" dirty="0"/>
          </a:p>
        </p:txBody>
      </p:sp>
      <p:pic>
        <p:nvPicPr>
          <p:cNvPr id="5" name="Picture 4" descr="A fire in a shed&#10;&#10;Description automatically generated">
            <a:extLst>
              <a:ext uri="{FF2B5EF4-FFF2-40B4-BE49-F238E27FC236}">
                <a16:creationId xmlns:a16="http://schemas.microsoft.com/office/drawing/2014/main" id="{413CE676-0640-8C83-FE06-31B6737AAC24}"/>
              </a:ext>
            </a:extLst>
          </p:cNvPr>
          <p:cNvPicPr>
            <a:picLocks noChangeAspect="1"/>
          </p:cNvPicPr>
          <p:nvPr/>
        </p:nvPicPr>
        <p:blipFill rotWithShape="1">
          <a:blip r:embed="rId3">
            <a:extLst>
              <a:ext uri="{28A0092B-C50C-407E-A947-70E740481C1C}">
                <a14:useLocalDpi xmlns:a14="http://schemas.microsoft.com/office/drawing/2010/main" val="0"/>
              </a:ext>
            </a:extLst>
          </a:blip>
          <a:srcRect r="23409"/>
          <a:stretch/>
        </p:blipFill>
        <p:spPr>
          <a:xfrm>
            <a:off x="5111177" y="1889983"/>
            <a:ext cx="3575623" cy="3118539"/>
          </a:xfrm>
          <a:prstGeom prst="rect">
            <a:avLst/>
          </a:prstGeom>
        </p:spPr>
      </p:pic>
    </p:spTree>
    <p:extLst>
      <p:ext uri="{BB962C8B-B14F-4D97-AF65-F5344CB8AC3E}">
        <p14:creationId xmlns:p14="http://schemas.microsoft.com/office/powerpoint/2010/main" val="3476482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Personal Protective Equipment (PPE) at Work Regulations 1992</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2025148"/>
            <a:ext cx="8146473" cy="38248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 need for PPE is always decided based on a </a:t>
            </a:r>
            <a:r>
              <a:rPr lang="en-GB" b="1" kern="0" dirty="0">
                <a:solidFill>
                  <a:srgbClr val="000000"/>
                </a:solidFill>
                <a:latin typeface="Arial"/>
              </a:rPr>
              <a:t>risk assessment</a:t>
            </a:r>
            <a:r>
              <a:rPr lang="en-GB" kern="0" dirty="0">
                <a:solidFill>
                  <a:srgbClr val="000000"/>
                </a:solidFill>
                <a:latin typeface="Arial"/>
              </a:rPr>
              <a:t>. PPE should be used to prevent harm only when the risk cannot be eliminated or otherwise managed.</a:t>
            </a:r>
          </a:p>
          <a:p>
            <a:pPr lvl="1"/>
            <a:r>
              <a:rPr lang="en-GB" b="1" kern="0" dirty="0">
                <a:solidFill>
                  <a:srgbClr val="000000"/>
                </a:solidFill>
                <a:latin typeface="Arial"/>
              </a:rPr>
              <a:t>PPE must be provided free of charge</a:t>
            </a:r>
            <a:r>
              <a:rPr lang="en-GB" kern="0" dirty="0">
                <a:solidFill>
                  <a:srgbClr val="000000"/>
                </a:solidFill>
                <a:latin typeface="Arial"/>
              </a:rPr>
              <a:t> and workers must be trained to use it correctly. Employers are also responsible for ensuring PPE is maintained correctly</a:t>
            </a:r>
            <a:r>
              <a:rPr lang="en-GB" sz="1600" kern="0" dirty="0">
                <a:solidFill>
                  <a:srgbClr val="000000"/>
                </a:solidFill>
                <a:latin typeface="Arial"/>
              </a:rPr>
              <a:t>.</a:t>
            </a:r>
          </a:p>
        </p:txBody>
      </p:sp>
      <p:sp>
        <p:nvSpPr>
          <p:cNvPr id="2" name="TextBox 1">
            <a:extLst>
              <a:ext uri="{FF2B5EF4-FFF2-40B4-BE49-F238E27FC236}">
                <a16:creationId xmlns:a16="http://schemas.microsoft.com/office/drawing/2014/main" id="{0BB3E773-6CC5-C86B-133D-98600E85B1E8}"/>
              </a:ext>
            </a:extLst>
          </p:cNvPr>
          <p:cNvSpPr txBox="1"/>
          <p:nvPr/>
        </p:nvSpPr>
        <p:spPr>
          <a:xfrm>
            <a:off x="2491571" y="4880892"/>
            <a:ext cx="4077730" cy="861774"/>
          </a:xfrm>
          <a:prstGeom prst="rect">
            <a:avLst/>
          </a:prstGeom>
          <a:noFill/>
        </p:spPr>
        <p:txBody>
          <a:bodyPr wrap="square" rtlCol="0">
            <a:spAutoFit/>
          </a:bodyPr>
          <a:lstStyle/>
          <a:p>
            <a:r>
              <a:rPr lang="en-US" sz="1600" dirty="0">
                <a:hlinkClick r:id="rId3"/>
              </a:rPr>
              <a:t>Personal Protective Equipment at Work Regulations from 6 April 2022 (hse.gov.uk)</a:t>
            </a:r>
            <a:endParaRPr lang="en-GB" sz="1600" dirty="0"/>
          </a:p>
          <a:p>
            <a:endParaRPr lang="en-GB" dirty="0"/>
          </a:p>
        </p:txBody>
      </p:sp>
    </p:spTree>
    <p:extLst>
      <p:ext uri="{BB962C8B-B14F-4D97-AF65-F5344CB8AC3E}">
        <p14:creationId xmlns:p14="http://schemas.microsoft.com/office/powerpoint/2010/main" val="27392426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70882-6CC7-AF3A-8D67-99728FD7A086}"/>
              </a:ext>
            </a:extLst>
          </p:cNvPr>
          <p:cNvSpPr>
            <a:spLocks noGrp="1"/>
          </p:cNvSpPr>
          <p:nvPr>
            <p:ph type="title"/>
          </p:nvPr>
        </p:nvSpPr>
        <p:spPr/>
        <p:txBody>
          <a:bodyPr/>
          <a:lstStyle/>
          <a:p>
            <a:r>
              <a:rPr lang="en-US" dirty="0"/>
              <a:t>Examples of common PPE </a:t>
            </a:r>
            <a:endParaRPr lang="en-GB" dirty="0"/>
          </a:p>
        </p:txBody>
      </p:sp>
      <p:pic>
        <p:nvPicPr>
          <p:cNvPr id="7" name="Picture 6">
            <a:extLst>
              <a:ext uri="{FF2B5EF4-FFF2-40B4-BE49-F238E27FC236}">
                <a16:creationId xmlns:a16="http://schemas.microsoft.com/office/drawing/2014/main" id="{AEF36FDB-A10E-CB27-200E-5A7265395129}"/>
              </a:ext>
            </a:extLst>
          </p:cNvPr>
          <p:cNvPicPr>
            <a:picLocks noChangeAspect="1"/>
          </p:cNvPicPr>
          <p:nvPr/>
        </p:nvPicPr>
        <p:blipFill>
          <a:blip r:embed="rId2"/>
          <a:stretch>
            <a:fillRect/>
          </a:stretch>
        </p:blipFill>
        <p:spPr>
          <a:xfrm>
            <a:off x="3660327" y="1559113"/>
            <a:ext cx="5026473" cy="4377058"/>
          </a:xfrm>
          <a:prstGeom prst="rect">
            <a:avLst/>
          </a:prstGeom>
        </p:spPr>
      </p:pic>
      <p:sp>
        <p:nvSpPr>
          <p:cNvPr id="4" name="TextBox 3">
            <a:extLst>
              <a:ext uri="{FF2B5EF4-FFF2-40B4-BE49-F238E27FC236}">
                <a16:creationId xmlns:a16="http://schemas.microsoft.com/office/drawing/2014/main" id="{928A18DA-3A6C-F2B3-404B-90DE9642D48C}"/>
              </a:ext>
            </a:extLst>
          </p:cNvPr>
          <p:cNvSpPr txBox="1"/>
          <p:nvPr/>
        </p:nvSpPr>
        <p:spPr>
          <a:xfrm>
            <a:off x="238991" y="1821012"/>
            <a:ext cx="3660327" cy="3477875"/>
          </a:xfrm>
          <a:prstGeom prst="rect">
            <a:avLst/>
          </a:prstGeom>
          <a:noFill/>
        </p:spPr>
        <p:txBody>
          <a:bodyPr wrap="square">
            <a:spAutoFit/>
          </a:bodyPr>
          <a:lstStyle/>
          <a:p>
            <a:pPr lvl="1"/>
            <a:r>
              <a:rPr lang="en-GB" sz="2000" kern="0" dirty="0">
                <a:solidFill>
                  <a:srgbClr val="000000"/>
                </a:solidFill>
                <a:latin typeface="Arial"/>
              </a:rPr>
              <a:t>PPE includes:</a:t>
            </a:r>
          </a:p>
          <a:p>
            <a:pPr lvl="1"/>
            <a:endParaRPr lang="en-GB" sz="2000" kern="0" dirty="0">
              <a:solidFill>
                <a:srgbClr val="000000"/>
              </a:solidFill>
              <a:latin typeface="Arial"/>
            </a:endParaRPr>
          </a:p>
          <a:p>
            <a:pPr marL="742950" lvl="1" indent="-285750">
              <a:buClr>
                <a:srgbClr val="0432FF"/>
              </a:buClr>
              <a:buFont typeface="Arial" panose="020B0604020202020204" pitchFamily="34" charset="0"/>
              <a:buChar char="•"/>
            </a:pPr>
            <a:r>
              <a:rPr lang="en-GB" sz="2000" kern="0" dirty="0">
                <a:solidFill>
                  <a:srgbClr val="000000"/>
                </a:solidFill>
                <a:latin typeface="Arial"/>
              </a:rPr>
              <a:t>hard hats</a:t>
            </a:r>
          </a:p>
          <a:p>
            <a:pPr marL="742950" lvl="1" indent="-285750">
              <a:buClr>
                <a:srgbClr val="0432FF"/>
              </a:buClr>
              <a:buFont typeface="Arial" panose="020B0604020202020204" pitchFamily="34" charset="0"/>
              <a:buChar char="•"/>
            </a:pPr>
            <a:r>
              <a:rPr lang="en-GB" sz="2000" kern="0" dirty="0">
                <a:solidFill>
                  <a:srgbClr val="000000"/>
                </a:solidFill>
                <a:latin typeface="Arial"/>
              </a:rPr>
              <a:t>safety goggles</a:t>
            </a:r>
          </a:p>
          <a:p>
            <a:pPr marL="742950" lvl="1" indent="-285750">
              <a:buClr>
                <a:srgbClr val="0432FF"/>
              </a:buClr>
              <a:buFont typeface="Arial" panose="020B0604020202020204" pitchFamily="34" charset="0"/>
              <a:buChar char="•"/>
            </a:pPr>
            <a:r>
              <a:rPr lang="en-GB" sz="2000" kern="0" dirty="0">
                <a:solidFill>
                  <a:srgbClr val="000000"/>
                </a:solidFill>
                <a:latin typeface="Arial"/>
              </a:rPr>
              <a:t>gloves</a:t>
            </a:r>
          </a:p>
          <a:p>
            <a:pPr marL="742950" lvl="1" indent="-285750">
              <a:buClr>
                <a:srgbClr val="0432FF"/>
              </a:buClr>
              <a:buFont typeface="Arial" panose="020B0604020202020204" pitchFamily="34" charset="0"/>
              <a:buChar char="•"/>
            </a:pPr>
            <a:r>
              <a:rPr lang="en-GB" sz="2000" kern="0" dirty="0">
                <a:solidFill>
                  <a:srgbClr val="000000"/>
                </a:solidFill>
                <a:latin typeface="Arial"/>
              </a:rPr>
              <a:t>high-viz clothing</a:t>
            </a:r>
          </a:p>
          <a:p>
            <a:pPr marL="742950" lvl="1" indent="-285750">
              <a:buClr>
                <a:srgbClr val="0432FF"/>
              </a:buClr>
              <a:buFont typeface="Arial" panose="020B0604020202020204" pitchFamily="34" charset="0"/>
              <a:buChar char="•"/>
            </a:pPr>
            <a:r>
              <a:rPr lang="en-GB" sz="2000" kern="0" dirty="0">
                <a:solidFill>
                  <a:srgbClr val="000000"/>
                </a:solidFill>
                <a:latin typeface="Arial"/>
              </a:rPr>
              <a:t>safety boots</a:t>
            </a:r>
          </a:p>
          <a:p>
            <a:pPr marL="742950" lvl="1" indent="-285750">
              <a:buClr>
                <a:srgbClr val="0432FF"/>
              </a:buClr>
              <a:buFont typeface="Arial" panose="020B0604020202020204" pitchFamily="34" charset="0"/>
              <a:buChar char="•"/>
            </a:pPr>
            <a:r>
              <a:rPr lang="en-GB" sz="2000" kern="0" dirty="0">
                <a:solidFill>
                  <a:srgbClr val="000000"/>
                </a:solidFill>
                <a:latin typeface="Arial"/>
              </a:rPr>
              <a:t>harnesses</a:t>
            </a:r>
          </a:p>
          <a:p>
            <a:pPr marL="742950" lvl="1" indent="-285750">
              <a:buClr>
                <a:srgbClr val="0432FF"/>
              </a:buClr>
              <a:buFont typeface="Arial" panose="020B0604020202020204" pitchFamily="34" charset="0"/>
              <a:buChar char="•"/>
            </a:pPr>
            <a:r>
              <a:rPr lang="en-GB" sz="2000" kern="0" dirty="0">
                <a:solidFill>
                  <a:srgbClr val="000000"/>
                </a:solidFill>
                <a:latin typeface="Arial"/>
              </a:rPr>
              <a:t>hearing protection</a:t>
            </a:r>
          </a:p>
          <a:p>
            <a:pPr marL="742950" lvl="1" indent="-285750">
              <a:buClr>
                <a:srgbClr val="0432FF"/>
              </a:buClr>
              <a:buFont typeface="Arial" panose="020B0604020202020204" pitchFamily="34" charset="0"/>
              <a:buChar char="•"/>
            </a:pPr>
            <a:r>
              <a:rPr lang="en-GB" sz="2000" kern="0" dirty="0">
                <a:solidFill>
                  <a:srgbClr val="000000"/>
                </a:solidFill>
                <a:latin typeface="Arial"/>
              </a:rPr>
              <a:t>respiratory protective equipment.</a:t>
            </a:r>
          </a:p>
        </p:txBody>
      </p:sp>
    </p:spTree>
    <p:extLst>
      <p:ext uri="{BB962C8B-B14F-4D97-AF65-F5344CB8AC3E}">
        <p14:creationId xmlns:p14="http://schemas.microsoft.com/office/powerpoint/2010/main" val="29264577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PPE at work</a:t>
            </a:r>
          </a:p>
        </p:txBody>
      </p:sp>
      <p:sp>
        <p:nvSpPr>
          <p:cNvPr id="3" name="TextBox 2">
            <a:extLst>
              <a:ext uri="{FF2B5EF4-FFF2-40B4-BE49-F238E27FC236}">
                <a16:creationId xmlns:a16="http://schemas.microsoft.com/office/drawing/2014/main" id="{92671824-892E-F9F0-883D-1D0102A52C41}"/>
              </a:ext>
            </a:extLst>
          </p:cNvPr>
          <p:cNvSpPr txBox="1"/>
          <p:nvPr/>
        </p:nvSpPr>
        <p:spPr>
          <a:xfrm>
            <a:off x="457200" y="1813587"/>
            <a:ext cx="3219216"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a:t>
            </a:r>
            <a:endParaRPr lang="en-GB" kern="0" dirty="0">
              <a:solidFill>
                <a:srgbClr val="000000"/>
              </a:solidFill>
              <a:latin typeface="Arial"/>
            </a:endParaRPr>
          </a:p>
          <a:p>
            <a:r>
              <a:rPr lang="en-GB" kern="0" dirty="0">
                <a:solidFill>
                  <a:srgbClr val="000000"/>
                </a:solidFill>
                <a:latin typeface="Arial"/>
              </a:rPr>
              <a:t>A worker whose job is to care for cows and work in physical proximity to them is provided with safety boots to avoid any crush injuries to her feet and prevent her from slipping on slick floors.</a:t>
            </a:r>
            <a:endParaRPr lang="en-GB" dirty="0"/>
          </a:p>
        </p:txBody>
      </p:sp>
      <p:pic>
        <p:nvPicPr>
          <p:cNvPr id="6" name="Picture 5" descr="A close-up of a toy&#10;&#10;Description automatically generated">
            <a:extLst>
              <a:ext uri="{FF2B5EF4-FFF2-40B4-BE49-F238E27FC236}">
                <a16:creationId xmlns:a16="http://schemas.microsoft.com/office/drawing/2014/main" id="{D696BBA5-82CE-78BA-FD2D-28156EC022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7451" y="1487064"/>
            <a:ext cx="4879349" cy="2634847"/>
          </a:xfrm>
          <a:prstGeom prst="rect">
            <a:avLst/>
          </a:prstGeom>
        </p:spPr>
      </p:pic>
    </p:spTree>
    <p:extLst>
      <p:ext uri="{BB962C8B-B14F-4D97-AF65-F5344CB8AC3E}">
        <p14:creationId xmlns:p14="http://schemas.microsoft.com/office/powerpoint/2010/main" val="13093891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Working Time Regulations 1998 (and Amendment 2003)</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675873"/>
            <a:ext cx="5559136" cy="444072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In the UK, the </a:t>
            </a:r>
            <a:r>
              <a:rPr lang="en-GB" b="1" kern="0" dirty="0">
                <a:solidFill>
                  <a:srgbClr val="000000"/>
                </a:solidFill>
                <a:latin typeface="Arial"/>
              </a:rPr>
              <a:t>maximum working week is 48 hours</a:t>
            </a:r>
            <a:r>
              <a:rPr lang="en-GB" kern="0" dirty="0">
                <a:solidFill>
                  <a:srgbClr val="000000"/>
                </a:solidFill>
                <a:latin typeface="Arial"/>
              </a:rPr>
              <a:t> (averaged over a period of 17 weeks), unless a worker opts out in writing. Those under 18 are not permitted to opt out.</a:t>
            </a:r>
          </a:p>
          <a:p>
            <a:pPr lvl="1"/>
            <a:r>
              <a:rPr lang="en-GB" kern="0" dirty="0">
                <a:solidFill>
                  <a:srgbClr val="000000"/>
                </a:solidFill>
                <a:latin typeface="Arial"/>
              </a:rPr>
              <a:t>Working reasonable hours is an important health and safety concern, as is night-time working. Both can have an impact workers’ health and increase the risk of accidents due to fatigue.</a:t>
            </a:r>
          </a:p>
        </p:txBody>
      </p:sp>
      <p:sp>
        <p:nvSpPr>
          <p:cNvPr id="5" name="TextBox 4">
            <a:extLst>
              <a:ext uri="{FF2B5EF4-FFF2-40B4-BE49-F238E27FC236}">
                <a16:creationId xmlns:a16="http://schemas.microsoft.com/office/drawing/2014/main" id="{AC46CF48-B32D-E345-8028-267AE57B5676}"/>
              </a:ext>
            </a:extLst>
          </p:cNvPr>
          <p:cNvSpPr txBox="1"/>
          <p:nvPr/>
        </p:nvSpPr>
        <p:spPr>
          <a:xfrm>
            <a:off x="6265718" y="3636157"/>
            <a:ext cx="2296391" cy="1569660"/>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600" dirty="0"/>
              <a:t>For more information, see:</a:t>
            </a:r>
          </a:p>
          <a:p>
            <a:r>
              <a:rPr lang="en-US" sz="1600" dirty="0">
                <a:hlinkClick r:id="rId3"/>
              </a:rPr>
              <a:t>Maximum weekly working hours: Overview - GOV.UK (www.gov.uk)</a:t>
            </a:r>
            <a:endParaRPr lang="en-GB" sz="1600" dirty="0"/>
          </a:p>
        </p:txBody>
      </p:sp>
      <p:pic>
        <p:nvPicPr>
          <p:cNvPr id="4" name="Picture 3" descr="A close-up of hands on a computer&#10;&#10;Description automatically generated">
            <a:extLst>
              <a:ext uri="{FF2B5EF4-FFF2-40B4-BE49-F238E27FC236}">
                <a16:creationId xmlns:a16="http://schemas.microsoft.com/office/drawing/2014/main" id="{AF7CC5E5-872E-B4F6-944E-1C965F4026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5406" y="1764890"/>
            <a:ext cx="2349790" cy="1569660"/>
          </a:xfrm>
          <a:prstGeom prst="rect">
            <a:avLst/>
          </a:prstGeom>
        </p:spPr>
      </p:pic>
    </p:spTree>
    <p:extLst>
      <p:ext uri="{BB962C8B-B14F-4D97-AF65-F5344CB8AC3E}">
        <p14:creationId xmlns:p14="http://schemas.microsoft.com/office/powerpoint/2010/main" val="31765061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Working Time Regulations</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2015176"/>
            <a:ext cx="4114800" cy="26063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endParaRPr lang="en-GB" sz="1500" kern="0" dirty="0">
              <a:solidFill>
                <a:srgbClr val="000000"/>
              </a:solidFill>
              <a:latin typeface="Arial"/>
            </a:endParaRPr>
          </a:p>
        </p:txBody>
      </p:sp>
      <p:sp>
        <p:nvSpPr>
          <p:cNvPr id="2" name="TextBox 1">
            <a:extLst>
              <a:ext uri="{FF2B5EF4-FFF2-40B4-BE49-F238E27FC236}">
                <a16:creationId xmlns:a16="http://schemas.microsoft.com/office/drawing/2014/main" id="{0D3E69DC-DC84-9C7E-60A8-CF8DF91D30C7}"/>
              </a:ext>
            </a:extLst>
          </p:cNvPr>
          <p:cNvSpPr txBox="1"/>
          <p:nvPr/>
        </p:nvSpPr>
        <p:spPr>
          <a:xfrm>
            <a:off x="535628" y="1910266"/>
            <a:ext cx="4628654"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The harvest season brings a high workload for agricultural workers. For example, during haymaking, hay must be cut, dried, baled and brought in before it rains. Employees may work 14-hour days, six days a week, and must give written consent to say they are happy to do this. Even in such cases, employers must still ensure employees have sufficient rest periods to keep them safe.</a:t>
            </a:r>
            <a:endParaRPr lang="en-GB" dirty="0"/>
          </a:p>
        </p:txBody>
      </p:sp>
      <p:pic>
        <p:nvPicPr>
          <p:cNvPr id="5" name="Picture 4" descr="A tractor working in a field&#10;&#10;Description automatically generated">
            <a:extLst>
              <a:ext uri="{FF2B5EF4-FFF2-40B4-BE49-F238E27FC236}">
                <a16:creationId xmlns:a16="http://schemas.microsoft.com/office/drawing/2014/main" id="{9D9DA569-A7E2-A9DC-065F-1C2F14D3B2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3861" y="1910265"/>
            <a:ext cx="3211934" cy="2453917"/>
          </a:xfrm>
          <a:prstGeom prst="rect">
            <a:avLst/>
          </a:prstGeom>
        </p:spPr>
      </p:pic>
    </p:spTree>
    <p:extLst>
      <p:ext uri="{BB962C8B-B14F-4D97-AF65-F5344CB8AC3E}">
        <p14:creationId xmlns:p14="http://schemas.microsoft.com/office/powerpoint/2010/main" val="2878330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Supply of Machinery (Safety) Regulations 2008</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692910"/>
            <a:ext cx="4967416" cy="26063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These regulations apply to those wishing to </a:t>
            </a:r>
            <a:r>
              <a:rPr lang="en-GB" b="1" kern="0" dirty="0">
                <a:solidFill>
                  <a:srgbClr val="000000"/>
                </a:solidFill>
                <a:latin typeface="Arial"/>
              </a:rPr>
              <a:t>sell machinery</a:t>
            </a:r>
            <a:r>
              <a:rPr lang="en-GB" kern="0" dirty="0">
                <a:solidFill>
                  <a:srgbClr val="000000"/>
                </a:solidFill>
                <a:latin typeface="Arial"/>
              </a:rPr>
              <a:t> in the UK, and stipulate the minimum health and safety requirements.</a:t>
            </a:r>
          </a:p>
          <a:p>
            <a:pPr lvl="1"/>
            <a:r>
              <a:rPr lang="en-GB" kern="0" dirty="0">
                <a:solidFill>
                  <a:srgbClr val="000000"/>
                </a:solidFill>
                <a:latin typeface="Arial"/>
              </a:rPr>
              <a:t>Machinery must be </a:t>
            </a:r>
            <a:r>
              <a:rPr lang="en-GB" b="1" kern="0" dirty="0">
                <a:solidFill>
                  <a:srgbClr val="000000"/>
                </a:solidFill>
                <a:latin typeface="Arial"/>
              </a:rPr>
              <a:t>safe</a:t>
            </a:r>
            <a:r>
              <a:rPr lang="en-GB" kern="0" dirty="0">
                <a:solidFill>
                  <a:srgbClr val="000000"/>
                </a:solidFill>
                <a:latin typeface="Arial"/>
              </a:rPr>
              <a:t>, have a </a:t>
            </a:r>
            <a:r>
              <a:rPr lang="en-GB" b="1" kern="0" dirty="0">
                <a:solidFill>
                  <a:srgbClr val="000000"/>
                </a:solidFill>
                <a:latin typeface="Arial"/>
              </a:rPr>
              <a:t>technical manual</a:t>
            </a:r>
            <a:r>
              <a:rPr lang="en-GB" kern="0" dirty="0">
                <a:solidFill>
                  <a:srgbClr val="000000"/>
                </a:solidFill>
                <a:latin typeface="Arial"/>
              </a:rPr>
              <a:t> available, have </a:t>
            </a:r>
            <a:r>
              <a:rPr lang="en-GB" b="1" kern="0" dirty="0">
                <a:solidFill>
                  <a:srgbClr val="000000"/>
                </a:solidFill>
                <a:latin typeface="Arial"/>
              </a:rPr>
              <a:t>instructions</a:t>
            </a:r>
            <a:r>
              <a:rPr lang="en-GB" kern="0" dirty="0">
                <a:solidFill>
                  <a:srgbClr val="000000"/>
                </a:solidFill>
                <a:latin typeface="Arial"/>
              </a:rPr>
              <a:t> on how to operate it safely, have </a:t>
            </a:r>
            <a:r>
              <a:rPr lang="en-GB" b="1" kern="0" dirty="0">
                <a:solidFill>
                  <a:srgbClr val="000000"/>
                </a:solidFill>
                <a:latin typeface="Arial"/>
              </a:rPr>
              <a:t>markings and certification </a:t>
            </a:r>
            <a:r>
              <a:rPr lang="en-GB" kern="0" dirty="0">
                <a:solidFill>
                  <a:srgbClr val="000000"/>
                </a:solidFill>
                <a:latin typeface="Arial"/>
              </a:rPr>
              <a:t>stating that it conforms with legislation and, if necessary, have </a:t>
            </a:r>
            <a:r>
              <a:rPr lang="en-GB" b="1" kern="0" dirty="0">
                <a:solidFill>
                  <a:srgbClr val="000000"/>
                </a:solidFill>
                <a:latin typeface="Arial"/>
              </a:rPr>
              <a:t>appropriate assembly instructions</a:t>
            </a:r>
            <a:r>
              <a:rPr lang="en-GB" kern="0" dirty="0">
                <a:solidFill>
                  <a:srgbClr val="000000"/>
                </a:solidFill>
                <a:latin typeface="Arial"/>
              </a:rPr>
              <a:t>.</a:t>
            </a:r>
          </a:p>
        </p:txBody>
      </p:sp>
      <p:sp>
        <p:nvSpPr>
          <p:cNvPr id="2" name="TextBox 1">
            <a:extLst>
              <a:ext uri="{FF2B5EF4-FFF2-40B4-BE49-F238E27FC236}">
                <a16:creationId xmlns:a16="http://schemas.microsoft.com/office/drawing/2014/main" id="{0D3E69DC-DC84-9C7E-60A8-CF8DF91D30C7}"/>
              </a:ext>
            </a:extLst>
          </p:cNvPr>
          <p:cNvSpPr txBox="1"/>
          <p:nvPr/>
        </p:nvSpPr>
        <p:spPr>
          <a:xfrm>
            <a:off x="5943599" y="1653558"/>
            <a:ext cx="2743201"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In the UK, sellers of chainsaws must ensure the tools are safe to use before sale, and must provide the buyer with proof the equipment is safe, as well as an instruction manual.</a:t>
            </a:r>
            <a:endParaRPr lang="en-GB" dirty="0"/>
          </a:p>
        </p:txBody>
      </p:sp>
    </p:spTree>
    <p:extLst>
      <p:ext uri="{BB962C8B-B14F-4D97-AF65-F5344CB8AC3E}">
        <p14:creationId xmlns:p14="http://schemas.microsoft.com/office/powerpoint/2010/main" val="37557754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WAHR 2005</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78217"/>
            <a:ext cx="5239265" cy="46743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 </a:t>
            </a:r>
            <a:r>
              <a:rPr lang="en-GB" b="1" dirty="0">
                <a:effectLst/>
                <a:ea typeface="Calibri" panose="020F0502020204030204" pitchFamily="34" charset="0"/>
                <a:cs typeface="Times New Roman" panose="02020603050405020304" pitchFamily="18" charset="0"/>
              </a:rPr>
              <a:t>Work at Height Regulations 2005 (WAHR)</a:t>
            </a:r>
            <a:r>
              <a:rPr lang="en-GB" dirty="0">
                <a:effectLst/>
              </a:rPr>
              <a:t> </a:t>
            </a:r>
            <a:r>
              <a:rPr lang="en-GB" kern="0" dirty="0">
                <a:solidFill>
                  <a:srgbClr val="000000"/>
                </a:solidFill>
                <a:latin typeface="Arial"/>
              </a:rPr>
              <a:t>are aimed to prevent any death or injury caused by falling from height, including ladders, roofs, openings or holes in the ground, and fragile surfaces. </a:t>
            </a:r>
          </a:p>
          <a:p>
            <a:pPr lvl="1"/>
            <a:r>
              <a:rPr lang="en-GB" kern="0" dirty="0">
                <a:solidFill>
                  <a:srgbClr val="000000"/>
                </a:solidFill>
                <a:latin typeface="Arial"/>
              </a:rPr>
              <a:t>Employers must ensure work is planned beforehand, supervised and carried out by competent people.</a:t>
            </a:r>
          </a:p>
          <a:p>
            <a:pPr lvl="1"/>
            <a:r>
              <a:rPr lang="en-GB" kern="0" dirty="0">
                <a:solidFill>
                  <a:srgbClr val="000000"/>
                </a:solidFill>
                <a:latin typeface="Arial"/>
              </a:rPr>
              <a:t>Where possible, working at height should be avoided. When not possible, appropriate precautions, such as use of harnesses and PPE should be in place to reduce any risk of a fall or injury.</a:t>
            </a:r>
          </a:p>
        </p:txBody>
      </p:sp>
      <p:pic>
        <p:nvPicPr>
          <p:cNvPr id="5" name="Picture 4" descr="A person cutting a tree&#10;&#10;Description automatically generated">
            <a:extLst>
              <a:ext uri="{FF2B5EF4-FFF2-40B4-BE49-F238E27FC236}">
                <a16:creationId xmlns:a16="http://schemas.microsoft.com/office/drawing/2014/main" id="{213ABF37-9F0B-EDE7-62E7-E7A7F8810A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8393" y="1578217"/>
            <a:ext cx="2988407" cy="1996256"/>
          </a:xfrm>
          <a:prstGeom prst="rect">
            <a:avLst/>
          </a:prstGeom>
        </p:spPr>
      </p:pic>
    </p:spTree>
    <p:extLst>
      <p:ext uri="{BB962C8B-B14F-4D97-AF65-F5344CB8AC3E}">
        <p14:creationId xmlns:p14="http://schemas.microsoft.com/office/powerpoint/2010/main" val="2485408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Health and safety legislation</a:t>
            </a:r>
          </a:p>
        </p:txBody>
      </p:sp>
      <p:sp>
        <p:nvSpPr>
          <p:cNvPr id="5123" name="Content Placeholder 2"/>
          <p:cNvSpPr>
            <a:spLocks noGrp="1"/>
          </p:cNvSpPr>
          <p:nvPr>
            <p:ph sz="quarter" idx="10"/>
          </p:nvPr>
        </p:nvSpPr>
        <p:spPr>
          <a:xfrm>
            <a:off x="457200" y="1520277"/>
            <a:ext cx="8229599" cy="617441"/>
          </a:xfrm>
        </p:spPr>
        <p:txBody>
          <a:bodyPr/>
          <a:lstStyle/>
          <a:p>
            <a:pPr>
              <a:defRPr/>
            </a:pPr>
            <a:r>
              <a:rPr lang="en-US" dirty="0"/>
              <a:t>Land-based businesses are governed by a range health and safety legislation, the key pieces of which are as follows.</a:t>
            </a:r>
          </a:p>
          <a:p>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548189" y="2380323"/>
            <a:ext cx="8138610" cy="3217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Health and Safety at Work Act 1974 (HASAWA)</a:t>
            </a:r>
          </a:p>
          <a:p>
            <a:pPr lvl="1"/>
            <a:r>
              <a:rPr lang="en-GB" kern="0" dirty="0">
                <a:solidFill>
                  <a:srgbClr val="000000"/>
                </a:solidFill>
                <a:latin typeface="Arial"/>
              </a:rPr>
              <a:t>Management of Health and Safety at Work Regulations 1999 </a:t>
            </a:r>
            <a:r>
              <a:rPr lang="en-GB" dirty="0">
                <a:solidFill>
                  <a:srgbClr val="000000"/>
                </a:solidFill>
                <a:effectLst/>
                <a:latin typeface="Arial" panose="020B0604020202020204" pitchFamily="34" charset="0"/>
                <a:ea typeface="Times New Roman" panose="02020603050405020304" pitchFamily="18" charset="0"/>
              </a:rPr>
              <a:t>(MHSWR)</a:t>
            </a:r>
            <a:r>
              <a:rPr lang="en-GB" dirty="0">
                <a:effectLst/>
              </a:rPr>
              <a:t> </a:t>
            </a:r>
            <a:endParaRPr lang="en-GB" kern="0" dirty="0">
              <a:solidFill>
                <a:srgbClr val="000000"/>
              </a:solidFill>
              <a:latin typeface="Arial"/>
            </a:endParaRPr>
          </a:p>
          <a:p>
            <a:pPr lvl="1"/>
            <a:r>
              <a:rPr lang="en-GB" kern="0" dirty="0">
                <a:solidFill>
                  <a:srgbClr val="000000"/>
                </a:solidFill>
                <a:latin typeface="Arial"/>
              </a:rPr>
              <a:t>Reporting of Injuries, Diseases and Dangerous Occurrences Regulations 2013 (RIDDOR)</a:t>
            </a:r>
          </a:p>
          <a:p>
            <a:pPr lvl="1"/>
            <a:r>
              <a:rPr lang="en-GB" kern="0" dirty="0">
                <a:solidFill>
                  <a:srgbClr val="000000"/>
                </a:solidFill>
                <a:latin typeface="Arial"/>
              </a:rPr>
              <a:t>Lifting Operations and Lifting Equipment Regulations 1998 (LOLER)</a:t>
            </a:r>
          </a:p>
          <a:p>
            <a:pPr lvl="1"/>
            <a:r>
              <a:rPr lang="en-GB" kern="0" dirty="0">
                <a:solidFill>
                  <a:srgbClr val="000000"/>
                </a:solidFill>
                <a:latin typeface="Arial"/>
              </a:rPr>
              <a:t>Control of Substances Hazardous to Health Regulations 2002 (COSHH)</a:t>
            </a:r>
          </a:p>
          <a:p>
            <a:pPr lvl="1"/>
            <a:endParaRPr lang="en-GB" sz="750" kern="0" dirty="0">
              <a:solidFill>
                <a:srgbClr val="000000"/>
              </a:solidFill>
              <a:latin typeface="Arial"/>
            </a:endParaRPr>
          </a:p>
          <a:p>
            <a:pPr marL="0" lvl="1" indent="0">
              <a:buNone/>
            </a:pPr>
            <a:endParaRPr lang="en-GB" sz="1500" kern="0" dirty="0">
              <a:solidFill>
                <a:srgbClr val="000000"/>
              </a:solidFill>
              <a:latin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WAHR 2005</a:t>
            </a:r>
          </a:p>
        </p:txBody>
      </p:sp>
      <p:sp>
        <p:nvSpPr>
          <p:cNvPr id="6" name="Content Placeholder 2">
            <a:extLst>
              <a:ext uri="{FF2B5EF4-FFF2-40B4-BE49-F238E27FC236}">
                <a16:creationId xmlns:a16="http://schemas.microsoft.com/office/drawing/2014/main" id="{E5B5CD47-18D7-4852-B2D9-8D4CFBBD9A19}"/>
              </a:ext>
            </a:extLst>
          </p:cNvPr>
          <p:cNvSpPr>
            <a:spLocks noGrp="1"/>
          </p:cNvSpPr>
          <p:nvPr>
            <p:ph sz="quarter" idx="10"/>
          </p:nvPr>
        </p:nvSpPr>
        <p:spPr>
          <a:xfrm>
            <a:off x="457200" y="1512000"/>
            <a:ext cx="4613564" cy="4338000"/>
          </a:xfrm>
        </p:spPr>
        <p:txBody>
          <a:bodyPr/>
          <a:lstStyle/>
          <a:p>
            <a:pPr eaLnBrk="0" hangingPunct="0">
              <a:lnSpc>
                <a:spcPts val="2400"/>
              </a:lnSpc>
              <a:spcBef>
                <a:spcPts val="1000"/>
              </a:spcBef>
              <a:spcAft>
                <a:spcPts val="1000"/>
              </a:spcAft>
              <a:buFontTx/>
              <a:buNone/>
            </a:pPr>
            <a:r>
              <a:rPr lang="en-GB" sz="2000" dirty="0">
                <a:solidFill>
                  <a:srgbClr val="111111"/>
                </a:solidFill>
                <a:latin typeface="Arial" panose="020B0604020202020204" pitchFamily="34" charset="0"/>
              </a:rPr>
              <a:t>The following will mitigate risks against falling from height:</a:t>
            </a:r>
            <a:endParaRPr lang="en-GB" altLang="x-none" sz="2000" dirty="0">
              <a:solidFill>
                <a:srgbClr val="111111"/>
              </a:solidFill>
              <a:latin typeface="Arial" panose="020B0604020202020204" pitchFamily="34" charset="0"/>
            </a:endParaRPr>
          </a:p>
          <a:p>
            <a:pPr marL="216000" indent="-216000">
              <a:spcBef>
                <a:spcPts val="500"/>
              </a:spcBef>
              <a:spcAft>
                <a:spcPts val="500"/>
              </a:spcAft>
              <a:buClr>
                <a:srgbClr val="0070C0"/>
              </a:buClr>
              <a:buFont typeface="Arial" panose="020B0604020202020204" pitchFamily="34" charset="0"/>
              <a:buChar char="•"/>
            </a:pPr>
            <a:r>
              <a:rPr lang="en-GB" altLang="x-none" sz="2000" dirty="0"/>
              <a:t>guards and fall arresters</a:t>
            </a:r>
          </a:p>
          <a:p>
            <a:pPr marL="216000" indent="-216000">
              <a:spcBef>
                <a:spcPts val="500"/>
              </a:spcBef>
              <a:spcAft>
                <a:spcPts val="500"/>
              </a:spcAft>
              <a:buClr>
                <a:srgbClr val="0070C0"/>
              </a:buClr>
              <a:buFont typeface="Arial" panose="020B0604020202020204" pitchFamily="34" charset="0"/>
              <a:buChar char="•"/>
            </a:pPr>
            <a:r>
              <a:rPr lang="en-GB" altLang="x-none" dirty="0"/>
              <a:t>harnesses</a:t>
            </a:r>
          </a:p>
          <a:p>
            <a:pPr marL="216000" indent="-216000">
              <a:spcBef>
                <a:spcPts val="500"/>
              </a:spcBef>
              <a:spcAft>
                <a:spcPts val="500"/>
              </a:spcAft>
              <a:buClr>
                <a:srgbClr val="0070C0"/>
              </a:buClr>
              <a:buFont typeface="Arial" panose="020B0604020202020204" pitchFamily="34" charset="0"/>
              <a:buChar char="•"/>
            </a:pPr>
            <a:r>
              <a:rPr lang="en-GB" altLang="x-none" dirty="0"/>
              <a:t>planning of work </a:t>
            </a:r>
          </a:p>
          <a:p>
            <a:pPr marL="216000" indent="-216000">
              <a:spcBef>
                <a:spcPts val="500"/>
              </a:spcBef>
              <a:spcAft>
                <a:spcPts val="500"/>
              </a:spcAft>
              <a:buClr>
                <a:srgbClr val="0070C0"/>
              </a:buClr>
              <a:buFont typeface="Arial" panose="020B0604020202020204" pitchFamily="34" charset="0"/>
              <a:buChar char="•"/>
            </a:pPr>
            <a:r>
              <a:rPr lang="en-GB" altLang="x-none" dirty="0"/>
              <a:t>risk assessment </a:t>
            </a:r>
          </a:p>
          <a:p>
            <a:pPr marL="216000" indent="-216000">
              <a:spcBef>
                <a:spcPts val="500"/>
              </a:spcBef>
              <a:spcAft>
                <a:spcPts val="500"/>
              </a:spcAft>
              <a:buClr>
                <a:srgbClr val="0070C0"/>
              </a:buClr>
              <a:buFont typeface="Arial" panose="020B0604020202020204" pitchFamily="34" charset="0"/>
              <a:buChar char="•"/>
            </a:pPr>
            <a:r>
              <a:rPr lang="en-GB" altLang="x-none" dirty="0"/>
              <a:t>equipment inspections.</a:t>
            </a:r>
          </a:p>
        </p:txBody>
      </p:sp>
      <p:sp>
        <p:nvSpPr>
          <p:cNvPr id="3" name="TextBox 2">
            <a:extLst>
              <a:ext uri="{FF2B5EF4-FFF2-40B4-BE49-F238E27FC236}">
                <a16:creationId xmlns:a16="http://schemas.microsoft.com/office/drawing/2014/main" id="{4E1EC306-F04D-497D-AA70-23A1BF12C69A}"/>
              </a:ext>
            </a:extLst>
          </p:cNvPr>
          <p:cNvSpPr txBox="1"/>
          <p:nvPr/>
        </p:nvSpPr>
        <p:spPr>
          <a:xfrm>
            <a:off x="5306028" y="4551976"/>
            <a:ext cx="3519949" cy="584775"/>
          </a:xfrm>
          <a:prstGeom prst="rect">
            <a:avLst/>
          </a:prstGeom>
          <a:noFill/>
        </p:spPr>
        <p:txBody>
          <a:bodyPr wrap="square" rtlCol="0">
            <a:spAutoFit/>
          </a:bodyPr>
          <a:lstStyle/>
          <a:p>
            <a:pPr>
              <a:spcBef>
                <a:spcPct val="0"/>
              </a:spcBef>
              <a:buClr>
                <a:srgbClr val="0070C0"/>
              </a:buClr>
            </a:pPr>
            <a:r>
              <a:rPr lang="en-US" sz="1600" dirty="0">
                <a:hlinkClick r:id="rId2"/>
              </a:rPr>
              <a:t>Work at Height Regulations 2005 (legislation.gov.uk)</a:t>
            </a:r>
            <a:endParaRPr lang="en-GB" altLang="x-none" sz="1600" dirty="0"/>
          </a:p>
        </p:txBody>
      </p:sp>
      <p:sp>
        <p:nvSpPr>
          <p:cNvPr id="4" name="TextBox 3">
            <a:extLst>
              <a:ext uri="{FF2B5EF4-FFF2-40B4-BE49-F238E27FC236}">
                <a16:creationId xmlns:a16="http://schemas.microsoft.com/office/drawing/2014/main" id="{2ED57182-EF83-24D4-EF50-8D605FF5F8AD}"/>
              </a:ext>
            </a:extLst>
          </p:cNvPr>
          <p:cNvSpPr txBox="1"/>
          <p:nvPr/>
        </p:nvSpPr>
        <p:spPr>
          <a:xfrm>
            <a:off x="5143501" y="1567728"/>
            <a:ext cx="3432725"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endParaRPr lang="en-GB" kern="0" dirty="0">
              <a:solidFill>
                <a:srgbClr val="000000"/>
              </a:solidFill>
              <a:latin typeface="Arial"/>
            </a:endParaRPr>
          </a:p>
          <a:p>
            <a:r>
              <a:rPr lang="en-GB" kern="0" dirty="0">
                <a:solidFill>
                  <a:srgbClr val="000000"/>
                </a:solidFill>
                <a:latin typeface="Arial"/>
              </a:rPr>
              <a:t>When cutting down tall trees in sections, employers must make a clear plan on how to accomplish this safely. Harnesses and ropes must be used to prevent falls and boots must have sufficient grip to reduce the likelihood of slips.</a:t>
            </a:r>
            <a:endParaRPr lang="en-GB" dirty="0"/>
          </a:p>
        </p:txBody>
      </p:sp>
    </p:spTree>
    <p:extLst>
      <p:ext uri="{BB962C8B-B14F-4D97-AF65-F5344CB8AC3E}">
        <p14:creationId xmlns:p14="http://schemas.microsoft.com/office/powerpoint/2010/main" val="684669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Control of Noise at Work Regulations 2005</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75822"/>
            <a:ext cx="4880919" cy="26063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 Regulations aim to reduce the impact of noise on workers. This includes maximum noise values (on average) over a day or a week (80 dB), as well as maximum peak values (135 dB), as either of these can cause permanent hearing damage.</a:t>
            </a:r>
          </a:p>
          <a:p>
            <a:pPr lvl="1"/>
            <a:r>
              <a:rPr lang="en-GB" kern="0" dirty="0">
                <a:solidFill>
                  <a:srgbClr val="000000"/>
                </a:solidFill>
                <a:latin typeface="Arial"/>
              </a:rPr>
              <a:t>If noise levels are high, employers must reduce the overall noise level through use of quieter machinery and provision of hearing protection. They must also offer regular hearing checks to employees.</a:t>
            </a:r>
          </a:p>
          <a:p>
            <a:pPr lvl="1"/>
            <a:endParaRPr lang="en-GB" sz="1800" kern="0" dirty="0">
              <a:solidFill>
                <a:srgbClr val="000000"/>
              </a:solidFill>
              <a:latin typeface="Arial"/>
            </a:endParaRPr>
          </a:p>
        </p:txBody>
      </p:sp>
      <p:sp>
        <p:nvSpPr>
          <p:cNvPr id="2" name="TextBox 1">
            <a:extLst>
              <a:ext uri="{FF2B5EF4-FFF2-40B4-BE49-F238E27FC236}">
                <a16:creationId xmlns:a16="http://schemas.microsoft.com/office/drawing/2014/main" id="{0D3E69DC-DC84-9C7E-60A8-CF8DF91D30C7}"/>
              </a:ext>
            </a:extLst>
          </p:cNvPr>
          <p:cNvSpPr txBox="1"/>
          <p:nvPr/>
        </p:nvSpPr>
        <p:spPr>
          <a:xfrm>
            <a:off x="5622324" y="3323968"/>
            <a:ext cx="2990766"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a:t>
            </a:r>
          </a:p>
          <a:p>
            <a:r>
              <a:rPr lang="en-GB" kern="0" dirty="0">
                <a:solidFill>
                  <a:srgbClr val="000000"/>
                </a:solidFill>
                <a:latin typeface="Arial"/>
              </a:rPr>
              <a:t>When working with noisy machinery such as tractors, saws or other equipment for long periods, workers should be wearing hearing protectors to prevent damage.</a:t>
            </a:r>
            <a:endParaRPr lang="en-GB" dirty="0"/>
          </a:p>
        </p:txBody>
      </p:sp>
      <p:sp>
        <p:nvSpPr>
          <p:cNvPr id="6" name="TextBox 5">
            <a:extLst>
              <a:ext uri="{FF2B5EF4-FFF2-40B4-BE49-F238E27FC236}">
                <a16:creationId xmlns:a16="http://schemas.microsoft.com/office/drawing/2014/main" id="{2C2664CF-DCA3-8119-6AE9-6184F69BBFB3}"/>
              </a:ext>
            </a:extLst>
          </p:cNvPr>
          <p:cNvSpPr txBox="1"/>
          <p:nvPr/>
        </p:nvSpPr>
        <p:spPr>
          <a:xfrm>
            <a:off x="624362" y="5457175"/>
            <a:ext cx="4164658" cy="584775"/>
          </a:xfrm>
          <a:prstGeom prst="rect">
            <a:avLst/>
          </a:prstGeom>
          <a:noFill/>
        </p:spPr>
        <p:txBody>
          <a:bodyPr wrap="square">
            <a:spAutoFit/>
          </a:bodyPr>
          <a:lstStyle/>
          <a:p>
            <a:r>
              <a:rPr lang="en-US" sz="1600" dirty="0">
                <a:hlinkClick r:id="rId3"/>
              </a:rPr>
              <a:t>Control of Noise at Work Regulations 2005 (legislation.gov.uk)</a:t>
            </a:r>
            <a:endParaRPr lang="en-GB" sz="1600" dirty="0"/>
          </a:p>
        </p:txBody>
      </p:sp>
      <p:pic>
        <p:nvPicPr>
          <p:cNvPr id="7" name="Picture 6" descr="A person holding a yellow earphones&#10;&#10;Description automatically generated">
            <a:extLst>
              <a:ext uri="{FF2B5EF4-FFF2-40B4-BE49-F238E27FC236}">
                <a16:creationId xmlns:a16="http://schemas.microsoft.com/office/drawing/2014/main" id="{4E41AB85-00EF-04D6-A173-26C8762808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1636" y="1575232"/>
            <a:ext cx="2341454" cy="1564092"/>
          </a:xfrm>
          <a:prstGeom prst="rect">
            <a:avLst/>
          </a:prstGeom>
        </p:spPr>
      </p:pic>
    </p:spTree>
    <p:extLst>
      <p:ext uri="{BB962C8B-B14F-4D97-AF65-F5344CB8AC3E}">
        <p14:creationId xmlns:p14="http://schemas.microsoft.com/office/powerpoint/2010/main" val="15710994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1485900" y="1991250"/>
            <a:ext cx="6172200" cy="3186000"/>
          </a:xfrm>
        </p:spPr>
        <p:txBody>
          <a:bodyPr/>
          <a:lstStyle/>
          <a:p>
            <a:pPr algn="ctr" eaLnBrk="1" hangingPunct="1">
              <a:lnSpc>
                <a:spcPct val="100000"/>
              </a:lnSpc>
            </a:pPr>
            <a:endParaRPr sz="4500" dirty="0">
              <a:solidFill>
                <a:srgbClr val="E30613"/>
              </a:solidFill>
              <a:ea typeface="ＭＳ Ｐゴシック" pitchFamily="-105" charset="-128"/>
              <a:cs typeface="ＭＳ Ｐゴシック" pitchFamily="-105" charset="-128"/>
            </a:endParaRPr>
          </a:p>
          <a:p>
            <a:pPr algn="ctr" eaLnBrk="1" hangingPunct="1">
              <a:lnSpc>
                <a:spcPct val="100000"/>
              </a:lnSpc>
            </a:pPr>
            <a:r>
              <a:rPr sz="45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Health and safety legislation</a:t>
            </a:r>
          </a:p>
        </p:txBody>
      </p:sp>
      <p:sp>
        <p:nvSpPr>
          <p:cNvPr id="2" name="Content Placeholder 2">
            <a:extLst>
              <a:ext uri="{FF2B5EF4-FFF2-40B4-BE49-F238E27FC236}">
                <a16:creationId xmlns:a16="http://schemas.microsoft.com/office/drawing/2014/main" id="{A6DC0D62-9813-D46A-152B-83E84AF57D26}"/>
              </a:ext>
            </a:extLst>
          </p:cNvPr>
          <p:cNvSpPr txBox="1">
            <a:spLocks/>
          </p:cNvSpPr>
          <p:nvPr/>
        </p:nvSpPr>
        <p:spPr bwMode="auto">
          <a:xfrm>
            <a:off x="457200" y="1680520"/>
            <a:ext cx="7783551" cy="47314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Provision and Use of Work Equipment Regulations 1998 (PUWER)</a:t>
            </a:r>
          </a:p>
          <a:p>
            <a:pPr lvl="1"/>
            <a:r>
              <a:rPr lang="en-GB" kern="0" dirty="0">
                <a:solidFill>
                  <a:srgbClr val="000000"/>
                </a:solidFill>
                <a:latin typeface="Arial"/>
              </a:rPr>
              <a:t>Manual Handling Operations Regulations 1992 (MHOR)</a:t>
            </a:r>
          </a:p>
          <a:p>
            <a:pPr lvl="1"/>
            <a:r>
              <a:rPr lang="en-GB" kern="0" dirty="0">
                <a:solidFill>
                  <a:srgbClr val="000000"/>
                </a:solidFill>
                <a:latin typeface="Arial"/>
              </a:rPr>
              <a:t>Fire Safety Act 2021/</a:t>
            </a:r>
            <a:r>
              <a:rPr lang="en-GB" dirty="0">
                <a:latin typeface="Arial" panose="020B0604020202020204" pitchFamily="34" charset="0"/>
                <a:ea typeface="Cambria" panose="02040503050406030204" pitchFamily="18" charset="0"/>
                <a:cs typeface="Times New Roman" panose="02020603050405020304" pitchFamily="18" charset="0"/>
              </a:rPr>
              <a:t>Regulatory Reform (Fire Safety) Order 2005</a:t>
            </a:r>
            <a:endParaRPr lang="en-GB" kern="0" dirty="0">
              <a:solidFill>
                <a:srgbClr val="000000"/>
              </a:solidFill>
              <a:latin typeface="Arial"/>
            </a:endParaRPr>
          </a:p>
          <a:p>
            <a:pPr lvl="1"/>
            <a:r>
              <a:rPr lang="en-GB" kern="0" dirty="0">
                <a:solidFill>
                  <a:srgbClr val="000000"/>
                </a:solidFill>
                <a:latin typeface="Arial"/>
              </a:rPr>
              <a:t>Personal Protective Equipment (PPE) at Work Regulations 1992</a:t>
            </a:r>
          </a:p>
          <a:p>
            <a:pPr lvl="1"/>
            <a:r>
              <a:rPr lang="en-GB" kern="0" dirty="0">
                <a:solidFill>
                  <a:srgbClr val="000000"/>
                </a:solidFill>
                <a:latin typeface="Arial"/>
              </a:rPr>
              <a:t>Working Time Regulations 1998 (and Amendment 2023)</a:t>
            </a:r>
          </a:p>
          <a:p>
            <a:pPr lvl="1"/>
            <a:r>
              <a:rPr lang="en-GB" kern="0" dirty="0">
                <a:solidFill>
                  <a:srgbClr val="000000"/>
                </a:solidFill>
                <a:latin typeface="Arial"/>
              </a:rPr>
              <a:t>Supply of Machinery (Safety) Regulations 2008</a:t>
            </a:r>
          </a:p>
          <a:p>
            <a:pPr lvl="1"/>
            <a:r>
              <a:rPr lang="en-GB" kern="0" dirty="0">
                <a:solidFill>
                  <a:srgbClr val="000000"/>
                </a:solidFill>
                <a:latin typeface="Arial"/>
              </a:rPr>
              <a:t>Work at Height Regulations 2005 (WAHR)</a:t>
            </a:r>
          </a:p>
          <a:p>
            <a:pPr lvl="1"/>
            <a:r>
              <a:rPr lang="en-GB" kern="0" dirty="0">
                <a:solidFill>
                  <a:srgbClr val="000000"/>
                </a:solidFill>
                <a:latin typeface="Arial"/>
              </a:rPr>
              <a:t>Control of Noise at Work Regulations 2005</a:t>
            </a:r>
          </a:p>
          <a:p>
            <a:pPr marL="0" lvl="1" indent="0">
              <a:buNone/>
            </a:pPr>
            <a:endParaRPr lang="en-GB" sz="1500" kern="0" dirty="0">
              <a:solidFill>
                <a:srgbClr val="000000"/>
              </a:solidFill>
              <a:latin typeface="Arial"/>
            </a:endParaRPr>
          </a:p>
        </p:txBody>
      </p:sp>
    </p:spTree>
    <p:extLst>
      <p:ext uri="{BB962C8B-B14F-4D97-AF65-F5344CB8AC3E}">
        <p14:creationId xmlns:p14="http://schemas.microsoft.com/office/powerpoint/2010/main" val="1705788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HASAWA 1974</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72585"/>
            <a:ext cx="4810991" cy="44822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kern="0" dirty="0">
                <a:solidFill>
                  <a:srgbClr val="000000"/>
                </a:solidFill>
                <a:latin typeface="Arial"/>
              </a:rPr>
              <a:t>The primary piece of legislation covering occupational health and safety in UK, the </a:t>
            </a:r>
            <a:r>
              <a:rPr lang="en-GB" sz="1800" b="1" kern="0" dirty="0">
                <a:solidFill>
                  <a:srgbClr val="000000"/>
                </a:solidFill>
                <a:latin typeface="Arial"/>
              </a:rPr>
              <a:t>Health and Safety at Work Act (HASAWA)</a:t>
            </a:r>
            <a:r>
              <a:rPr lang="en-GB" sz="1800" kern="0" dirty="0">
                <a:solidFill>
                  <a:srgbClr val="000000"/>
                </a:solidFill>
                <a:latin typeface="Arial"/>
              </a:rPr>
              <a:t> outlines the general responsibilities of an employer, employee and self-employed person related to workplace health and safety.</a:t>
            </a:r>
          </a:p>
          <a:p>
            <a:pPr lvl="1"/>
            <a:r>
              <a:rPr lang="en-GB" sz="1800" kern="0" dirty="0">
                <a:solidFill>
                  <a:srgbClr val="000000"/>
                </a:solidFill>
                <a:latin typeface="Arial"/>
              </a:rPr>
              <a:t>HASAWA focuses on </a:t>
            </a:r>
            <a:r>
              <a:rPr lang="en-GB" sz="1800" b="1" kern="0" dirty="0">
                <a:solidFill>
                  <a:srgbClr val="000000"/>
                </a:solidFill>
                <a:latin typeface="Arial"/>
              </a:rPr>
              <a:t>managing risk</a:t>
            </a:r>
            <a:r>
              <a:rPr lang="en-GB" sz="1800" kern="0" dirty="0">
                <a:solidFill>
                  <a:srgbClr val="000000"/>
                </a:solidFill>
                <a:latin typeface="Arial"/>
              </a:rPr>
              <a:t> (as well as preventing harm).</a:t>
            </a:r>
          </a:p>
          <a:p>
            <a:pPr lvl="1"/>
            <a:r>
              <a:rPr lang="en-GB" sz="1800" kern="0" dirty="0">
                <a:solidFill>
                  <a:srgbClr val="000000"/>
                </a:solidFill>
                <a:latin typeface="Arial"/>
              </a:rPr>
              <a:t>It covers all industries, some having additional legislation due to their hazardous nature.</a:t>
            </a:r>
          </a:p>
          <a:p>
            <a:pPr lvl="1"/>
            <a:r>
              <a:rPr lang="en-GB" sz="1800" kern="0" dirty="0">
                <a:solidFill>
                  <a:srgbClr val="000000"/>
                </a:solidFill>
                <a:latin typeface="Arial"/>
              </a:rPr>
              <a:t>HASAWA is generally enforced by the </a:t>
            </a:r>
            <a:r>
              <a:rPr lang="en-GB" sz="1800" b="1" kern="0" dirty="0">
                <a:solidFill>
                  <a:srgbClr val="000000"/>
                </a:solidFill>
                <a:latin typeface="Arial"/>
              </a:rPr>
              <a:t>Health and Safety Executive (HSE)</a:t>
            </a:r>
            <a:r>
              <a:rPr lang="en-GB" sz="1800" kern="0" dirty="0">
                <a:solidFill>
                  <a:srgbClr val="000000"/>
                </a:solidFill>
                <a:latin typeface="Arial"/>
              </a:rPr>
              <a:t>.</a:t>
            </a:r>
          </a:p>
        </p:txBody>
      </p:sp>
      <p:sp>
        <p:nvSpPr>
          <p:cNvPr id="5" name="TextBox 4">
            <a:extLst>
              <a:ext uri="{FF2B5EF4-FFF2-40B4-BE49-F238E27FC236}">
                <a16:creationId xmlns:a16="http://schemas.microsoft.com/office/drawing/2014/main" id="{53D27BA7-974C-6525-769A-178C193CB637}"/>
              </a:ext>
            </a:extLst>
          </p:cNvPr>
          <p:cNvSpPr txBox="1"/>
          <p:nvPr/>
        </p:nvSpPr>
        <p:spPr>
          <a:xfrm>
            <a:off x="5268192" y="3732212"/>
            <a:ext cx="3600890" cy="830997"/>
          </a:xfrm>
          <a:prstGeom prst="rect">
            <a:avLst/>
          </a:prstGeom>
          <a:noFill/>
        </p:spPr>
        <p:txBody>
          <a:bodyPr wrap="square" rtlCol="0">
            <a:spAutoFit/>
          </a:bodyPr>
          <a:lstStyle/>
          <a:p>
            <a:r>
              <a:rPr lang="en-GB" sz="1600" kern="0" dirty="0"/>
              <a:t>The full Act can be found here: </a:t>
            </a:r>
          </a:p>
          <a:p>
            <a:r>
              <a:rPr lang="en-US" sz="1600" dirty="0">
                <a:hlinkClick r:id="rId3"/>
              </a:rPr>
              <a:t>Health and Safety at Work Act 1974 (legislation.gov.uk)</a:t>
            </a:r>
            <a:endParaRPr lang="en-GB" sz="1600" kern="0" dirty="0"/>
          </a:p>
        </p:txBody>
      </p:sp>
      <p:pic>
        <p:nvPicPr>
          <p:cNvPr id="6" name="Picture 5" descr="A blue background with white text&#10;&#10;Description automatically generated">
            <a:extLst>
              <a:ext uri="{FF2B5EF4-FFF2-40B4-BE49-F238E27FC236}">
                <a16:creationId xmlns:a16="http://schemas.microsoft.com/office/drawing/2014/main" id="{7C6E8E61-EE43-9CFD-1B91-DDAA3A77F4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8191" y="1572585"/>
            <a:ext cx="3425927" cy="1712964"/>
          </a:xfrm>
          <a:prstGeom prst="rect">
            <a:avLst/>
          </a:prstGeom>
        </p:spPr>
      </p:pic>
    </p:spTree>
    <p:extLst>
      <p:ext uri="{BB962C8B-B14F-4D97-AF65-F5344CB8AC3E}">
        <p14:creationId xmlns:p14="http://schemas.microsoft.com/office/powerpoint/2010/main" val="2642227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01C1924-044C-463D-9EA2-30C6567D175F}"/>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HASAWA</a:t>
            </a:r>
          </a:p>
        </p:txBody>
      </p:sp>
      <p:sp>
        <p:nvSpPr>
          <p:cNvPr id="6" name="Content Placeholder 2">
            <a:extLst>
              <a:ext uri="{FF2B5EF4-FFF2-40B4-BE49-F238E27FC236}">
                <a16:creationId xmlns:a16="http://schemas.microsoft.com/office/drawing/2014/main" id="{4FCB1961-FBA8-4839-A041-C0D3BC32CCFF}"/>
              </a:ext>
            </a:extLst>
          </p:cNvPr>
          <p:cNvSpPr>
            <a:spLocks noGrp="1"/>
          </p:cNvSpPr>
          <p:nvPr>
            <p:ph sz="quarter" idx="10"/>
          </p:nvPr>
        </p:nvSpPr>
        <p:spPr>
          <a:xfrm>
            <a:off x="457200" y="1602000"/>
            <a:ext cx="4222955" cy="4248000"/>
          </a:xfrm>
        </p:spPr>
        <p:txBody>
          <a:bodyPr/>
          <a:lstStyle/>
          <a:p>
            <a:pPr lvl="1"/>
            <a:r>
              <a:rPr lang="en-GB" altLang="x-none" dirty="0"/>
              <a:t>T</a:t>
            </a:r>
            <a:r>
              <a:rPr lang="en-GB" altLang="x-none" sz="2000" dirty="0">
                <a:ea typeface="ＭＳ Ｐゴシック" charset="-128"/>
              </a:rPr>
              <a:t>he Act makes health, safety and welfare </a:t>
            </a:r>
            <a:r>
              <a:rPr lang="en-GB" altLang="x-none" sz="2000" b="1" dirty="0">
                <a:ea typeface="ＭＳ Ｐゴシック" charset="-128"/>
              </a:rPr>
              <a:t>everyone</a:t>
            </a:r>
            <a:r>
              <a:rPr lang="en-GB" altLang="en-US" sz="2000" b="1" dirty="0">
                <a:ea typeface="ＭＳ Ｐゴシック" charset="-128"/>
              </a:rPr>
              <a:t>’</a:t>
            </a:r>
            <a:r>
              <a:rPr lang="en-GB" altLang="x-none" sz="2000" b="1" dirty="0">
                <a:ea typeface="ＭＳ Ｐゴシック" charset="-128"/>
              </a:rPr>
              <a:t>s</a:t>
            </a:r>
            <a:r>
              <a:rPr lang="en-GB" altLang="x-none" sz="2000" dirty="0">
                <a:ea typeface="ＭＳ Ｐゴシック" charset="-128"/>
              </a:rPr>
              <a:t> </a:t>
            </a:r>
            <a:r>
              <a:rPr lang="en-GB" altLang="x-none" sz="2000" b="1" dirty="0">
                <a:ea typeface="ＭＳ Ｐゴシック" charset="-128"/>
              </a:rPr>
              <a:t>responsibility</a:t>
            </a:r>
            <a:r>
              <a:rPr lang="en-GB" altLang="x-none" sz="2000" dirty="0">
                <a:ea typeface="ＭＳ Ｐゴシック" charset="-128"/>
              </a:rPr>
              <a:t>.</a:t>
            </a:r>
          </a:p>
          <a:p>
            <a:pPr lvl="1"/>
            <a:r>
              <a:rPr lang="en-GB" altLang="x-none" sz="2000" dirty="0">
                <a:ea typeface="ＭＳ Ｐゴシック" charset="-128"/>
              </a:rPr>
              <a:t>A health and safety </a:t>
            </a:r>
            <a:r>
              <a:rPr lang="en-GB" altLang="x-none" sz="2000" dirty="0"/>
              <a:t>p</a:t>
            </a:r>
            <a:r>
              <a:rPr lang="en-GB" altLang="x-none" sz="2000" dirty="0">
                <a:ea typeface="ＭＳ Ｐゴシック" charset="-128"/>
              </a:rPr>
              <a:t>olicy </a:t>
            </a:r>
            <a:r>
              <a:rPr lang="en-GB" altLang="x-none" sz="2000" b="1" dirty="0">
                <a:ea typeface="ＭＳ Ｐゴシック" charset="-128"/>
              </a:rPr>
              <a:t>must</a:t>
            </a:r>
            <a:r>
              <a:rPr lang="en-GB" altLang="x-none" sz="2000" dirty="0">
                <a:ea typeface="ＭＳ Ｐゴシック" charset="-128"/>
              </a:rPr>
              <a:t> be produced if a company has </a:t>
            </a:r>
            <a:r>
              <a:rPr lang="en-GB" altLang="x-none" sz="2000" b="1" dirty="0">
                <a:ea typeface="ＭＳ Ｐゴシック" charset="-128"/>
              </a:rPr>
              <a:t>five or more</a:t>
            </a:r>
            <a:r>
              <a:rPr lang="en-GB" altLang="x-none" sz="2000" dirty="0">
                <a:ea typeface="ＭＳ Ｐゴシック" charset="-128"/>
              </a:rPr>
              <a:t> employees.</a:t>
            </a:r>
          </a:p>
          <a:p>
            <a:endParaRPr lang="en-US" dirty="0"/>
          </a:p>
        </p:txBody>
      </p:sp>
      <p:pic>
        <p:nvPicPr>
          <p:cNvPr id="3" name="Picture 2" descr="A close-up of a safety gear&#10;&#10;Description automatically generated">
            <a:extLst>
              <a:ext uri="{FF2B5EF4-FFF2-40B4-BE49-F238E27FC236}">
                <a16:creationId xmlns:a16="http://schemas.microsoft.com/office/drawing/2014/main" id="{1EB01481-458C-FB07-41E4-2114BCA20D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1602000"/>
            <a:ext cx="3657600" cy="2443277"/>
          </a:xfrm>
          <a:prstGeom prst="rect">
            <a:avLst/>
          </a:prstGeom>
        </p:spPr>
      </p:pic>
    </p:spTree>
    <p:extLst>
      <p:ext uri="{BB962C8B-B14F-4D97-AF65-F5344CB8AC3E}">
        <p14:creationId xmlns:p14="http://schemas.microsoft.com/office/powerpoint/2010/main" val="14088636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FBD2B-678E-EC25-6293-D57B57F98B67}"/>
              </a:ext>
            </a:extLst>
          </p:cNvPr>
          <p:cNvSpPr>
            <a:spLocks noGrp="1"/>
          </p:cNvSpPr>
          <p:nvPr>
            <p:ph type="title"/>
          </p:nvPr>
        </p:nvSpPr>
        <p:spPr/>
        <p:txBody>
          <a:bodyPr/>
          <a:lstStyle/>
          <a:p>
            <a:r>
              <a:rPr lang="en-US" dirty="0"/>
              <a:t>HASAWA case example: a self-employed worker</a:t>
            </a:r>
            <a:endParaRPr lang="en-GB" dirty="0"/>
          </a:p>
        </p:txBody>
      </p:sp>
      <p:sp>
        <p:nvSpPr>
          <p:cNvPr id="4" name="Content Placeholder 3">
            <a:extLst>
              <a:ext uri="{FF2B5EF4-FFF2-40B4-BE49-F238E27FC236}">
                <a16:creationId xmlns:a16="http://schemas.microsoft.com/office/drawing/2014/main" id="{9A13CFE2-2E0A-0838-FF5B-1AE35F9C69FA}"/>
              </a:ext>
            </a:extLst>
          </p:cNvPr>
          <p:cNvSpPr txBox="1">
            <a:spLocks noGrp="1"/>
          </p:cNvSpPr>
          <p:nvPr>
            <p:ph sz="quarter" idx="10"/>
          </p:nvPr>
        </p:nvSpPr>
        <p:spPr>
          <a:xfrm>
            <a:off x="457200" y="1511300"/>
            <a:ext cx="4914900" cy="385746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72000" lvl="1" indent="0">
              <a:lnSpc>
                <a:spcPct val="100000"/>
              </a:lnSpc>
              <a:buNone/>
            </a:pPr>
            <a:r>
              <a:rPr lang="en-GB" sz="1800" kern="0" dirty="0">
                <a:solidFill>
                  <a:srgbClr val="000000"/>
                </a:solidFill>
                <a:latin typeface="Arial"/>
              </a:rPr>
              <a:t>A farm worker is self-employed and works for short periods at different agricultural businesses providing different services. </a:t>
            </a:r>
          </a:p>
          <a:p>
            <a:pPr marL="72000" lvl="1" indent="0">
              <a:lnSpc>
                <a:spcPct val="100000"/>
              </a:lnSpc>
              <a:buNone/>
            </a:pPr>
            <a:r>
              <a:rPr lang="en-GB" sz="1800" kern="0" dirty="0">
                <a:solidFill>
                  <a:srgbClr val="000000"/>
                </a:solidFill>
                <a:latin typeface="Arial"/>
              </a:rPr>
              <a:t>The worker must assess the risk to themselves every time they go to a new workplace and take reasonable precautions to ensure they remain safe. </a:t>
            </a:r>
          </a:p>
          <a:p>
            <a:pPr marL="72000" lvl="1" indent="0">
              <a:lnSpc>
                <a:spcPct val="100000"/>
              </a:lnSpc>
              <a:buNone/>
            </a:pPr>
            <a:r>
              <a:rPr lang="en-GB" sz="1800" kern="0" dirty="0">
                <a:solidFill>
                  <a:srgbClr val="000000"/>
                </a:solidFill>
                <a:latin typeface="Arial"/>
              </a:rPr>
              <a:t>This includes asking each client for specific information relating to high-risk processes. The self-employed worker must also ensure they have sufficient training to perform the tasks correctly and, if they do not, they must inform their client</a:t>
            </a:r>
            <a:r>
              <a:rPr lang="en-GB" sz="1800" dirty="0">
                <a:solidFill>
                  <a:srgbClr val="000000"/>
                </a:solidFill>
                <a:latin typeface="Arial"/>
              </a:rPr>
              <a:t>.</a:t>
            </a:r>
            <a:endParaRPr lang="en-GB" sz="1800" kern="0" dirty="0">
              <a:solidFill>
                <a:srgbClr val="000000"/>
              </a:solidFill>
              <a:latin typeface="Arial"/>
            </a:endParaRPr>
          </a:p>
        </p:txBody>
      </p:sp>
      <p:pic>
        <p:nvPicPr>
          <p:cNvPr id="5" name="Picture 4" descr="A person in a warehouse with tomatoes&#10;&#10;Description automatically generated">
            <a:extLst>
              <a:ext uri="{FF2B5EF4-FFF2-40B4-BE49-F238E27FC236}">
                <a16:creationId xmlns:a16="http://schemas.microsoft.com/office/drawing/2014/main" id="{F66AB6DB-5920-A79A-C82B-569E77C856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7423" y="1511300"/>
            <a:ext cx="3015251" cy="1917700"/>
          </a:xfrm>
          <a:prstGeom prst="rect">
            <a:avLst/>
          </a:prstGeom>
        </p:spPr>
      </p:pic>
    </p:spTree>
    <p:extLst>
      <p:ext uri="{BB962C8B-B14F-4D97-AF65-F5344CB8AC3E}">
        <p14:creationId xmlns:p14="http://schemas.microsoft.com/office/powerpoint/2010/main" val="2122889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MHSWR 1999</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77897" y="1616634"/>
            <a:ext cx="5305065" cy="30829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 </a:t>
            </a:r>
            <a:r>
              <a:rPr lang="en-GB" b="1" dirty="0">
                <a:effectLst/>
                <a:ea typeface="Calibri" panose="020F0502020204030204" pitchFamily="34" charset="0"/>
                <a:cs typeface="Times New Roman" panose="02020603050405020304" pitchFamily="18" charset="0"/>
              </a:rPr>
              <a:t>Management of Health and Safety at Work Regulations (MHSWR)</a:t>
            </a:r>
            <a:r>
              <a:rPr lang="en-GB" sz="1600" dirty="0">
                <a:effectLst/>
              </a:rPr>
              <a:t> </a:t>
            </a:r>
            <a:r>
              <a:rPr lang="en-GB" kern="0" dirty="0">
                <a:solidFill>
                  <a:srgbClr val="000000"/>
                </a:solidFill>
                <a:latin typeface="Arial"/>
              </a:rPr>
              <a:t>reinforce HASAWA.</a:t>
            </a:r>
          </a:p>
          <a:p>
            <a:pPr lvl="1"/>
            <a:r>
              <a:rPr lang="en-GB" kern="0" dirty="0">
                <a:solidFill>
                  <a:srgbClr val="000000"/>
                </a:solidFill>
                <a:latin typeface="Arial"/>
              </a:rPr>
              <a:t>The Regulations outline the duties of employers and employees in ensuring the maintenance of a safe working environment.</a:t>
            </a:r>
          </a:p>
          <a:p>
            <a:pPr lvl="1"/>
            <a:r>
              <a:rPr lang="en-GB" kern="0" dirty="0">
                <a:solidFill>
                  <a:srgbClr val="000000"/>
                </a:solidFill>
                <a:latin typeface="Arial"/>
              </a:rPr>
              <a:t>The Regulations include specific, practical guidance as applied to different groups of people in different work situations.</a:t>
            </a:r>
          </a:p>
        </p:txBody>
      </p:sp>
      <p:sp>
        <p:nvSpPr>
          <p:cNvPr id="4" name="TextBox 3">
            <a:extLst>
              <a:ext uri="{FF2B5EF4-FFF2-40B4-BE49-F238E27FC236}">
                <a16:creationId xmlns:a16="http://schemas.microsoft.com/office/drawing/2014/main" id="{E91F564E-9B99-28A9-B44E-77D2FF059F36}"/>
              </a:ext>
            </a:extLst>
          </p:cNvPr>
          <p:cNvSpPr txBox="1"/>
          <p:nvPr/>
        </p:nvSpPr>
        <p:spPr>
          <a:xfrm>
            <a:off x="6099379" y="3487040"/>
            <a:ext cx="2587421" cy="1569660"/>
          </a:xfrm>
          <a:prstGeom prst="rect">
            <a:avLst/>
          </a:prstGeom>
          <a:noFill/>
        </p:spPr>
        <p:txBody>
          <a:bodyPr wrap="square">
            <a:spAutoFit/>
          </a:bodyPr>
          <a:lstStyle/>
          <a:p>
            <a:r>
              <a:rPr lang="en-GB" sz="1600" kern="0" dirty="0"/>
              <a:t>The full Regulations can be found here: </a:t>
            </a:r>
            <a:r>
              <a:rPr lang="en-US" sz="1600" dirty="0">
                <a:hlinkClick r:id="rId3"/>
              </a:rPr>
              <a:t>Management of Health and Safety at Work Regulations 1999 (legislation.gov.uk)</a:t>
            </a:r>
            <a:endParaRPr lang="en-GB" sz="1600" dirty="0"/>
          </a:p>
        </p:txBody>
      </p:sp>
      <p:pic>
        <p:nvPicPr>
          <p:cNvPr id="6" name="Picture 5" descr="A group of people standing next to a safety helmet&#10;&#10;Description automatically generated">
            <a:extLst>
              <a:ext uri="{FF2B5EF4-FFF2-40B4-BE49-F238E27FC236}">
                <a16:creationId xmlns:a16="http://schemas.microsoft.com/office/drawing/2014/main" id="{8256EF5E-0703-B1E8-6D0A-0B3A3B34A2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9379" y="1616634"/>
            <a:ext cx="2566724" cy="1711149"/>
          </a:xfrm>
          <a:prstGeom prst="rect">
            <a:avLst/>
          </a:prstGeom>
        </p:spPr>
      </p:pic>
    </p:spTree>
    <p:extLst>
      <p:ext uri="{BB962C8B-B14F-4D97-AF65-F5344CB8AC3E}">
        <p14:creationId xmlns:p14="http://schemas.microsoft.com/office/powerpoint/2010/main" val="4244982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A8B34-648D-8D13-8D00-25570747C28C}"/>
              </a:ext>
            </a:extLst>
          </p:cNvPr>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MHSWR</a:t>
            </a:r>
            <a:endParaRPr lang="en-GB" dirty="0"/>
          </a:p>
        </p:txBody>
      </p:sp>
      <p:sp>
        <p:nvSpPr>
          <p:cNvPr id="3" name="Content Placeholder 2">
            <a:extLst>
              <a:ext uri="{FF2B5EF4-FFF2-40B4-BE49-F238E27FC236}">
                <a16:creationId xmlns:a16="http://schemas.microsoft.com/office/drawing/2014/main" id="{55147B4E-4296-7522-BBEE-00009968EB9F}"/>
              </a:ext>
            </a:extLst>
          </p:cNvPr>
          <p:cNvSpPr>
            <a:spLocks noGrp="1"/>
          </p:cNvSpPr>
          <p:nvPr>
            <p:ph sz="quarter" idx="10"/>
          </p:nvPr>
        </p:nvSpPr>
        <p:spPr>
          <a:xfrm>
            <a:off x="457200" y="1609246"/>
            <a:ext cx="4114800" cy="4248000"/>
          </a:xfrm>
        </p:spPr>
        <p:txBody>
          <a:bodyPr/>
          <a:lstStyle/>
          <a:p>
            <a:pPr marL="0" lvl="1" indent="0">
              <a:buNone/>
            </a:pPr>
            <a:r>
              <a:rPr lang="en-GB" sz="2000" b="1" kern="0" dirty="0">
                <a:solidFill>
                  <a:srgbClr val="000000"/>
                </a:solidFill>
                <a:latin typeface="Arial"/>
              </a:rPr>
              <a:t>Employers must</a:t>
            </a:r>
          </a:p>
          <a:p>
            <a:pPr lvl="1"/>
            <a:r>
              <a:rPr lang="en-GB" dirty="0">
                <a:solidFill>
                  <a:srgbClr val="000000"/>
                </a:solidFill>
                <a:latin typeface="Arial"/>
              </a:rPr>
              <a:t>N</a:t>
            </a:r>
            <a:r>
              <a:rPr lang="en-GB" sz="2000" kern="0" dirty="0">
                <a:solidFill>
                  <a:srgbClr val="000000"/>
                </a:solidFill>
                <a:latin typeface="Arial"/>
              </a:rPr>
              <a:t>ominate </a:t>
            </a:r>
            <a:r>
              <a:rPr lang="en-GB" sz="2000" b="1" kern="0" dirty="0">
                <a:solidFill>
                  <a:srgbClr val="000000"/>
                </a:solidFill>
                <a:latin typeface="Arial"/>
              </a:rPr>
              <a:t>a health and safety representative</a:t>
            </a:r>
            <a:r>
              <a:rPr lang="en-GB" sz="2000" kern="0" dirty="0">
                <a:solidFill>
                  <a:srgbClr val="000000"/>
                </a:solidFill>
                <a:latin typeface="Arial"/>
              </a:rPr>
              <a:t>.</a:t>
            </a:r>
            <a:endParaRPr lang="en-GB" b="1" dirty="0">
              <a:solidFill>
                <a:srgbClr val="000000"/>
              </a:solidFill>
              <a:latin typeface="Arial"/>
            </a:endParaRPr>
          </a:p>
          <a:p>
            <a:pPr lvl="1">
              <a:lnSpc>
                <a:spcPct val="100000"/>
              </a:lnSpc>
            </a:pPr>
            <a:r>
              <a:rPr lang="en-GB" dirty="0">
                <a:solidFill>
                  <a:srgbClr val="000000"/>
                </a:solidFill>
                <a:latin typeface="Arial"/>
              </a:rPr>
              <a:t>O</a:t>
            </a:r>
            <a:r>
              <a:rPr lang="en-GB" sz="2000" kern="0" dirty="0">
                <a:solidFill>
                  <a:srgbClr val="000000"/>
                </a:solidFill>
                <a:latin typeface="Arial"/>
              </a:rPr>
              <a:t>ffer </a:t>
            </a:r>
            <a:r>
              <a:rPr lang="en-GB" sz="2000" b="1" kern="0" dirty="0">
                <a:solidFill>
                  <a:srgbClr val="000000"/>
                </a:solidFill>
                <a:latin typeface="Arial"/>
              </a:rPr>
              <a:t>appropriate training </a:t>
            </a:r>
            <a:r>
              <a:rPr lang="en-GB" sz="2000" kern="0" dirty="0">
                <a:solidFill>
                  <a:srgbClr val="000000"/>
                </a:solidFill>
                <a:latin typeface="Arial"/>
              </a:rPr>
              <a:t>and provide employees with correct safety information.</a:t>
            </a:r>
          </a:p>
          <a:p>
            <a:pPr lvl="1"/>
            <a:r>
              <a:rPr lang="en-GB" dirty="0">
                <a:solidFill>
                  <a:srgbClr val="000000"/>
                </a:solidFill>
                <a:latin typeface="Arial"/>
              </a:rPr>
              <a:t>P</a:t>
            </a:r>
            <a:r>
              <a:rPr lang="en-GB" dirty="0">
                <a:solidFill>
                  <a:srgbClr val="000000"/>
                </a:solidFill>
              </a:rPr>
              <a:t>roduce </a:t>
            </a:r>
            <a:r>
              <a:rPr lang="en-GB" b="1" dirty="0">
                <a:solidFill>
                  <a:srgbClr val="000000"/>
                </a:solidFill>
              </a:rPr>
              <a:t>risk assessments </a:t>
            </a:r>
            <a:r>
              <a:rPr lang="en-GB" dirty="0">
                <a:solidFill>
                  <a:srgbClr val="000000"/>
                </a:solidFill>
              </a:rPr>
              <a:t>and apply a hierarchy of controls on any areas of increased risk.</a:t>
            </a:r>
          </a:p>
          <a:p>
            <a:endParaRPr lang="en-GB" dirty="0"/>
          </a:p>
        </p:txBody>
      </p:sp>
      <p:sp>
        <p:nvSpPr>
          <p:cNvPr id="5" name="Content Placeholder 2">
            <a:extLst>
              <a:ext uri="{FF2B5EF4-FFF2-40B4-BE49-F238E27FC236}">
                <a16:creationId xmlns:a16="http://schemas.microsoft.com/office/drawing/2014/main" id="{E3C40F9A-584F-011A-3000-CEEC431A3686}"/>
              </a:ext>
            </a:extLst>
          </p:cNvPr>
          <p:cNvSpPr txBox="1">
            <a:spLocks/>
          </p:cNvSpPr>
          <p:nvPr/>
        </p:nvSpPr>
        <p:spPr bwMode="auto">
          <a:xfrm>
            <a:off x="4572000" y="1609246"/>
            <a:ext cx="3990109"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US" b="1" kern="0" dirty="0"/>
              <a:t>Employees must</a:t>
            </a:r>
            <a:endParaRPr lang="en-US" kern="0" dirty="0"/>
          </a:p>
          <a:p>
            <a:pPr marL="342900" indent="-342900">
              <a:lnSpc>
                <a:spcPct val="100000"/>
              </a:lnSpc>
              <a:spcBef>
                <a:spcPts val="600"/>
              </a:spcBef>
              <a:spcAft>
                <a:spcPts val="600"/>
              </a:spcAft>
              <a:buClr>
                <a:srgbClr val="0077E3"/>
              </a:buClr>
              <a:buFont typeface="Arial" panose="020B0604020202020204" pitchFamily="34" charset="0"/>
              <a:buChar char="•"/>
            </a:pPr>
            <a:r>
              <a:rPr lang="en-US" kern="0" dirty="0"/>
              <a:t>Report any health and safety shortcomings.</a:t>
            </a:r>
          </a:p>
          <a:p>
            <a:pPr marL="342900" indent="-342900">
              <a:lnSpc>
                <a:spcPct val="100000"/>
              </a:lnSpc>
              <a:spcBef>
                <a:spcPts val="600"/>
              </a:spcBef>
              <a:spcAft>
                <a:spcPts val="600"/>
              </a:spcAft>
              <a:buClr>
                <a:srgbClr val="0077E3"/>
              </a:buClr>
              <a:buFont typeface="Arial" panose="020B0604020202020204" pitchFamily="34" charset="0"/>
              <a:buChar char="•"/>
            </a:pPr>
            <a:r>
              <a:rPr lang="en-US" kern="0" dirty="0"/>
              <a:t>Report dangerous situations as well as incidents and accidents.</a:t>
            </a:r>
          </a:p>
          <a:p>
            <a:pPr marL="342900" indent="-342900">
              <a:lnSpc>
                <a:spcPct val="100000"/>
              </a:lnSpc>
              <a:spcBef>
                <a:spcPts val="600"/>
              </a:spcBef>
              <a:spcAft>
                <a:spcPts val="600"/>
              </a:spcAft>
              <a:buClr>
                <a:srgbClr val="0077E3"/>
              </a:buClr>
              <a:buFont typeface="Arial" panose="020B0604020202020204" pitchFamily="34" charset="0"/>
              <a:buChar char="•"/>
            </a:pPr>
            <a:r>
              <a:rPr lang="en-US" kern="0" dirty="0"/>
              <a:t>Use equipment in accordance with training and instruction.</a:t>
            </a:r>
          </a:p>
          <a:p>
            <a:pPr marL="342900" indent="-342900">
              <a:lnSpc>
                <a:spcPct val="100000"/>
              </a:lnSpc>
              <a:spcBef>
                <a:spcPts val="600"/>
              </a:spcBef>
              <a:spcAft>
                <a:spcPts val="600"/>
              </a:spcAft>
              <a:buClr>
                <a:srgbClr val="0077E3"/>
              </a:buClr>
              <a:buFont typeface="Arial" panose="020B0604020202020204" pitchFamily="34" charset="0"/>
              <a:buChar char="•"/>
            </a:pPr>
            <a:r>
              <a:rPr lang="en-US" kern="0" dirty="0"/>
              <a:t>Take care of own health and safety and the safety of others affected by their work.</a:t>
            </a:r>
          </a:p>
        </p:txBody>
      </p:sp>
    </p:spTree>
    <p:extLst>
      <p:ext uri="{BB962C8B-B14F-4D97-AF65-F5344CB8AC3E}">
        <p14:creationId xmlns:p14="http://schemas.microsoft.com/office/powerpoint/2010/main" val="561416391"/>
      </p:ext>
    </p:extLst>
  </p:cSld>
  <p:clrMapOvr>
    <a:masterClrMapping/>
  </p:clrMapOvr>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0" ma:contentTypeDescription="Create a new document." ma:contentTypeScope="" ma:versionID="516b7e9fef79f9a70a63521e0b108925">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b448ea8d0d63be68f5027d60083e3c1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FBC9ED4-F5D5-4BA1-8C9E-E0E478CAC98C}">
  <ds:schemaRefs>
    <ds:schemaRef ds:uri="http://schemas.microsoft.com/sharepoint/v3/contenttype/forms"/>
  </ds:schemaRefs>
</ds:datastoreItem>
</file>

<file path=customXml/itemProps2.xml><?xml version="1.0" encoding="utf-8"?>
<ds:datastoreItem xmlns:ds="http://schemas.openxmlformats.org/officeDocument/2006/customXml" ds:itemID="{1513ABB9-A30A-4315-B700-38408F410F1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DA0BEF8-BB35-4236-9200-56E4E7BE2B54}"/>
</file>

<file path=docProps/app.xml><?xml version="1.0" encoding="utf-8"?>
<Properties xmlns="http://schemas.openxmlformats.org/officeDocument/2006/extended-properties" xmlns:vt="http://schemas.openxmlformats.org/officeDocument/2006/docPropsVTypes">
  <Template/>
  <TotalTime>0</TotalTime>
  <Words>2570</Words>
  <Application>Microsoft Office PowerPoint</Application>
  <PresentationFormat>On-screen Show (4:3)</PresentationFormat>
  <Paragraphs>194</Paragraphs>
  <Slides>32</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ＭＳ Ｐゴシック</vt:lpstr>
      <vt:lpstr>Arial</vt:lpstr>
      <vt:lpstr>Calibri</vt:lpstr>
      <vt:lpstr>CIDFont+F2</vt:lpstr>
      <vt:lpstr>Lucida Grande</vt:lpstr>
      <vt:lpstr>Times New Roman</vt:lpstr>
      <vt:lpstr>1_Default Design</vt:lpstr>
      <vt:lpstr>PowerPoint 2: Legislation</vt:lpstr>
      <vt:lpstr>Objectives</vt:lpstr>
      <vt:lpstr>Health and safety legislation</vt:lpstr>
      <vt:lpstr>Health and safety legislation</vt:lpstr>
      <vt:lpstr>HASAWA 1974</vt:lpstr>
      <vt:lpstr>HASAWA</vt:lpstr>
      <vt:lpstr>HASAWA case example: a self-employed worker</vt:lpstr>
      <vt:lpstr>MHSWR 1999</vt:lpstr>
      <vt:lpstr>MHSWR</vt:lpstr>
      <vt:lpstr>MHSWR case example: a new tractor </vt:lpstr>
      <vt:lpstr>RIDDOR 2013</vt:lpstr>
      <vt:lpstr>RIDDOR</vt:lpstr>
      <vt:lpstr>LOLER 1998</vt:lpstr>
      <vt:lpstr>LOLER</vt:lpstr>
      <vt:lpstr>COSHH 2002</vt:lpstr>
      <vt:lpstr>COSHH</vt:lpstr>
      <vt:lpstr>PUWER 1998</vt:lpstr>
      <vt:lpstr>PUWER </vt:lpstr>
      <vt:lpstr>MHOR 1992</vt:lpstr>
      <vt:lpstr>MHOR</vt:lpstr>
      <vt:lpstr>Fire Safety Act 2021/ Regulatory Reform (Fire Safety) Order 2005</vt:lpstr>
      <vt:lpstr>Fire safety</vt:lpstr>
      <vt:lpstr>Personal Protective Equipment (PPE) at Work Regulations 1992</vt:lpstr>
      <vt:lpstr>Examples of common PPE </vt:lpstr>
      <vt:lpstr>PPE at work</vt:lpstr>
      <vt:lpstr>Working Time Regulations 1998 (and Amendment 2003)</vt:lpstr>
      <vt:lpstr>Working Time Regulations</vt:lpstr>
      <vt:lpstr>Supply of Machinery (Safety) Regulations 2008</vt:lpstr>
      <vt:lpstr>WAHR 2005</vt:lpstr>
      <vt:lpstr>WAHR 2005</vt:lpstr>
      <vt:lpstr>Control of Noise at Work Regulations 2005</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1: Legislation</dc:title>
  <dc:creator>Mari Turunen</dc:creator>
  <cp:lastModifiedBy>Caroline Prodger</cp:lastModifiedBy>
  <cp:revision>13</cp:revision>
  <dcterms:created xsi:type="dcterms:W3CDTF">2023-07-18T17:38:30Z</dcterms:created>
  <dcterms:modified xsi:type="dcterms:W3CDTF">2024-01-10T14:45:37Z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