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1" r:id="rId6"/>
    <p:sldId id="328" r:id="rId7"/>
    <p:sldId id="346" r:id="rId8"/>
    <p:sldId id="330" r:id="rId9"/>
    <p:sldId id="350" r:id="rId10"/>
    <p:sldId id="348" r:id="rId11"/>
    <p:sldId id="344" r:id="rId12"/>
    <p:sldId id="351" r:id="rId13"/>
    <p:sldId id="341" r:id="rId14"/>
    <p:sldId id="342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5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65AD97-9CB5-4AF4-AEDD-5FD9A4DA294C}" v="3" dt="2023-09-18T09:54:33.8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AA1618B-29E5-49BF-823C-614531303BC9}"/>
    <pc:docChg chg="undo custSel addSld delSld modSld sldOrd">
      <pc:chgData name="Caroline Prodger" userId="e4ef2e75-b60b-401b-8ebe-291bdcf405f4" providerId="ADAL" clId="{DAA1618B-29E5-49BF-823C-614531303BC9}" dt="2023-08-31T15:45:46.653" v="2201" actId="20577"/>
      <pc:docMkLst>
        <pc:docMk/>
      </pc:docMkLst>
      <pc:sldChg chg="modSp mod">
        <pc:chgData name="Caroline Prodger" userId="e4ef2e75-b60b-401b-8ebe-291bdcf405f4" providerId="ADAL" clId="{DAA1618B-29E5-49BF-823C-614531303BC9}" dt="2023-08-31T14:51:44.451" v="5" actId="20577"/>
        <pc:sldMkLst>
          <pc:docMk/>
          <pc:sldMk cId="0" sldId="256"/>
        </pc:sldMkLst>
        <pc:spChg chg="mod">
          <ac:chgData name="Caroline Prodger" userId="e4ef2e75-b60b-401b-8ebe-291bdcf405f4" providerId="ADAL" clId="{DAA1618B-29E5-49BF-823C-614531303BC9}" dt="2023-08-31T14:51:44.451" v="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">
        <pc:chgData name="Caroline Prodger" userId="e4ef2e75-b60b-401b-8ebe-291bdcf405f4" providerId="ADAL" clId="{DAA1618B-29E5-49BF-823C-614531303BC9}" dt="2023-08-31T14:59:14.073" v="289" actId="20577"/>
        <pc:sldMkLst>
          <pc:docMk/>
          <pc:sldMk cId="0" sldId="328"/>
        </pc:sldMkLst>
        <pc:spChg chg="mod">
          <ac:chgData name="Caroline Prodger" userId="e4ef2e75-b60b-401b-8ebe-291bdcf405f4" providerId="ADAL" clId="{DAA1618B-29E5-49BF-823C-614531303BC9}" dt="2023-08-31T14:59:14.073" v="289" actId="20577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AA1618B-29E5-49BF-823C-614531303BC9}" dt="2023-08-31T14:53:39.406" v="11" actId="14100"/>
          <ac:picMkLst>
            <pc:docMk/>
            <pc:sldMk cId="0" sldId="328"/>
            <ac:picMk id="3" creationId="{7C46CB93-AC5F-3217-CC8B-D9ABD81DBB07}"/>
          </ac:picMkLst>
        </pc:picChg>
      </pc:sldChg>
      <pc:sldChg chg="addSp modSp mod delCm">
        <pc:chgData name="Caroline Prodger" userId="e4ef2e75-b60b-401b-8ebe-291bdcf405f4" providerId="ADAL" clId="{DAA1618B-29E5-49BF-823C-614531303BC9}" dt="2023-08-31T15:18:24.301" v="1091" actId="20577"/>
        <pc:sldMkLst>
          <pc:docMk/>
          <pc:sldMk cId="0" sldId="330"/>
        </pc:sldMkLst>
        <pc:spChg chg="mod">
          <ac:chgData name="Caroline Prodger" userId="e4ef2e75-b60b-401b-8ebe-291bdcf405f4" providerId="ADAL" clId="{DAA1618B-29E5-49BF-823C-614531303BC9}" dt="2023-08-31T14:58:48.679" v="224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AA1618B-29E5-49BF-823C-614531303BC9}" dt="2023-08-31T15:18:24.301" v="1091" actId="20577"/>
          <ac:spMkLst>
            <pc:docMk/>
            <pc:sldMk cId="0" sldId="330"/>
            <ac:spMk id="5123" creationId="{00000000-0000-0000-0000-000000000000}"/>
          </ac:spMkLst>
        </pc:spChg>
        <pc:picChg chg="add mod">
          <ac:chgData name="Caroline Prodger" userId="e4ef2e75-b60b-401b-8ebe-291bdcf405f4" providerId="ADAL" clId="{DAA1618B-29E5-49BF-823C-614531303BC9}" dt="2023-08-31T15:18:15.684" v="1081" actId="14100"/>
          <ac:picMkLst>
            <pc:docMk/>
            <pc:sldMk cId="0" sldId="330"/>
            <ac:picMk id="3" creationId="{A830699B-2710-131D-11B4-4D5A3C616E2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DAA1618B-29E5-49BF-823C-614531303BC9}" dt="2023-08-31T15:00:39.870" v="297"/>
              <pc2:cmMkLst xmlns:pc2="http://schemas.microsoft.com/office/powerpoint/2019/9/main/command">
                <pc:docMk/>
                <pc:sldMk cId="0" sldId="330"/>
                <pc2:cmMk id="{FD1C81B5-133C-4DE0-996A-26E1A7C59040}"/>
              </pc2:cmMkLst>
            </pc226:cmChg>
          </p:ext>
        </pc:extLst>
      </pc:sldChg>
      <pc:sldChg chg="modSp mod ord">
        <pc:chgData name="Caroline Prodger" userId="e4ef2e75-b60b-401b-8ebe-291bdcf405f4" providerId="ADAL" clId="{DAA1618B-29E5-49BF-823C-614531303BC9}" dt="2023-08-31T14:55:13.130" v="62" actId="20577"/>
        <pc:sldMkLst>
          <pc:docMk/>
          <pc:sldMk cId="0" sldId="331"/>
        </pc:sldMkLst>
        <pc:spChg chg="mod">
          <ac:chgData name="Caroline Prodger" userId="e4ef2e75-b60b-401b-8ebe-291bdcf405f4" providerId="ADAL" clId="{DAA1618B-29E5-49BF-823C-614531303BC9}" dt="2023-08-31T14:55:13.130" v="62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AA1618B-29E5-49BF-823C-614531303BC9}" dt="2023-08-31T15:41:11.449" v="1975" actId="21"/>
        <pc:sldMkLst>
          <pc:docMk/>
          <pc:sldMk cId="902820658" sldId="341"/>
        </pc:sldMkLst>
        <pc:spChg chg="mod">
          <ac:chgData name="Caroline Prodger" userId="e4ef2e75-b60b-401b-8ebe-291bdcf405f4" providerId="ADAL" clId="{DAA1618B-29E5-49BF-823C-614531303BC9}" dt="2023-08-31T15:41:00.828" v="1973" actId="20577"/>
          <ac:spMkLst>
            <pc:docMk/>
            <pc:sldMk cId="902820658" sldId="341"/>
            <ac:spMk id="2" creationId="{1CB1CDD8-4F78-F4EE-8C63-90AE5B8912AD}"/>
          </ac:spMkLst>
        </pc:spChg>
        <pc:spChg chg="mod">
          <ac:chgData name="Caroline Prodger" userId="e4ef2e75-b60b-401b-8ebe-291bdcf405f4" providerId="ADAL" clId="{DAA1618B-29E5-49BF-823C-614531303BC9}" dt="2023-08-31T15:41:11.449" v="1975" actId="21"/>
          <ac:spMkLst>
            <pc:docMk/>
            <pc:sldMk cId="902820658" sldId="341"/>
            <ac:spMk id="3" creationId="{BEFC9D2F-FD50-2ABD-F546-8456777A14FC}"/>
          </ac:spMkLst>
        </pc:spChg>
      </pc:sldChg>
      <pc:sldChg chg="modSp mod">
        <pc:chgData name="Caroline Prodger" userId="e4ef2e75-b60b-401b-8ebe-291bdcf405f4" providerId="ADAL" clId="{DAA1618B-29E5-49BF-823C-614531303BC9}" dt="2023-08-31T15:45:46.653" v="2201" actId="20577"/>
        <pc:sldMkLst>
          <pc:docMk/>
          <pc:sldMk cId="2451006813" sldId="342"/>
        </pc:sldMkLst>
        <pc:spChg chg="mod">
          <ac:chgData name="Caroline Prodger" userId="e4ef2e75-b60b-401b-8ebe-291bdcf405f4" providerId="ADAL" clId="{DAA1618B-29E5-49BF-823C-614531303BC9}" dt="2023-08-31T15:45:46.653" v="2201" actId="20577"/>
          <ac:spMkLst>
            <pc:docMk/>
            <pc:sldMk cId="2451006813" sldId="342"/>
            <ac:spMk id="3" creationId="{68A91578-3D2E-355D-947F-3989D492A4CB}"/>
          </ac:spMkLst>
        </pc:spChg>
      </pc:sldChg>
      <pc:sldChg chg="del">
        <pc:chgData name="Caroline Prodger" userId="e4ef2e75-b60b-401b-8ebe-291bdcf405f4" providerId="ADAL" clId="{DAA1618B-29E5-49BF-823C-614531303BC9}" dt="2023-08-31T15:39:10.998" v="1941" actId="2696"/>
        <pc:sldMkLst>
          <pc:docMk/>
          <pc:sldMk cId="299519064" sldId="343"/>
        </pc:sldMkLst>
      </pc:sldChg>
      <pc:sldChg chg="modSp del mod ord">
        <pc:chgData name="Caroline Prodger" userId="e4ef2e75-b60b-401b-8ebe-291bdcf405f4" providerId="ADAL" clId="{DAA1618B-29E5-49BF-823C-614531303BC9}" dt="2023-08-31T15:38:17.672" v="1899" actId="2696"/>
        <pc:sldMkLst>
          <pc:docMk/>
          <pc:sldMk cId="259267830" sldId="344"/>
        </pc:sldMkLst>
        <pc:spChg chg="mod">
          <ac:chgData name="Caroline Prodger" userId="e4ef2e75-b60b-401b-8ebe-291bdcf405f4" providerId="ADAL" clId="{DAA1618B-29E5-49BF-823C-614531303BC9}" dt="2023-08-31T15:37:07.379" v="1896" actId="20577"/>
          <ac:spMkLst>
            <pc:docMk/>
            <pc:sldMk cId="259267830" sldId="344"/>
            <ac:spMk id="2" creationId="{28D3B499-6A33-F7EB-7892-4FBAE173F89F}"/>
          </ac:spMkLst>
        </pc:spChg>
      </pc:sldChg>
      <pc:sldChg chg="modSp add mod">
        <pc:chgData name="Caroline Prodger" userId="e4ef2e75-b60b-401b-8ebe-291bdcf405f4" providerId="ADAL" clId="{DAA1618B-29E5-49BF-823C-614531303BC9}" dt="2023-08-31T15:38:55.894" v="1940" actId="113"/>
        <pc:sldMkLst>
          <pc:docMk/>
          <pc:sldMk cId="3694627942" sldId="344"/>
        </pc:sldMkLst>
        <pc:spChg chg="mod">
          <ac:chgData name="Caroline Prodger" userId="e4ef2e75-b60b-401b-8ebe-291bdcf405f4" providerId="ADAL" clId="{DAA1618B-29E5-49BF-823C-614531303BC9}" dt="2023-08-31T15:38:37.659" v="1936" actId="20577"/>
          <ac:spMkLst>
            <pc:docMk/>
            <pc:sldMk cId="3694627942" sldId="344"/>
            <ac:spMk id="2" creationId="{28D3B499-6A33-F7EB-7892-4FBAE173F89F}"/>
          </ac:spMkLst>
        </pc:spChg>
        <pc:spChg chg="mod">
          <ac:chgData name="Caroline Prodger" userId="e4ef2e75-b60b-401b-8ebe-291bdcf405f4" providerId="ADAL" clId="{DAA1618B-29E5-49BF-823C-614531303BC9}" dt="2023-08-31T15:38:55.894" v="1940" actId="113"/>
          <ac:spMkLst>
            <pc:docMk/>
            <pc:sldMk cId="3694627942" sldId="344"/>
            <ac:spMk id="3" creationId="{14C4166A-CC27-C8EC-BB74-28634566A7ED}"/>
          </ac:spMkLst>
        </pc:spChg>
      </pc:sldChg>
      <pc:sldChg chg="del">
        <pc:chgData name="Caroline Prodger" userId="e4ef2e75-b60b-401b-8ebe-291bdcf405f4" providerId="ADAL" clId="{DAA1618B-29E5-49BF-823C-614531303BC9}" dt="2023-08-31T14:51:07.231" v="0" actId="2696"/>
        <pc:sldMkLst>
          <pc:docMk/>
          <pc:sldMk cId="0" sldId="345"/>
        </pc:sldMkLst>
      </pc:sldChg>
      <pc:sldChg chg="addSp modSp mod modNotesTx">
        <pc:chgData name="Caroline Prodger" userId="e4ef2e75-b60b-401b-8ebe-291bdcf405f4" providerId="ADAL" clId="{DAA1618B-29E5-49BF-823C-614531303BC9}" dt="2023-08-31T14:57:38.940" v="211" actId="12"/>
        <pc:sldMkLst>
          <pc:docMk/>
          <pc:sldMk cId="0" sldId="346"/>
        </pc:sldMkLst>
        <pc:spChg chg="mod">
          <ac:chgData name="Caroline Prodger" userId="e4ef2e75-b60b-401b-8ebe-291bdcf405f4" providerId="ADAL" clId="{DAA1618B-29E5-49BF-823C-614531303BC9}" dt="2023-08-31T14:55:52.373" v="101" actId="20577"/>
          <ac:spMkLst>
            <pc:docMk/>
            <pc:sldMk cId="0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DAA1618B-29E5-49BF-823C-614531303BC9}" dt="2023-08-31T14:56:29.061" v="109" actId="20577"/>
          <ac:spMkLst>
            <pc:docMk/>
            <pc:sldMk cId="0" sldId="34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AA1618B-29E5-49BF-823C-614531303BC9}" dt="2023-08-31T14:57:38.940" v="211" actId="12"/>
          <ac:spMkLst>
            <pc:docMk/>
            <pc:sldMk cId="0" sldId="346"/>
            <ac:spMk id="5" creationId="{9E989B3E-0183-AA16-901E-43448E20BDF1}"/>
          </ac:spMkLst>
        </pc:spChg>
        <pc:picChg chg="mod">
          <ac:chgData name="Caroline Prodger" userId="e4ef2e75-b60b-401b-8ebe-291bdcf405f4" providerId="ADAL" clId="{DAA1618B-29E5-49BF-823C-614531303BC9}" dt="2023-08-31T14:56:41.796" v="110" actId="1076"/>
          <ac:picMkLst>
            <pc:docMk/>
            <pc:sldMk cId="0" sldId="346"/>
            <ac:picMk id="4" creationId="{C1E02151-8920-EC08-320A-65CC6D501C83}"/>
          </ac:picMkLst>
        </pc:picChg>
      </pc:sldChg>
      <pc:sldChg chg="add del">
        <pc:chgData name="Caroline Prodger" userId="e4ef2e75-b60b-401b-8ebe-291bdcf405f4" providerId="ADAL" clId="{DAA1618B-29E5-49BF-823C-614531303BC9}" dt="2023-08-31T15:25:33.446" v="1346" actId="2696"/>
        <pc:sldMkLst>
          <pc:docMk/>
          <pc:sldMk cId="2818291441" sldId="347"/>
        </pc:sldMkLst>
      </pc:sldChg>
      <pc:sldChg chg="addSp modSp add mod delCm">
        <pc:chgData name="Caroline Prodger" userId="e4ef2e75-b60b-401b-8ebe-291bdcf405f4" providerId="ADAL" clId="{DAA1618B-29E5-49BF-823C-614531303BC9}" dt="2023-08-31T15:25:12.408" v="1345" actId="1076"/>
        <pc:sldMkLst>
          <pc:docMk/>
          <pc:sldMk cId="1561902464" sldId="348"/>
        </pc:sldMkLst>
        <pc:spChg chg="mod">
          <ac:chgData name="Caroline Prodger" userId="e4ef2e75-b60b-401b-8ebe-291bdcf405f4" providerId="ADAL" clId="{DAA1618B-29E5-49BF-823C-614531303BC9}" dt="2023-08-31T15:19:36.112" v="1152" actId="20577"/>
          <ac:spMkLst>
            <pc:docMk/>
            <pc:sldMk cId="1561902464" sldId="34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AA1618B-29E5-49BF-823C-614531303BC9}" dt="2023-08-31T15:25:05.405" v="1344" actId="20577"/>
          <ac:spMkLst>
            <pc:docMk/>
            <pc:sldMk cId="1561902464" sldId="348"/>
            <ac:spMk id="5123" creationId="{00000000-0000-0000-0000-000000000000}"/>
          </ac:spMkLst>
        </pc:spChg>
        <pc:picChg chg="add mod">
          <ac:chgData name="Caroline Prodger" userId="e4ef2e75-b60b-401b-8ebe-291bdcf405f4" providerId="ADAL" clId="{DAA1618B-29E5-49BF-823C-614531303BC9}" dt="2023-08-31T15:25:12.408" v="1345" actId="1076"/>
          <ac:picMkLst>
            <pc:docMk/>
            <pc:sldMk cId="1561902464" sldId="348"/>
            <ac:picMk id="3" creationId="{51BDAF00-6F21-1E86-6CC2-7BE48C2937C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DAA1618B-29E5-49BF-823C-614531303BC9}" dt="2023-08-31T15:19:28.279" v="1146"/>
              <pc2:cmMkLst xmlns:pc2="http://schemas.microsoft.com/office/powerpoint/2019/9/main/command">
                <pc:docMk/>
                <pc:sldMk cId="1561902464" sldId="348"/>
                <pc2:cmMk id="{2B085BF9-8FD8-4146-8950-EC281C0F704D}"/>
              </pc2:cmMkLst>
            </pc226:cmChg>
          </p:ext>
        </pc:extLst>
      </pc:sldChg>
      <pc:sldChg chg="add del">
        <pc:chgData name="Caroline Prodger" userId="e4ef2e75-b60b-401b-8ebe-291bdcf405f4" providerId="ADAL" clId="{DAA1618B-29E5-49BF-823C-614531303BC9}" dt="2023-08-31T14:59:59.723" v="292" actId="2696"/>
        <pc:sldMkLst>
          <pc:docMk/>
          <pc:sldMk cId="4282569311" sldId="348"/>
        </pc:sldMkLst>
      </pc:sldChg>
      <pc:sldChg chg="modSp add del mod">
        <pc:chgData name="Caroline Prodger" userId="e4ef2e75-b60b-401b-8ebe-291bdcf405f4" providerId="ADAL" clId="{DAA1618B-29E5-49BF-823C-614531303BC9}" dt="2023-08-31T15:36:31.191" v="1861" actId="2696"/>
        <pc:sldMkLst>
          <pc:docMk/>
          <pc:sldMk cId="30952226" sldId="349"/>
        </pc:sldMkLst>
        <pc:spChg chg="mod">
          <ac:chgData name="Caroline Prodger" userId="e4ef2e75-b60b-401b-8ebe-291bdcf405f4" providerId="ADAL" clId="{DAA1618B-29E5-49BF-823C-614531303BC9}" dt="2023-08-31T15:26:43.817" v="1370" actId="21"/>
          <ac:spMkLst>
            <pc:docMk/>
            <pc:sldMk cId="30952226" sldId="349"/>
            <ac:spMk id="5123" creationId="{00000000-0000-0000-0000-000000000000}"/>
          </ac:spMkLst>
        </pc:spChg>
      </pc:sldChg>
      <pc:sldChg chg="modSp new mod">
        <pc:chgData name="Caroline Prodger" userId="e4ef2e75-b60b-401b-8ebe-291bdcf405f4" providerId="ADAL" clId="{DAA1618B-29E5-49BF-823C-614531303BC9}" dt="2023-08-31T15:19:12.864" v="1145" actId="1076"/>
        <pc:sldMkLst>
          <pc:docMk/>
          <pc:sldMk cId="1619149060" sldId="350"/>
        </pc:sldMkLst>
        <pc:spChg chg="mod">
          <ac:chgData name="Caroline Prodger" userId="e4ef2e75-b60b-401b-8ebe-291bdcf405f4" providerId="ADAL" clId="{DAA1618B-29E5-49BF-823C-614531303BC9}" dt="2023-08-31T15:18:33.121" v="1103" actId="20577"/>
          <ac:spMkLst>
            <pc:docMk/>
            <pc:sldMk cId="1619149060" sldId="350"/>
            <ac:spMk id="2" creationId="{CE6E6225-D920-B973-8799-28EB26F74729}"/>
          </ac:spMkLst>
        </pc:spChg>
        <pc:spChg chg="mod">
          <ac:chgData name="Caroline Prodger" userId="e4ef2e75-b60b-401b-8ebe-291bdcf405f4" providerId="ADAL" clId="{DAA1618B-29E5-49BF-823C-614531303BC9}" dt="2023-08-31T15:19:12.864" v="1145" actId="1076"/>
          <ac:spMkLst>
            <pc:docMk/>
            <pc:sldMk cId="1619149060" sldId="350"/>
            <ac:spMk id="3" creationId="{52EEC28B-BA0F-1400-0ED7-220275045D1C}"/>
          </ac:spMkLst>
        </pc:spChg>
      </pc:sldChg>
      <pc:sldChg chg="modSp new mod">
        <pc:chgData name="Caroline Prodger" userId="e4ef2e75-b60b-401b-8ebe-291bdcf405f4" providerId="ADAL" clId="{DAA1618B-29E5-49BF-823C-614531303BC9}" dt="2023-08-31T15:42:30.453" v="1981" actId="948"/>
        <pc:sldMkLst>
          <pc:docMk/>
          <pc:sldMk cId="3089908390" sldId="351"/>
        </pc:sldMkLst>
        <pc:spChg chg="mod">
          <ac:chgData name="Caroline Prodger" userId="e4ef2e75-b60b-401b-8ebe-291bdcf405f4" providerId="ADAL" clId="{DAA1618B-29E5-49BF-823C-614531303BC9}" dt="2023-08-31T15:26:01.332" v="1369" actId="313"/>
          <ac:spMkLst>
            <pc:docMk/>
            <pc:sldMk cId="3089908390" sldId="351"/>
            <ac:spMk id="2" creationId="{64F94A23-AA27-D5A1-A2E8-9EA1BBBB4C57}"/>
          </ac:spMkLst>
        </pc:spChg>
        <pc:spChg chg="mod">
          <ac:chgData name="Caroline Prodger" userId="e4ef2e75-b60b-401b-8ebe-291bdcf405f4" providerId="ADAL" clId="{DAA1618B-29E5-49BF-823C-614531303BC9}" dt="2023-08-31T15:42:30.453" v="1981" actId="948"/>
          <ac:spMkLst>
            <pc:docMk/>
            <pc:sldMk cId="3089908390" sldId="351"/>
            <ac:spMk id="3" creationId="{2C690F39-A09D-9083-E7FA-7BE0FB311010}"/>
          </ac:spMkLst>
        </pc:spChg>
      </pc:sldChg>
    </pc:docChg>
  </pc:docChgLst>
  <pc:docChgLst>
    <pc:chgData name="Caroline Prodger" userId="e4ef2e75-b60b-401b-8ebe-291bdcf405f4" providerId="ADAL" clId="{39DFE2C5-47E6-4573-800B-FCE71602BE70}"/>
    <pc:docChg chg="custSel modSld">
      <pc:chgData name="Caroline Prodger" userId="e4ef2e75-b60b-401b-8ebe-291bdcf405f4" providerId="ADAL" clId="{39DFE2C5-47E6-4573-800B-FCE71602BE70}" dt="2023-07-27T11:18:46.759" v="71" actId="20577"/>
      <pc:docMkLst>
        <pc:docMk/>
      </pc:docMkLst>
      <pc:sldChg chg="modSp mod">
        <pc:chgData name="Caroline Prodger" userId="e4ef2e75-b60b-401b-8ebe-291bdcf405f4" providerId="ADAL" clId="{39DFE2C5-47E6-4573-800B-FCE71602BE70}" dt="2023-07-27T11:18:46.759" v="71" actId="20577"/>
        <pc:sldMkLst>
          <pc:docMk/>
          <pc:sldMk cId="0" sldId="256"/>
        </pc:sldMkLst>
        <pc:spChg chg="mod">
          <ac:chgData name="Caroline Prodger" userId="e4ef2e75-b60b-401b-8ebe-291bdcf405f4" providerId="ADAL" clId="{39DFE2C5-47E6-4573-800B-FCE71602BE70}" dt="2023-07-27T11:18:46.759" v="7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9DFE2C5-47E6-4573-800B-FCE71602BE70}" dt="2023-07-27T10:40:08.300" v="3" actId="113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39DFE2C5-47E6-4573-800B-FCE71602BE70}" dt="2023-07-27T10:41:22.965" v="26" actId="255"/>
        <pc:sldMkLst>
          <pc:docMk/>
          <pc:sldMk cId="0" sldId="328"/>
        </pc:sldMkLst>
        <pc:spChg chg="mod">
          <ac:chgData name="Caroline Prodger" userId="e4ef2e75-b60b-401b-8ebe-291bdcf405f4" providerId="ADAL" clId="{39DFE2C5-47E6-4573-800B-FCE71602BE70}" dt="2023-07-27T10:41:05.518" v="2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9DFE2C5-47E6-4573-800B-FCE71602BE70}" dt="2023-07-27T10:41:22.965" v="26" actId="255"/>
          <ac:spMkLst>
            <pc:docMk/>
            <pc:sldMk cId="0" sldId="328"/>
            <ac:spMk id="3075" creationId="{00000000-0000-0000-0000-000000000000}"/>
          </ac:spMkLst>
        </pc:spChg>
      </pc:sldChg>
      <pc:sldChg chg="modSp mod addCm">
        <pc:chgData name="Caroline Prodger" userId="e4ef2e75-b60b-401b-8ebe-291bdcf405f4" providerId="ADAL" clId="{39DFE2C5-47E6-4573-800B-FCE71602BE70}" dt="2023-07-27T10:43:15.467" v="47"/>
        <pc:sldMkLst>
          <pc:docMk/>
          <pc:sldMk cId="0" sldId="330"/>
        </pc:sldMkLst>
        <pc:spChg chg="mod">
          <ac:chgData name="Caroline Prodger" userId="e4ef2e75-b60b-401b-8ebe-291bdcf405f4" providerId="ADAL" clId="{39DFE2C5-47E6-4573-800B-FCE71602BE70}" dt="2023-07-27T10:42:52.097" v="46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Caroline Prodger" userId="e4ef2e75-b60b-401b-8ebe-291bdcf405f4" providerId="ADAL" clId="{39DFE2C5-47E6-4573-800B-FCE71602BE70}" dt="2023-07-27T10:42:39.666" v="42" actId="2711"/>
          <ac:spMkLst>
            <pc:docMk/>
            <pc:sldMk cId="0" sldId="330"/>
            <ac:spMk id="512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39DFE2C5-47E6-4573-800B-FCE71602BE70}" dt="2023-07-27T10:43:15.467" v="47"/>
              <pc2:cmMkLst xmlns:pc2="http://schemas.microsoft.com/office/powerpoint/2019/9/main/command">
                <pc:docMk/>
                <pc:sldMk cId="0" sldId="330"/>
                <pc2:cmMk id="{FD1C81B5-133C-4DE0-996A-26E1A7C59040}"/>
              </pc2:cmMkLst>
            </pc226:cmChg>
          </p:ext>
        </pc:extLst>
      </pc:sldChg>
      <pc:sldChg chg="addSp delSp modSp mod">
        <pc:chgData name="Caroline Prodger" userId="e4ef2e75-b60b-401b-8ebe-291bdcf405f4" providerId="ADAL" clId="{39DFE2C5-47E6-4573-800B-FCE71602BE70}" dt="2023-07-27T11:17:28.396" v="61" actId="21"/>
        <pc:sldMkLst>
          <pc:docMk/>
          <pc:sldMk cId="0" sldId="331"/>
        </pc:sldMkLst>
        <pc:spChg chg="mod">
          <ac:chgData name="Caroline Prodger" userId="e4ef2e75-b60b-401b-8ebe-291bdcf405f4" providerId="ADAL" clId="{39DFE2C5-47E6-4573-800B-FCE71602BE70}" dt="2023-07-27T11:09:37.742" v="57" actId="14100"/>
          <ac:spMkLst>
            <pc:docMk/>
            <pc:sldMk cId="0" sldId="331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9DFE2C5-47E6-4573-800B-FCE71602BE70}" dt="2023-07-27T11:09:34.612" v="56" actId="962"/>
          <ac:picMkLst>
            <pc:docMk/>
            <pc:sldMk cId="0" sldId="331"/>
            <ac:picMk id="5" creationId="{F5BEC0F3-A448-B1D8-5545-870E47CCA5DE}"/>
          </ac:picMkLst>
        </pc:picChg>
        <pc:picChg chg="add del mod">
          <ac:chgData name="Caroline Prodger" userId="e4ef2e75-b60b-401b-8ebe-291bdcf405f4" providerId="ADAL" clId="{39DFE2C5-47E6-4573-800B-FCE71602BE70}" dt="2023-07-27T11:17:28.396" v="61" actId="21"/>
          <ac:picMkLst>
            <pc:docMk/>
            <pc:sldMk cId="0" sldId="331"/>
            <ac:picMk id="7" creationId="{2F7FEAC4-83CF-4921-50B8-8BFBAA31F442}"/>
          </ac:picMkLst>
        </pc:picChg>
      </pc:sldChg>
      <pc:sldChg chg="modSp mod">
        <pc:chgData name="Caroline Prodger" userId="e4ef2e75-b60b-401b-8ebe-291bdcf405f4" providerId="ADAL" clId="{39DFE2C5-47E6-4573-800B-FCE71602BE70}" dt="2023-07-27T11:17:58.329" v="66" actId="255"/>
        <pc:sldMkLst>
          <pc:docMk/>
          <pc:sldMk cId="299519064" sldId="343"/>
        </pc:sldMkLst>
        <pc:spChg chg="mod">
          <ac:chgData name="Caroline Prodger" userId="e4ef2e75-b60b-401b-8ebe-291bdcf405f4" providerId="ADAL" clId="{39DFE2C5-47E6-4573-800B-FCE71602BE70}" dt="2023-07-27T10:43:38.690" v="50" actId="113"/>
          <ac:spMkLst>
            <pc:docMk/>
            <pc:sldMk cId="299519064" sldId="343"/>
            <ac:spMk id="2" creationId="{8402AC2A-47AF-BB9B-FC00-2B79FB7EC351}"/>
          </ac:spMkLst>
        </pc:spChg>
        <pc:spChg chg="mod">
          <ac:chgData name="Caroline Prodger" userId="e4ef2e75-b60b-401b-8ebe-291bdcf405f4" providerId="ADAL" clId="{39DFE2C5-47E6-4573-800B-FCE71602BE70}" dt="2023-07-27T11:17:58.329" v="66" actId="255"/>
          <ac:spMkLst>
            <pc:docMk/>
            <pc:sldMk cId="299519064" sldId="343"/>
            <ac:spMk id="3" creationId="{1139357D-45BA-A67C-C185-1DA3A864B9FE}"/>
          </ac:spMkLst>
        </pc:spChg>
      </pc:sldChg>
      <pc:sldChg chg="modSp mod">
        <pc:chgData name="Caroline Prodger" userId="e4ef2e75-b60b-401b-8ebe-291bdcf405f4" providerId="ADAL" clId="{39DFE2C5-47E6-4573-800B-FCE71602BE70}" dt="2023-07-27T10:43:32.350" v="49" actId="113"/>
        <pc:sldMkLst>
          <pc:docMk/>
          <pc:sldMk cId="259267830" sldId="344"/>
        </pc:sldMkLst>
        <pc:spChg chg="mod">
          <ac:chgData name="Caroline Prodger" userId="e4ef2e75-b60b-401b-8ebe-291bdcf405f4" providerId="ADAL" clId="{39DFE2C5-47E6-4573-800B-FCE71602BE70}" dt="2023-07-27T10:43:32.350" v="49" actId="113"/>
          <ac:spMkLst>
            <pc:docMk/>
            <pc:sldMk cId="259267830" sldId="344"/>
            <ac:spMk id="2" creationId="{28D3B499-6A33-F7EB-7892-4FBAE173F89F}"/>
          </ac:spMkLst>
        </pc:spChg>
        <pc:spChg chg="mod">
          <ac:chgData name="Caroline Prodger" userId="e4ef2e75-b60b-401b-8ebe-291bdcf405f4" providerId="ADAL" clId="{39DFE2C5-47E6-4573-800B-FCE71602BE70}" dt="2023-07-27T10:43:26.163" v="48" actId="2711"/>
          <ac:spMkLst>
            <pc:docMk/>
            <pc:sldMk cId="259267830" sldId="344"/>
            <ac:spMk id="3" creationId="{14C4166A-CC27-C8EC-BB74-28634566A7ED}"/>
          </ac:spMkLst>
        </pc:spChg>
      </pc:sldChg>
      <pc:sldChg chg="modSp modNotesTx">
        <pc:chgData name="Caroline Prodger" userId="e4ef2e75-b60b-401b-8ebe-291bdcf405f4" providerId="ADAL" clId="{39DFE2C5-47E6-4573-800B-FCE71602BE70}" dt="2023-07-27T10:42:17.119" v="41" actId="20577"/>
        <pc:sldMkLst>
          <pc:docMk/>
          <pc:sldMk cId="0" sldId="345"/>
        </pc:sldMkLst>
        <pc:picChg chg="mod">
          <ac:chgData name="Caroline Prodger" userId="e4ef2e75-b60b-401b-8ebe-291bdcf405f4" providerId="ADAL" clId="{39DFE2C5-47E6-4573-800B-FCE71602BE70}" dt="2023-07-27T10:41:47.972" v="28" actId="1076"/>
          <ac:picMkLst>
            <pc:docMk/>
            <pc:sldMk cId="0" sldId="345"/>
            <ac:picMk id="1026" creationId="{7228B403-011C-4CB6-8B3F-74200CA099A3}"/>
          </ac:picMkLst>
        </pc:picChg>
      </pc:sldChg>
      <pc:sldChg chg="addSp modSp mod">
        <pc:chgData name="Caroline Prodger" userId="e4ef2e75-b60b-401b-8ebe-291bdcf405f4" providerId="ADAL" clId="{39DFE2C5-47E6-4573-800B-FCE71602BE70}" dt="2023-07-27T11:17:42.043" v="64" actId="1076"/>
        <pc:sldMkLst>
          <pc:docMk/>
          <pc:sldMk cId="0" sldId="346"/>
        </pc:sldMkLst>
        <pc:picChg chg="add mod">
          <ac:chgData name="Caroline Prodger" userId="e4ef2e75-b60b-401b-8ebe-291bdcf405f4" providerId="ADAL" clId="{39DFE2C5-47E6-4573-800B-FCE71602BE70}" dt="2023-07-27T11:17:42.043" v="64" actId="1076"/>
          <ac:picMkLst>
            <pc:docMk/>
            <pc:sldMk cId="0" sldId="346"/>
            <ac:picMk id="4" creationId="{C1E02151-8920-EC08-320A-65CC6D501C83}"/>
          </ac:picMkLst>
        </pc:picChg>
      </pc:sldChg>
    </pc:docChg>
  </pc:docChgLst>
  <pc:docChgLst>
    <pc:chgData name="Caroline Prodger" userId="e4ef2e75-b60b-401b-8ebe-291bdcf405f4" providerId="ADAL" clId="{9C65AD97-9CB5-4AF4-AEDD-5FD9A4DA294C}"/>
    <pc:docChg chg="custSel modSld">
      <pc:chgData name="Caroline Prodger" userId="e4ef2e75-b60b-401b-8ebe-291bdcf405f4" providerId="ADAL" clId="{9C65AD97-9CB5-4AF4-AEDD-5FD9A4DA294C}" dt="2023-09-18T09:58:00.194" v="97" actId="1592"/>
      <pc:docMkLst>
        <pc:docMk/>
      </pc:docMkLst>
      <pc:sldChg chg="delCm">
        <pc:chgData name="Caroline Prodger" userId="e4ef2e75-b60b-401b-8ebe-291bdcf405f4" providerId="ADAL" clId="{9C65AD97-9CB5-4AF4-AEDD-5FD9A4DA294C}" dt="2023-09-18T09:58:00.194" v="97" actId="1592"/>
        <pc:sldMkLst>
          <pc:docMk/>
          <pc:sldMk cId="0" sldId="256"/>
        </pc:sldMkLst>
      </pc:sldChg>
      <pc:sldChg chg="delCm">
        <pc:chgData name="Caroline Prodger" userId="e4ef2e75-b60b-401b-8ebe-291bdcf405f4" providerId="ADAL" clId="{9C65AD97-9CB5-4AF4-AEDD-5FD9A4DA294C}" dt="2023-09-18T09:41:16.766" v="5" actId="1592"/>
        <pc:sldMkLst>
          <pc:docMk/>
          <pc:sldMk cId="0" sldId="328"/>
        </pc:sldMkLst>
      </pc:sldChg>
      <pc:sldChg chg="modSp mod delCm">
        <pc:chgData name="Caroline Prodger" userId="e4ef2e75-b60b-401b-8ebe-291bdcf405f4" providerId="ADAL" clId="{9C65AD97-9CB5-4AF4-AEDD-5FD9A4DA294C}" dt="2023-09-18T09:48:07.353" v="88" actId="14100"/>
        <pc:sldMkLst>
          <pc:docMk/>
          <pc:sldMk cId="0" sldId="330"/>
        </pc:sldMkLst>
        <pc:picChg chg="mod">
          <ac:chgData name="Caroline Prodger" userId="e4ef2e75-b60b-401b-8ebe-291bdcf405f4" providerId="ADAL" clId="{9C65AD97-9CB5-4AF4-AEDD-5FD9A4DA294C}" dt="2023-09-18T09:48:07.353" v="88" actId="14100"/>
          <ac:picMkLst>
            <pc:docMk/>
            <pc:sldMk cId="0" sldId="330"/>
            <ac:picMk id="3" creationId="{A830699B-2710-131D-11B4-4D5A3C616E29}"/>
          </ac:picMkLst>
        </pc:picChg>
      </pc:sldChg>
      <pc:sldChg chg="addSp delSp modSp mod">
        <pc:chgData name="Caroline Prodger" userId="e4ef2e75-b60b-401b-8ebe-291bdcf405f4" providerId="ADAL" clId="{9C65AD97-9CB5-4AF4-AEDD-5FD9A4DA294C}" dt="2023-09-18T09:38:59.840" v="4" actId="1076"/>
        <pc:sldMkLst>
          <pc:docMk/>
          <pc:sldMk cId="0" sldId="331"/>
        </pc:sldMkLst>
        <pc:picChg chg="del mod">
          <ac:chgData name="Caroline Prodger" userId="e4ef2e75-b60b-401b-8ebe-291bdcf405f4" providerId="ADAL" clId="{9C65AD97-9CB5-4AF4-AEDD-5FD9A4DA294C}" dt="2023-09-18T09:38:24.285" v="1" actId="478"/>
          <ac:picMkLst>
            <pc:docMk/>
            <pc:sldMk cId="0" sldId="331"/>
            <ac:picMk id="5" creationId="{F5BEC0F3-A448-B1D8-5545-870E47CCA5DE}"/>
          </ac:picMkLst>
        </pc:picChg>
        <pc:picChg chg="add mod">
          <ac:chgData name="Caroline Prodger" userId="e4ef2e75-b60b-401b-8ebe-291bdcf405f4" providerId="ADAL" clId="{9C65AD97-9CB5-4AF4-AEDD-5FD9A4DA294C}" dt="2023-09-18T09:38:59.840" v="4" actId="1076"/>
          <ac:picMkLst>
            <pc:docMk/>
            <pc:sldMk cId="0" sldId="331"/>
            <ac:picMk id="6" creationId="{33A56643-3D30-1285-23EF-471540F27DCA}"/>
          </ac:picMkLst>
        </pc:picChg>
      </pc:sldChg>
      <pc:sldChg chg="addSp modSp mod">
        <pc:chgData name="Caroline Prodger" userId="e4ef2e75-b60b-401b-8ebe-291bdcf405f4" providerId="ADAL" clId="{9C65AD97-9CB5-4AF4-AEDD-5FD9A4DA294C}" dt="2023-09-18T09:55:00.439" v="96" actId="1076"/>
        <pc:sldMkLst>
          <pc:docMk/>
          <pc:sldMk cId="2451006813" sldId="342"/>
        </pc:sldMkLst>
        <pc:spChg chg="mod">
          <ac:chgData name="Caroline Prodger" userId="e4ef2e75-b60b-401b-8ebe-291bdcf405f4" providerId="ADAL" clId="{9C65AD97-9CB5-4AF4-AEDD-5FD9A4DA294C}" dt="2023-09-18T09:54:18.726" v="90" actId="14100"/>
          <ac:spMkLst>
            <pc:docMk/>
            <pc:sldMk cId="2451006813" sldId="342"/>
            <ac:spMk id="3" creationId="{68A91578-3D2E-355D-947F-3989D492A4CB}"/>
          </ac:spMkLst>
        </pc:spChg>
        <pc:picChg chg="add mod modCrop">
          <ac:chgData name="Caroline Prodger" userId="e4ef2e75-b60b-401b-8ebe-291bdcf405f4" providerId="ADAL" clId="{9C65AD97-9CB5-4AF4-AEDD-5FD9A4DA294C}" dt="2023-09-18T09:55:00.439" v="96" actId="1076"/>
          <ac:picMkLst>
            <pc:docMk/>
            <pc:sldMk cId="2451006813" sldId="342"/>
            <ac:picMk id="5" creationId="{0164EB95-6C8A-5952-B51F-AF756AB1DB22}"/>
          </ac:picMkLst>
        </pc:picChg>
      </pc:sldChg>
      <pc:sldChg chg="addSp modSp mod delCm">
        <pc:chgData name="Caroline Prodger" userId="e4ef2e75-b60b-401b-8ebe-291bdcf405f4" providerId="ADAL" clId="{9C65AD97-9CB5-4AF4-AEDD-5FD9A4DA294C}" dt="2023-09-18T09:44:51.601" v="85" actId="20577"/>
        <pc:sldMkLst>
          <pc:docMk/>
          <pc:sldMk cId="0" sldId="346"/>
        </pc:sldMkLst>
        <pc:spChg chg="add mod">
          <ac:chgData name="Caroline Prodger" userId="e4ef2e75-b60b-401b-8ebe-291bdcf405f4" providerId="ADAL" clId="{9C65AD97-9CB5-4AF4-AEDD-5FD9A4DA294C}" dt="2023-09-18T09:44:51.601" v="85" actId="20577"/>
          <ac:spMkLst>
            <pc:docMk/>
            <pc:sldMk cId="0" sldId="346"/>
            <ac:spMk id="5" creationId="{E3E7C09E-FDA5-5304-C6EB-EE3C6E99A469}"/>
          </ac:spMkLst>
        </pc:spChg>
      </pc:sldChg>
      <pc:sldChg chg="delCm">
        <pc:chgData name="Caroline Prodger" userId="e4ef2e75-b60b-401b-8ebe-291bdcf405f4" providerId="ADAL" clId="{9C65AD97-9CB5-4AF4-AEDD-5FD9A4DA294C}" dt="2023-09-18T09:49:18.233" v="89" actId="1592"/>
        <pc:sldMkLst>
          <pc:docMk/>
          <pc:sldMk cId="1561902464" sldId="348"/>
        </pc:sldMkLst>
      </pc:sldChg>
    </pc:docChg>
  </pc:docChgLst>
  <pc:docChgLst>
    <pc:chgData name="Caroline Prodger" userId="e4ef2e75-b60b-401b-8ebe-291bdcf405f4" providerId="ADAL" clId="{163D004D-3B01-4A84-BDBB-689FEF90E2A4}"/>
    <pc:docChg chg="custSel modSld">
      <pc:chgData name="Caroline Prodger" userId="e4ef2e75-b60b-401b-8ebe-291bdcf405f4" providerId="ADAL" clId="{163D004D-3B01-4A84-BDBB-689FEF90E2A4}" dt="2023-09-04T22:49:35.090" v="1" actId="20577"/>
      <pc:docMkLst>
        <pc:docMk/>
      </pc:docMkLst>
      <pc:sldChg chg="modSp mod">
        <pc:chgData name="Caroline Prodger" userId="e4ef2e75-b60b-401b-8ebe-291bdcf405f4" providerId="ADAL" clId="{163D004D-3B01-4A84-BDBB-689FEF90E2A4}" dt="2023-09-04T22:49:06.037" v="0" actId="313"/>
        <pc:sldMkLst>
          <pc:docMk/>
          <pc:sldMk cId="0" sldId="330"/>
        </pc:sldMkLst>
        <pc:spChg chg="mod">
          <ac:chgData name="Caroline Prodger" userId="e4ef2e75-b60b-401b-8ebe-291bdcf405f4" providerId="ADAL" clId="{163D004D-3B01-4A84-BDBB-689FEF90E2A4}" dt="2023-09-04T22:49:06.037" v="0" actId="313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Caroline Prodger" userId="e4ef2e75-b60b-401b-8ebe-291bdcf405f4" providerId="ADAL" clId="{163D004D-3B01-4A84-BDBB-689FEF90E2A4}" dt="2023-09-04T22:49:35.090" v="1" actId="20577"/>
        <pc:sldMkLst>
          <pc:docMk/>
          <pc:sldMk cId="1619149060" sldId="350"/>
        </pc:sldMkLst>
        <pc:spChg chg="mod">
          <ac:chgData name="Caroline Prodger" userId="e4ef2e75-b60b-401b-8ebe-291bdcf405f4" providerId="ADAL" clId="{163D004D-3B01-4A84-BDBB-689FEF90E2A4}" dt="2023-09-04T22:49:35.090" v="1" actId="20577"/>
          <ac:spMkLst>
            <pc:docMk/>
            <pc:sldMk cId="1619149060" sldId="350"/>
            <ac:spMk id="3" creationId="{52EEC28B-BA0F-1400-0ED7-220275045D1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808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442" y="1973263"/>
            <a:ext cx="8001000" cy="1036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10. Information and data</a:t>
            </a:r>
          </a:p>
          <a:p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10.1</a:t>
            </a:r>
            <a:r>
              <a:rPr lang="en-GB" sz="2400" b="1" dirty="0">
                <a:solidFill>
                  <a:srgbClr val="0077E3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Key requirements of legislation relating to the security of information and data</a:t>
            </a:r>
            <a:r>
              <a:rPr lang="en-GB" sz="2400" b="1" dirty="0">
                <a:effectLst/>
              </a:rPr>
              <a:t> </a:t>
            </a:r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914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latin typeface="+mn-lt"/>
                <a:ea typeface="ＭＳ Ｐゴシック" pitchFamily="-105" charset="-128"/>
                <a:cs typeface="ＭＳ Ｐゴシック" pitchFamily="-105" charset="-128"/>
              </a:rPr>
              <a:t>PowerPoint 1: T</a:t>
            </a:r>
            <a:r>
              <a:rPr lang="en-GB" i="0" dirty="0">
                <a:effectLst/>
                <a:latin typeface="+mn-lt"/>
              </a:rPr>
              <a:t>ypes of data</a:t>
            </a:r>
            <a:endParaRPr lang="en-GB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1CDD8-4F78-F4EE-8C63-90AE5B891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 in land-based industries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C9D2F-FD50-2ABD-F546-8456777A14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Patents</a:t>
            </a:r>
            <a:r>
              <a:rPr lang="en-GB" dirty="0"/>
              <a:t> protect inventions such as new plant varieties, genetically modified crops and new farming machinery or equipment.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Trademarks</a:t>
            </a:r>
            <a:r>
              <a:rPr lang="en-GB" dirty="0"/>
              <a:t> protect logos, brand names and other unique identifiers associated with products or services in the sector.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Copyright </a:t>
            </a:r>
            <a:r>
              <a:rPr lang="en-GB" dirty="0"/>
              <a:t>protects original work such as written material, photographs and videos related to the sector.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Trade secrets</a:t>
            </a:r>
            <a:r>
              <a:rPr lang="en-GB" dirty="0"/>
              <a:t> protect confidential business information such as production method formulas and customer lists.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Design rights</a:t>
            </a:r>
            <a:r>
              <a:rPr lang="en-GB" dirty="0"/>
              <a:t> protect the appearance of products, packaging and machinery.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82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24EE1-1C0B-B27E-BA96-F157A5B31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Protecting 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91578-3D2E-355D-947F-3989D492A4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4960" cy="4248000"/>
          </a:xfrm>
        </p:spPr>
        <p:txBody>
          <a:bodyPr/>
          <a:lstStyle/>
          <a:p>
            <a:r>
              <a:rPr lang="en-GB" dirty="0"/>
              <a:t>It is important for businesses to identify and protect their IP, in order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prevent others from copying or misusing their inventions</a:t>
            </a:r>
            <a:r>
              <a:rPr lang="en-GB" dirty="0"/>
              <a:t> or products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protect their branding</a:t>
            </a:r>
            <a:r>
              <a:rPr lang="en-GB" dirty="0"/>
              <a:t>, which is highly recognisable and uniquely associated with their customer reputation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protect their competitive advantage</a:t>
            </a:r>
            <a:r>
              <a:rPr lang="en-GB" dirty="0"/>
              <a:t> in the marketplace.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person holding a lock to a light bulb&#10;&#10;Description automatically generated">
            <a:extLst>
              <a:ext uri="{FF2B5EF4-FFF2-40B4-BE49-F238E27FC236}">
                <a16:creationId xmlns:a16="http://schemas.microsoft.com/office/drawing/2014/main" id="{0164EB95-6C8A-5952-B51F-AF756AB1DB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81" t="10803" r="16736"/>
          <a:stretch/>
        </p:blipFill>
        <p:spPr>
          <a:xfrm>
            <a:off x="5950496" y="1424712"/>
            <a:ext cx="2736304" cy="221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006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8341" y="1602000"/>
            <a:ext cx="4258816" cy="4248000"/>
          </a:xfrm>
        </p:spPr>
        <p:txBody>
          <a:bodyPr/>
          <a:lstStyle/>
          <a:p>
            <a:r>
              <a:rPr lang="en-US" dirty="0"/>
              <a:t>By the end of this presentation, learners should be able to:</a:t>
            </a:r>
          </a:p>
          <a:p>
            <a:pPr lvl="1"/>
            <a:r>
              <a:rPr lang="en-GB" dirty="0">
                <a:solidFill>
                  <a:srgbClr val="374151"/>
                </a:solidFill>
              </a:rPr>
              <a:t>define what is meant by personal </a:t>
            </a:r>
            <a:r>
              <a:rPr lang="en-GB" b="0" i="0" dirty="0">
                <a:solidFill>
                  <a:srgbClr val="374151"/>
                </a:solidFill>
                <a:effectLst/>
              </a:rPr>
              <a:t>data</a:t>
            </a:r>
          </a:p>
          <a:p>
            <a:pPr lvl="1"/>
            <a:r>
              <a:rPr lang="en-GB" dirty="0">
                <a:solidFill>
                  <a:srgbClr val="374151"/>
                </a:solidFill>
              </a:rPr>
              <a:t>define </a:t>
            </a:r>
            <a:r>
              <a:rPr lang="en-GB" b="0" i="0" dirty="0">
                <a:solidFill>
                  <a:srgbClr val="374151"/>
                </a:solidFill>
                <a:effectLst/>
              </a:rPr>
              <a:t>client data</a:t>
            </a:r>
          </a:p>
          <a:p>
            <a:pPr lvl="1"/>
            <a:r>
              <a:rPr lang="en-GB" dirty="0">
                <a:solidFill>
                  <a:srgbClr val="374151"/>
                </a:solidFill>
              </a:rPr>
              <a:t>define </a:t>
            </a:r>
            <a:r>
              <a:rPr lang="en-GB" b="0" i="0" dirty="0">
                <a:solidFill>
                  <a:srgbClr val="374151"/>
                </a:solidFill>
                <a:effectLst/>
              </a:rPr>
              <a:t>intellectual property</a:t>
            </a:r>
            <a:endParaRPr lang="en-GB" dirty="0">
              <a:solidFill>
                <a:srgbClr val="374151"/>
              </a:solidFill>
            </a:endParaRPr>
          </a:p>
          <a:p>
            <a:pPr lvl="1"/>
            <a:r>
              <a:rPr lang="en-GB" b="0" i="0" dirty="0">
                <a:solidFill>
                  <a:srgbClr val="374151"/>
                </a:solidFill>
                <a:effectLst/>
              </a:rPr>
              <a:t>explain the importance of protecting these things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6" name="Picture 5" descr="A computer with graphs and charts&#10;&#10;Description automatically generated">
            <a:extLst>
              <a:ext uri="{FF2B5EF4-FFF2-40B4-BE49-F238E27FC236}">
                <a16:creationId xmlns:a16="http://schemas.microsoft.com/office/drawing/2014/main" id="{33A56643-3D30-1285-23EF-471540F27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319" y="1545828"/>
            <a:ext cx="3635896" cy="19832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solidFill>
                  <a:srgbClr val="0070C0"/>
                </a:solidFill>
                <a:effectLst/>
                <a:latin typeface="+mn-lt"/>
              </a:rPr>
              <a:t>Introduction</a:t>
            </a:r>
            <a:endParaRPr lang="en-US" dirty="0">
              <a:solidFill>
                <a:srgbClr val="0070C0"/>
              </a:solidFill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6252"/>
            <a:ext cx="4978896" cy="4559052"/>
          </a:xfrm>
        </p:spPr>
        <p:txBody>
          <a:bodyPr/>
          <a:lstStyle/>
          <a:p>
            <a:pPr marL="0" indent="0"/>
            <a:r>
              <a:rPr lang="en-GB" b="0" i="0" dirty="0">
                <a:solidFill>
                  <a:srgbClr val="374151"/>
                </a:solidFill>
                <a:effectLst/>
              </a:rPr>
              <a:t>The agriculture, environment and animal care sector in the UK encompasses a wide range of industries. </a:t>
            </a:r>
          </a:p>
          <a:p>
            <a:pPr marL="0" indent="0"/>
            <a:r>
              <a:rPr lang="en-GB" b="0" i="0" dirty="0">
                <a:solidFill>
                  <a:srgbClr val="374151"/>
                </a:solidFill>
                <a:effectLst/>
              </a:rPr>
              <a:t>In these industries, the collection, processing and storage of personal data, client data and intellectual property is commonplace. </a:t>
            </a:r>
          </a:p>
          <a:p>
            <a:pPr marL="0" indent="0"/>
            <a:r>
              <a:rPr lang="en-GB" b="0" i="0" dirty="0">
                <a:solidFill>
                  <a:srgbClr val="374151"/>
                </a:solidFill>
                <a:effectLst/>
              </a:rPr>
              <a:t>It is critical to protect this data from unauthorised access or disclosure to ensure the privacy and security of individuals and organisations</a:t>
            </a:r>
            <a:r>
              <a:rPr lang="en-GB" dirty="0">
                <a:solidFill>
                  <a:srgbClr val="374151"/>
                </a:solidFill>
              </a:rPr>
              <a:t> and to adhere to data protection laws.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machine on the road&#10;&#10;Description automatically generated">
            <a:extLst>
              <a:ext uri="{FF2B5EF4-FFF2-40B4-BE49-F238E27FC236}">
                <a16:creationId xmlns:a16="http://schemas.microsoft.com/office/drawing/2014/main" id="{7C46CB93-AC5F-3217-CC8B-D9ABD81DB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1557634"/>
            <a:ext cx="3062676" cy="17273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data in land-based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0431" y="1484784"/>
            <a:ext cx="8229600" cy="4680520"/>
          </a:xfrm>
        </p:spPr>
        <p:txBody>
          <a:bodyPr/>
          <a:lstStyle/>
          <a:p>
            <a:pPr lvl="1"/>
            <a:r>
              <a:rPr lang="en-US" dirty="0"/>
              <a:t>Customer databases</a:t>
            </a:r>
          </a:p>
          <a:p>
            <a:pPr lvl="1"/>
            <a:r>
              <a:rPr lang="en-US" dirty="0"/>
              <a:t>Field records </a:t>
            </a:r>
          </a:p>
          <a:p>
            <a:pPr lvl="1"/>
            <a:r>
              <a:rPr lang="en-US" dirty="0"/>
              <a:t>Chemical records </a:t>
            </a:r>
          </a:p>
          <a:p>
            <a:pPr lvl="1"/>
            <a:r>
              <a:rPr lang="en-US" dirty="0"/>
              <a:t>Weather data </a:t>
            </a:r>
          </a:p>
          <a:p>
            <a:pPr lvl="1"/>
            <a:r>
              <a:rPr lang="en-US" dirty="0"/>
              <a:t>Animal passports </a:t>
            </a:r>
          </a:p>
          <a:p>
            <a:pPr lvl="1"/>
            <a:r>
              <a:rPr lang="en-US" dirty="0"/>
              <a:t>Tree surveys</a:t>
            </a:r>
          </a:p>
          <a:p>
            <a:pPr lvl="1"/>
            <a:r>
              <a:rPr lang="en-US" dirty="0"/>
              <a:t>Animal electronic identification (EID)</a:t>
            </a:r>
          </a:p>
          <a:p>
            <a:pPr lvl="1"/>
            <a:r>
              <a:rPr lang="en-US" dirty="0"/>
              <a:t>Slurry records </a:t>
            </a:r>
          </a:p>
          <a:p>
            <a:pPr lvl="1"/>
            <a:r>
              <a:rPr lang="en-US" dirty="0"/>
              <a:t>Soil analysis </a:t>
            </a:r>
          </a:p>
          <a:p>
            <a:pPr lvl="1"/>
            <a:r>
              <a:rPr lang="en-US" dirty="0"/>
              <a:t>Land registry records </a:t>
            </a:r>
          </a:p>
          <a:p>
            <a:pPr lvl="1"/>
            <a:r>
              <a:rPr lang="en-US" dirty="0"/>
              <a:t>Employee details </a:t>
            </a:r>
          </a:p>
          <a:p>
            <a:pPr lvl="1"/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" name="Picture 3" descr="A person using a computer in a field&#10;&#10;Description automatically generated">
            <a:extLst>
              <a:ext uri="{FF2B5EF4-FFF2-40B4-BE49-F238E27FC236}">
                <a16:creationId xmlns:a16="http://schemas.microsoft.com/office/drawing/2014/main" id="{C1E02151-8920-EC08-320A-65CC6D501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178" y="1498138"/>
            <a:ext cx="3500853" cy="17784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E7C09E-FDA5-5304-C6EB-EE3C6E99A469}"/>
              </a:ext>
            </a:extLst>
          </p:cNvPr>
          <p:cNvSpPr txBox="1"/>
          <p:nvPr/>
        </p:nvSpPr>
        <p:spPr>
          <a:xfrm>
            <a:off x="5292080" y="3825044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certain categories of data are covered by data protection legislation.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Personal data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Personal data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refers to any information that relates to an identified or identifiable living individual (or ‘data subject’)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. Personal data is protected by the </a:t>
            </a:r>
            <a:r>
              <a:rPr lang="en-GB" b="1" dirty="0">
                <a:solidFill>
                  <a:srgbClr val="374151"/>
                </a:solidFill>
                <a:latin typeface="+mj-lt"/>
              </a:rPr>
              <a:t>General Data Protection Regulation (GDPR)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(in the EU)</a:t>
            </a:r>
            <a:r>
              <a:rPr lang="en-GB" b="1" dirty="0">
                <a:solidFill>
                  <a:srgbClr val="374151"/>
                </a:solidFill>
                <a:latin typeface="+mj-lt"/>
              </a:rPr>
              <a:t>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and the </a:t>
            </a:r>
            <a:r>
              <a:rPr lang="en-GB" b="1" dirty="0">
                <a:solidFill>
                  <a:srgbClr val="374151"/>
                </a:solidFill>
                <a:latin typeface="+mj-lt"/>
              </a:rPr>
              <a:t>Data Protection Act 2018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(in the UK).</a:t>
            </a:r>
          </a:p>
          <a:p>
            <a:pPr algn="l"/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Personal data includes: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name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address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date of birth</a:t>
            </a:r>
            <a:endParaRPr lang="en-GB" dirty="0">
              <a:solidFill>
                <a:srgbClr val="374151"/>
              </a:solidFill>
              <a:latin typeface="+mj-lt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contact details such as email addresses and phone numbers.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omputer with a padlock and a magnifying glass&#10;&#10;Description automatically generated">
            <a:extLst>
              <a:ext uri="{FF2B5EF4-FFF2-40B4-BE49-F238E27FC236}">
                <a16:creationId xmlns:a16="http://schemas.microsoft.com/office/drawing/2014/main" id="{A830699B-2710-131D-11B4-4D5A3C616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979" y="2636912"/>
            <a:ext cx="3781821" cy="19791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E6225-D920-B973-8799-28EB26F74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Sensitive personal data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EC28B-BA0F-1400-0ED7-220275045D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48000"/>
          </a:xfrm>
        </p:spPr>
        <p:txBody>
          <a:bodyPr/>
          <a:lstStyle/>
          <a:p>
            <a:r>
              <a:rPr lang="en-US" dirty="0"/>
              <a:t>Some types of personal data are particularly </a:t>
            </a:r>
            <a:r>
              <a:rPr lang="en-US" b="1" dirty="0"/>
              <a:t>sensitive</a:t>
            </a:r>
            <a:r>
              <a:rPr lang="en-US" dirty="0"/>
              <a:t> and must be carefully protected. For example: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b="0" i="0" dirty="0">
                <a:solidFill>
                  <a:srgbClr val="000000"/>
                </a:solidFill>
                <a:effectLst/>
              </a:rPr>
              <a:t>ace/ethnicity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political opinions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b="0" i="0" dirty="0">
                <a:solidFill>
                  <a:srgbClr val="000000"/>
                </a:solidFill>
                <a:effectLst/>
              </a:rPr>
              <a:t>eligion or beliefs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trade union membership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genetic data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biometric data (where this is used for identification purposes)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health data.</a:t>
            </a:r>
          </a:p>
          <a:p>
            <a:r>
              <a:rPr lang="en-US" dirty="0"/>
              <a:t>Sometimes it is obvious that data is personal (eg medical history). However, care should be taken with data about a person which may be used to identify them – such as location data or their device’s IP address.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9149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Client data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09288"/>
          </a:xfrm>
        </p:spPr>
        <p:txBody>
          <a:bodyPr/>
          <a:lstStyle/>
          <a:p>
            <a:pPr algn="l"/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Client data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includes any information that a client or customer provides to a business, or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which a business retains about a customer who has interacted with that business,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such as: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contact details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74151"/>
                </a:solidFill>
                <a:latin typeface="+mj-lt"/>
              </a:rPr>
              <a:t>delivery address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purchase history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74151"/>
                </a:solidFill>
                <a:latin typeface="+mj-lt"/>
              </a:rPr>
              <a:t>website activity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payment information.</a:t>
            </a:r>
          </a:p>
          <a:p>
            <a:pPr algn="l"/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Client data is also protected by the </a:t>
            </a:r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Data Protection Act 2018</a:t>
            </a:r>
            <a:r>
              <a:rPr lang="en-GB" i="0" dirty="0">
                <a:solidFill>
                  <a:srgbClr val="374151"/>
                </a:solidFill>
                <a:effectLst/>
                <a:latin typeface="+mj-lt"/>
              </a:rPr>
              <a:t>,</a:t>
            </a:r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 </a:t>
            </a:r>
            <a:r>
              <a:rPr lang="en-GB" i="0" dirty="0">
                <a:solidFill>
                  <a:srgbClr val="374151"/>
                </a:solidFill>
                <a:effectLst/>
                <a:latin typeface="+mj-lt"/>
              </a:rPr>
              <a:t>which incorporates the majority of the requirements of GDPR.</a:t>
            </a:r>
            <a:endParaRPr lang="en-GB" b="0" i="0" dirty="0">
              <a:solidFill>
                <a:srgbClr val="374151"/>
              </a:solidFill>
              <a:effectLst/>
              <a:latin typeface="+mj-lt"/>
            </a:endParaRPr>
          </a:p>
          <a:p>
            <a:pPr algn="l"/>
            <a:endParaRPr lang="en-GB" b="0" i="0" dirty="0">
              <a:solidFill>
                <a:srgbClr val="374151"/>
              </a:solidFill>
              <a:effectLst/>
              <a:latin typeface="+mj-lt"/>
            </a:endParaRPr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aphic of a person's profile&#10;&#10;Description automatically generated">
            <a:extLst>
              <a:ext uri="{FF2B5EF4-FFF2-40B4-BE49-F238E27FC236}">
                <a16:creationId xmlns:a16="http://schemas.microsoft.com/office/drawing/2014/main" id="{51BDAF00-6F21-1E86-6CC2-7BE48C293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2636912"/>
            <a:ext cx="3275856" cy="245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02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3B499-6A33-F7EB-7892-4FBAE173F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 land-based industries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4166A-CC27-C8EC-BB74-28634566A7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5117" y="1602000"/>
            <a:ext cx="8229600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 the land-based industry sector in the UK, several types of personal data can be gathered.</a:t>
            </a:r>
          </a:p>
          <a:p>
            <a:pPr marL="342900" lvl="0" indent="-342900">
              <a:lnSpc>
                <a:spcPct val="107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Employee data: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information such as names, addresses, contact details, employment history, payroll information and performance reviews of individuals working in the sector.</a:t>
            </a:r>
          </a:p>
          <a:p>
            <a:pPr marL="342900" lvl="0" indent="-342900">
              <a:lnSpc>
                <a:spcPct val="107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Customer data: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information such as names, addresses, contact details and payment information relating to customers who buy products or services from the sector.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Supplier data: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information such as names, addresses, contact details, payment information and performance reviews of suppliers who provide products or services to the sector.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4627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94A23-AA27-D5A1-A2E8-9EA1BBBB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Intellectual property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90F39-A09D-9083-E7FA-7BE0FB3110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Intellectual property (IP)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includes any </a:t>
            </a:r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creations of the mind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 (intellect). For example: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74151"/>
                </a:solidFill>
                <a:latin typeface="+mj-lt"/>
              </a:rPr>
              <a:t>i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nventions and their patents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literary and artistic works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symbols, trademarks, brand names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 or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 images/designs used to represent a business, service or product (eg the Nike ‘swoosh’ logo).</a:t>
            </a:r>
          </a:p>
          <a:p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Intellectual property is protected by various laws, including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Copyright, Designs and Patents Act 1988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Material created in employment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(eg inventions, written material, photographs, etc)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belongs to the employer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not the employee.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9083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74A39E-6C9E-4781-9295-9F04DE60B01A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749</Words>
  <Application>Microsoft Office PowerPoint</Application>
  <PresentationFormat>On-screen Show (4:3)</PresentationFormat>
  <Paragraphs>83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1: Types of data</vt:lpstr>
      <vt:lpstr>Objectives </vt:lpstr>
      <vt:lpstr>Introduction</vt:lpstr>
      <vt:lpstr>Types of data in land-based industries</vt:lpstr>
      <vt:lpstr>Personal data</vt:lpstr>
      <vt:lpstr>Sensitive personal data</vt:lpstr>
      <vt:lpstr>Client data</vt:lpstr>
      <vt:lpstr>Data in land-based industries</vt:lpstr>
      <vt:lpstr>Intellectual property</vt:lpstr>
      <vt:lpstr>IP in land-based industries</vt:lpstr>
      <vt:lpstr>Protecting IP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139</cp:revision>
  <dcterms:created xsi:type="dcterms:W3CDTF">2013-05-28T00:38:54Z</dcterms:created>
  <dcterms:modified xsi:type="dcterms:W3CDTF">2023-09-18T09:58:08Z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