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355" r:id="rId5"/>
    <p:sldId id="328" r:id="rId6"/>
    <p:sldId id="351" r:id="rId7"/>
    <p:sldId id="352" r:id="rId8"/>
    <p:sldId id="353" r:id="rId9"/>
    <p:sldId id="354" r:id="rId10"/>
    <p:sldId id="341" r:id="rId11"/>
    <p:sldId id="346" r:id="rId12"/>
    <p:sldId id="342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B818"/>
    <a:srgbClr val="D3B2EC"/>
    <a:srgbClr val="F9F9A5"/>
    <a:srgbClr val="E05B20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86395"/>
  </p:normalViewPr>
  <p:slideViewPr>
    <p:cSldViewPr showGuides="1">
      <p:cViewPr varScale="1">
        <p:scale>
          <a:sx n="71" d="100"/>
          <a:sy n="71" d="100"/>
        </p:scale>
        <p:origin x="120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AEAD5858-E270-43C4-A58F-F84A32FF375B}"/>
    <pc:docChg chg="modSld">
      <pc:chgData name="Caroline Prodger" userId="e4ef2e75-b60b-401b-8ebe-291bdcf405f4" providerId="ADAL" clId="{AEAD5858-E270-43C4-A58F-F84A32FF375B}" dt="2023-09-05T00:27:39.206" v="3" actId="113"/>
      <pc:docMkLst>
        <pc:docMk/>
      </pc:docMkLst>
      <pc:sldChg chg="modSp mod">
        <pc:chgData name="Caroline Prodger" userId="e4ef2e75-b60b-401b-8ebe-291bdcf405f4" providerId="ADAL" clId="{AEAD5858-E270-43C4-A58F-F84A32FF375B}" dt="2023-09-05T00:27:39.206" v="3" actId="113"/>
        <pc:sldMkLst>
          <pc:docMk/>
          <pc:sldMk cId="3330259556" sldId="352"/>
        </pc:sldMkLst>
        <pc:spChg chg="mod">
          <ac:chgData name="Caroline Prodger" userId="e4ef2e75-b60b-401b-8ebe-291bdcf405f4" providerId="ADAL" clId="{AEAD5858-E270-43C4-A58F-F84A32FF375B}" dt="2023-09-05T00:27:39.206" v="3" actId="113"/>
          <ac:spMkLst>
            <pc:docMk/>
            <pc:sldMk cId="3330259556" sldId="352"/>
            <ac:spMk id="7" creationId="{B6D2563F-9EC8-7BEB-1C94-1FDBA527C05A}"/>
          </ac:spMkLst>
        </pc:spChg>
      </pc:sldChg>
    </pc:docChg>
  </pc:docChgLst>
  <pc:docChgLst>
    <pc:chgData name="Caroline Prodger" userId="e4ef2e75-b60b-401b-8ebe-291bdcf405f4" providerId="ADAL" clId="{92345785-AB86-4875-8077-C8DE512B0BB3}"/>
    <pc:docChg chg="custSel addSld delSld modSld">
      <pc:chgData name="Caroline Prodger" userId="e4ef2e75-b60b-401b-8ebe-291bdcf405f4" providerId="ADAL" clId="{92345785-AB86-4875-8077-C8DE512B0BB3}" dt="2023-09-04T22:00:33.327" v="3509" actId="14100"/>
      <pc:docMkLst>
        <pc:docMk/>
      </pc:docMkLst>
      <pc:sldChg chg="modSp mod">
        <pc:chgData name="Caroline Prodger" userId="e4ef2e75-b60b-401b-8ebe-291bdcf405f4" providerId="ADAL" clId="{92345785-AB86-4875-8077-C8DE512B0BB3}" dt="2023-09-04T19:23:01.064" v="70" actId="20577"/>
        <pc:sldMkLst>
          <pc:docMk/>
          <pc:sldMk cId="0" sldId="256"/>
        </pc:sldMkLst>
        <pc:spChg chg="mod">
          <ac:chgData name="Caroline Prodger" userId="e4ef2e75-b60b-401b-8ebe-291bdcf405f4" providerId="ADAL" clId="{92345785-AB86-4875-8077-C8DE512B0BB3}" dt="2023-09-04T19:23:01.064" v="70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92345785-AB86-4875-8077-C8DE512B0BB3}" dt="2023-07-27T10:49:19.986" v="7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2345785-AB86-4875-8077-C8DE512B0BB3}" dt="2023-09-04T22:00:33.327" v="3509" actId="14100"/>
        <pc:sldMkLst>
          <pc:docMk/>
          <pc:sldMk cId="0" sldId="328"/>
        </pc:sldMkLst>
        <pc:spChg chg="mod">
          <ac:chgData name="Caroline Prodger" userId="e4ef2e75-b60b-401b-8ebe-291bdcf405f4" providerId="ADAL" clId="{92345785-AB86-4875-8077-C8DE512B0BB3}" dt="2023-07-27T12:33:24.960" v="25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92345785-AB86-4875-8077-C8DE512B0BB3}" dt="2023-09-04T19:23:53.431" v="182" actId="20577"/>
          <ac:spMkLst>
            <pc:docMk/>
            <pc:sldMk cId="0" sldId="328"/>
            <ac:spMk id="3075" creationId="{00000000-0000-0000-0000-000000000000}"/>
          </ac:spMkLst>
        </pc:spChg>
        <pc:picChg chg="add del mod">
          <ac:chgData name="Caroline Prodger" userId="e4ef2e75-b60b-401b-8ebe-291bdcf405f4" providerId="ADAL" clId="{92345785-AB86-4875-8077-C8DE512B0BB3}" dt="2023-09-04T22:00:20.591" v="3506" actId="478"/>
          <ac:picMkLst>
            <pc:docMk/>
            <pc:sldMk cId="0" sldId="328"/>
            <ac:picMk id="3" creationId="{15693F71-ED67-7656-8BD6-3AAC6C279D73}"/>
          </ac:picMkLst>
        </pc:picChg>
        <pc:picChg chg="add mod">
          <ac:chgData name="Caroline Prodger" userId="e4ef2e75-b60b-401b-8ebe-291bdcf405f4" providerId="ADAL" clId="{92345785-AB86-4875-8077-C8DE512B0BB3}" dt="2023-09-04T22:00:33.327" v="3509" actId="14100"/>
          <ac:picMkLst>
            <pc:docMk/>
            <pc:sldMk cId="0" sldId="328"/>
            <ac:picMk id="4" creationId="{BA6BF500-2825-A529-3AD2-5C1DB04B1BCC}"/>
          </ac:picMkLst>
        </pc:picChg>
      </pc:sldChg>
      <pc:sldChg chg="del">
        <pc:chgData name="Caroline Prodger" userId="e4ef2e75-b60b-401b-8ebe-291bdcf405f4" providerId="ADAL" clId="{92345785-AB86-4875-8077-C8DE512B0BB3}" dt="2023-09-04T21:37:54.394" v="2943" actId="2696"/>
        <pc:sldMkLst>
          <pc:docMk/>
          <pc:sldMk cId="0" sldId="330"/>
        </pc:sldMkLst>
      </pc:sldChg>
      <pc:sldChg chg="modSp del mod">
        <pc:chgData name="Caroline Prodger" userId="e4ef2e75-b60b-401b-8ebe-291bdcf405f4" providerId="ADAL" clId="{92345785-AB86-4875-8077-C8DE512B0BB3}" dt="2023-09-04T21:37:54.394" v="2943" actId="2696"/>
        <pc:sldMkLst>
          <pc:docMk/>
          <pc:sldMk cId="0" sldId="331"/>
        </pc:sldMkLst>
        <pc:spChg chg="mod">
          <ac:chgData name="Caroline Prodger" userId="e4ef2e75-b60b-401b-8ebe-291bdcf405f4" providerId="ADAL" clId="{92345785-AB86-4875-8077-C8DE512B0BB3}" dt="2023-07-27T10:49:54.762" v="16" actId="207"/>
          <ac:spMkLst>
            <pc:docMk/>
            <pc:sldMk cId="0" sldId="331"/>
            <ac:spMk id="2" creationId="{00000000-0000-0000-0000-000000000000}"/>
          </ac:spMkLst>
        </pc:spChg>
      </pc:sldChg>
      <pc:sldChg chg="del">
        <pc:chgData name="Caroline Prodger" userId="e4ef2e75-b60b-401b-8ebe-291bdcf405f4" providerId="ADAL" clId="{92345785-AB86-4875-8077-C8DE512B0BB3}" dt="2023-07-27T10:49:42.947" v="14" actId="2696"/>
        <pc:sldMkLst>
          <pc:docMk/>
          <pc:sldMk cId="2356314901" sldId="341"/>
        </pc:sldMkLst>
      </pc:sldChg>
      <pc:sldChg chg="modSp add mod">
        <pc:chgData name="Caroline Prodger" userId="e4ef2e75-b60b-401b-8ebe-291bdcf405f4" providerId="ADAL" clId="{92345785-AB86-4875-8077-C8DE512B0BB3}" dt="2023-09-04T21:34:22.570" v="2893" actId="2711"/>
        <pc:sldMkLst>
          <pc:docMk/>
          <pc:sldMk cId="3296375023" sldId="341"/>
        </pc:sldMkLst>
        <pc:spChg chg="mod">
          <ac:chgData name="Caroline Prodger" userId="e4ef2e75-b60b-401b-8ebe-291bdcf405f4" providerId="ADAL" clId="{92345785-AB86-4875-8077-C8DE512B0BB3}" dt="2023-09-04T21:34:22.570" v="2893" actId="2711"/>
          <ac:spMkLst>
            <pc:docMk/>
            <pc:sldMk cId="3296375023" sldId="341"/>
            <ac:spMk id="2" creationId="{FE128C84-58FE-C998-31F3-337E0F624686}"/>
          </ac:spMkLst>
        </pc:spChg>
        <pc:spChg chg="mod">
          <ac:chgData name="Caroline Prodger" userId="e4ef2e75-b60b-401b-8ebe-291bdcf405f4" providerId="ADAL" clId="{92345785-AB86-4875-8077-C8DE512B0BB3}" dt="2023-09-04T19:24:12.923" v="184" actId="2711"/>
          <ac:spMkLst>
            <pc:docMk/>
            <pc:sldMk cId="3296375023" sldId="341"/>
            <ac:spMk id="3" creationId="{A7AF9682-DEDF-40C1-9204-4F21C3C5A3C7}"/>
          </ac:spMkLst>
        </pc:spChg>
      </pc:sldChg>
      <pc:sldChg chg="addSp delSp modSp mod">
        <pc:chgData name="Caroline Prodger" userId="e4ef2e75-b60b-401b-8ebe-291bdcf405f4" providerId="ADAL" clId="{92345785-AB86-4875-8077-C8DE512B0BB3}" dt="2023-09-04T21:58:35.161" v="3505" actId="20577"/>
        <pc:sldMkLst>
          <pc:docMk/>
          <pc:sldMk cId="240931474" sldId="342"/>
        </pc:sldMkLst>
        <pc:spChg chg="mod">
          <ac:chgData name="Caroline Prodger" userId="e4ef2e75-b60b-401b-8ebe-291bdcf405f4" providerId="ADAL" clId="{92345785-AB86-4875-8077-C8DE512B0BB3}" dt="2023-09-04T21:40:31.082" v="3022" actId="5793"/>
          <ac:spMkLst>
            <pc:docMk/>
            <pc:sldMk cId="240931474" sldId="342"/>
            <ac:spMk id="2" creationId="{BD04AB5D-5A68-B65E-152E-440FE1F09AA8}"/>
          </ac:spMkLst>
        </pc:spChg>
        <pc:spChg chg="mod">
          <ac:chgData name="Caroline Prodger" userId="e4ef2e75-b60b-401b-8ebe-291bdcf405f4" providerId="ADAL" clId="{92345785-AB86-4875-8077-C8DE512B0BB3}" dt="2023-09-04T21:54:20.681" v="3486" actId="14100"/>
          <ac:spMkLst>
            <pc:docMk/>
            <pc:sldMk cId="240931474" sldId="342"/>
            <ac:spMk id="3" creationId="{FB8A2358-244B-964C-5453-4D0CA40DE954}"/>
          </ac:spMkLst>
        </pc:spChg>
        <pc:graphicFrameChg chg="add mod modGraphic">
          <ac:chgData name="Caroline Prodger" userId="e4ef2e75-b60b-401b-8ebe-291bdcf405f4" providerId="ADAL" clId="{92345785-AB86-4875-8077-C8DE512B0BB3}" dt="2023-09-04T21:58:35.161" v="3505" actId="20577"/>
          <ac:graphicFrameMkLst>
            <pc:docMk/>
            <pc:sldMk cId="240931474" sldId="342"/>
            <ac:graphicFrameMk id="6" creationId="{F809ECBC-0511-432C-2E2E-434DCD62B196}"/>
          </ac:graphicFrameMkLst>
        </pc:graphicFrameChg>
        <pc:picChg chg="add del mod modCrop">
          <ac:chgData name="Caroline Prodger" userId="e4ef2e75-b60b-401b-8ebe-291bdcf405f4" providerId="ADAL" clId="{92345785-AB86-4875-8077-C8DE512B0BB3}" dt="2023-09-04T21:54:16.455" v="3485" actId="478"/>
          <ac:picMkLst>
            <pc:docMk/>
            <pc:sldMk cId="240931474" sldId="342"/>
            <ac:picMk id="5" creationId="{3A8DCDC7-8DAB-F138-FB0C-C721F82511E1}"/>
          </ac:picMkLst>
        </pc:picChg>
      </pc:sldChg>
      <pc:sldChg chg="del">
        <pc:chgData name="Caroline Prodger" userId="e4ef2e75-b60b-401b-8ebe-291bdcf405f4" providerId="ADAL" clId="{92345785-AB86-4875-8077-C8DE512B0BB3}" dt="2023-09-04T21:44:44.543" v="3359" actId="2696"/>
        <pc:sldMkLst>
          <pc:docMk/>
          <pc:sldMk cId="278112978" sldId="343"/>
        </pc:sldMkLst>
      </pc:sldChg>
      <pc:sldChg chg="del">
        <pc:chgData name="Caroline Prodger" userId="e4ef2e75-b60b-401b-8ebe-291bdcf405f4" providerId="ADAL" clId="{92345785-AB86-4875-8077-C8DE512B0BB3}" dt="2023-09-04T21:44:49.704" v="3360" actId="2696"/>
        <pc:sldMkLst>
          <pc:docMk/>
          <pc:sldMk cId="1659038243" sldId="344"/>
        </pc:sldMkLst>
      </pc:sldChg>
      <pc:sldChg chg="del">
        <pc:chgData name="Caroline Prodger" userId="e4ef2e75-b60b-401b-8ebe-291bdcf405f4" providerId="ADAL" clId="{92345785-AB86-4875-8077-C8DE512B0BB3}" dt="2023-09-04T21:45:00.444" v="3361" actId="2696"/>
        <pc:sldMkLst>
          <pc:docMk/>
          <pc:sldMk cId="2659822261" sldId="345"/>
        </pc:sldMkLst>
      </pc:sldChg>
      <pc:sldChg chg="modSp add mod">
        <pc:chgData name="Caroline Prodger" userId="e4ef2e75-b60b-401b-8ebe-291bdcf405f4" providerId="ADAL" clId="{92345785-AB86-4875-8077-C8DE512B0BB3}" dt="2023-09-04T21:36:26.301" v="2941" actId="20577"/>
        <pc:sldMkLst>
          <pc:docMk/>
          <pc:sldMk cId="3309025117" sldId="346"/>
        </pc:sldMkLst>
        <pc:spChg chg="mod">
          <ac:chgData name="Caroline Prodger" userId="e4ef2e75-b60b-401b-8ebe-291bdcf405f4" providerId="ADAL" clId="{92345785-AB86-4875-8077-C8DE512B0BB3}" dt="2023-09-04T21:34:31.615" v="2894" actId="2711"/>
          <ac:spMkLst>
            <pc:docMk/>
            <pc:sldMk cId="3309025117" sldId="346"/>
            <ac:spMk id="2" creationId="{18B31FC9-5B03-FFC4-E30B-8E8C38FA4BE0}"/>
          </ac:spMkLst>
        </pc:spChg>
        <pc:spChg chg="mod">
          <ac:chgData name="Caroline Prodger" userId="e4ef2e75-b60b-401b-8ebe-291bdcf405f4" providerId="ADAL" clId="{92345785-AB86-4875-8077-C8DE512B0BB3}" dt="2023-09-04T21:36:26.301" v="2941" actId="20577"/>
          <ac:spMkLst>
            <pc:docMk/>
            <pc:sldMk cId="3309025117" sldId="346"/>
            <ac:spMk id="3" creationId="{8C0B02A8-2E7E-ABE1-DF1A-ABBA6029FAC5}"/>
          </ac:spMkLst>
        </pc:spChg>
      </pc:sldChg>
      <pc:sldChg chg="modSp add del mod">
        <pc:chgData name="Caroline Prodger" userId="e4ef2e75-b60b-401b-8ebe-291bdcf405f4" providerId="ADAL" clId="{92345785-AB86-4875-8077-C8DE512B0BB3}" dt="2023-09-04T21:36:36.006" v="2942" actId="2696"/>
        <pc:sldMkLst>
          <pc:docMk/>
          <pc:sldMk cId="80408898" sldId="350"/>
        </pc:sldMkLst>
        <pc:spChg chg="mod">
          <ac:chgData name="Caroline Prodger" userId="e4ef2e75-b60b-401b-8ebe-291bdcf405f4" providerId="ADAL" clId="{92345785-AB86-4875-8077-C8DE512B0BB3}" dt="2023-09-04T21:35:38.668" v="2924" actId="21"/>
          <ac:spMkLst>
            <pc:docMk/>
            <pc:sldMk cId="80408898" sldId="350"/>
            <ac:spMk id="3" creationId="{A12B0236-73A1-CCFE-C882-116043D67C6E}"/>
          </ac:spMkLst>
        </pc:spChg>
      </pc:sldChg>
      <pc:sldChg chg="addSp modSp new mod">
        <pc:chgData name="Caroline Prodger" userId="e4ef2e75-b60b-401b-8ebe-291bdcf405f4" providerId="ADAL" clId="{92345785-AB86-4875-8077-C8DE512B0BB3}" dt="2023-09-04T21:45:55.734" v="3362" actId="20577"/>
        <pc:sldMkLst>
          <pc:docMk/>
          <pc:sldMk cId="2858648933" sldId="351"/>
        </pc:sldMkLst>
        <pc:spChg chg="mod">
          <ac:chgData name="Caroline Prodger" userId="e4ef2e75-b60b-401b-8ebe-291bdcf405f4" providerId="ADAL" clId="{92345785-AB86-4875-8077-C8DE512B0BB3}" dt="2023-09-04T19:25:34.622" v="222" actId="20577"/>
          <ac:spMkLst>
            <pc:docMk/>
            <pc:sldMk cId="2858648933" sldId="351"/>
            <ac:spMk id="2" creationId="{3BCEDF31-608E-98A4-C439-F0A6CD3640DA}"/>
          </ac:spMkLst>
        </pc:spChg>
        <pc:spChg chg="mod">
          <ac:chgData name="Caroline Prodger" userId="e4ef2e75-b60b-401b-8ebe-291bdcf405f4" providerId="ADAL" clId="{92345785-AB86-4875-8077-C8DE512B0BB3}" dt="2023-09-04T21:45:55.734" v="3362" actId="20577"/>
          <ac:spMkLst>
            <pc:docMk/>
            <pc:sldMk cId="2858648933" sldId="351"/>
            <ac:spMk id="3" creationId="{F30C4A37-DCAF-3EBB-66B8-0048E3608117}"/>
          </ac:spMkLst>
        </pc:spChg>
        <pc:picChg chg="add mod">
          <ac:chgData name="Caroline Prodger" userId="e4ef2e75-b60b-401b-8ebe-291bdcf405f4" providerId="ADAL" clId="{92345785-AB86-4875-8077-C8DE512B0BB3}" dt="2023-09-04T19:32:24.482" v="785" actId="1076"/>
          <ac:picMkLst>
            <pc:docMk/>
            <pc:sldMk cId="2858648933" sldId="351"/>
            <ac:picMk id="4" creationId="{A3EE6D9F-74A3-FDF5-B3E8-2F340EFD29D2}"/>
          </ac:picMkLst>
        </pc:picChg>
      </pc:sldChg>
      <pc:sldChg chg="addSp delSp modSp new mod">
        <pc:chgData name="Caroline Prodger" userId="e4ef2e75-b60b-401b-8ebe-291bdcf405f4" providerId="ADAL" clId="{92345785-AB86-4875-8077-C8DE512B0BB3}" dt="2023-09-04T21:47:30.734" v="3431" actId="20577"/>
        <pc:sldMkLst>
          <pc:docMk/>
          <pc:sldMk cId="3330259556" sldId="352"/>
        </pc:sldMkLst>
        <pc:spChg chg="mod">
          <ac:chgData name="Caroline Prodger" userId="e4ef2e75-b60b-401b-8ebe-291bdcf405f4" providerId="ADAL" clId="{92345785-AB86-4875-8077-C8DE512B0BB3}" dt="2023-09-04T19:33:43.795" v="896" actId="20577"/>
          <ac:spMkLst>
            <pc:docMk/>
            <pc:sldMk cId="3330259556" sldId="352"/>
            <ac:spMk id="2" creationId="{36F97E01-47CD-F595-FFEC-60F27737D6F8}"/>
          </ac:spMkLst>
        </pc:spChg>
        <pc:spChg chg="del">
          <ac:chgData name="Caroline Prodger" userId="e4ef2e75-b60b-401b-8ebe-291bdcf405f4" providerId="ADAL" clId="{92345785-AB86-4875-8077-C8DE512B0BB3}" dt="2023-09-04T19:32:03.218" v="777" actId="931"/>
          <ac:spMkLst>
            <pc:docMk/>
            <pc:sldMk cId="3330259556" sldId="352"/>
            <ac:spMk id="3" creationId="{47DA9C6C-78CE-1469-3FD1-46BC648D218F}"/>
          </ac:spMkLst>
        </pc:spChg>
        <pc:spChg chg="add mod">
          <ac:chgData name="Caroline Prodger" userId="e4ef2e75-b60b-401b-8ebe-291bdcf405f4" providerId="ADAL" clId="{92345785-AB86-4875-8077-C8DE512B0BB3}" dt="2023-09-04T21:47:30.734" v="3431" actId="20577"/>
          <ac:spMkLst>
            <pc:docMk/>
            <pc:sldMk cId="3330259556" sldId="352"/>
            <ac:spMk id="7" creationId="{B6D2563F-9EC8-7BEB-1C94-1FDBA527C05A}"/>
          </ac:spMkLst>
        </pc:spChg>
        <pc:picChg chg="add del mod">
          <ac:chgData name="Caroline Prodger" userId="e4ef2e75-b60b-401b-8ebe-291bdcf405f4" providerId="ADAL" clId="{92345785-AB86-4875-8077-C8DE512B0BB3}" dt="2023-09-04T19:32:07.039" v="778" actId="21"/>
          <ac:picMkLst>
            <pc:docMk/>
            <pc:sldMk cId="3330259556" sldId="352"/>
            <ac:picMk id="5" creationId="{196D07A0-8ED2-4CA5-07B9-DFAB4143AE29}"/>
          </ac:picMkLst>
        </pc:picChg>
      </pc:sldChg>
      <pc:sldChg chg="addSp modSp new mod">
        <pc:chgData name="Caroline Prodger" userId="e4ef2e75-b60b-401b-8ebe-291bdcf405f4" providerId="ADAL" clId="{92345785-AB86-4875-8077-C8DE512B0BB3}" dt="2023-09-04T20:07:57.015" v="2875" actId="20577"/>
        <pc:sldMkLst>
          <pc:docMk/>
          <pc:sldMk cId="3259737729" sldId="353"/>
        </pc:sldMkLst>
        <pc:spChg chg="mod">
          <ac:chgData name="Caroline Prodger" userId="e4ef2e75-b60b-401b-8ebe-291bdcf405f4" providerId="ADAL" clId="{92345785-AB86-4875-8077-C8DE512B0BB3}" dt="2023-09-04T19:44:43.452" v="1625" actId="20577"/>
          <ac:spMkLst>
            <pc:docMk/>
            <pc:sldMk cId="3259737729" sldId="353"/>
            <ac:spMk id="2" creationId="{FA8BF9CF-252F-D3DD-CFA6-199FFDBECD78}"/>
          </ac:spMkLst>
        </pc:spChg>
        <pc:spChg chg="mod">
          <ac:chgData name="Caroline Prodger" userId="e4ef2e75-b60b-401b-8ebe-291bdcf405f4" providerId="ADAL" clId="{92345785-AB86-4875-8077-C8DE512B0BB3}" dt="2023-09-04T20:07:57.015" v="2875" actId="20577"/>
          <ac:spMkLst>
            <pc:docMk/>
            <pc:sldMk cId="3259737729" sldId="353"/>
            <ac:spMk id="3" creationId="{66A2EF97-BE07-CA03-A434-F023C04FEB7A}"/>
          </ac:spMkLst>
        </pc:spChg>
        <pc:spChg chg="add mod">
          <ac:chgData name="Caroline Prodger" userId="e4ef2e75-b60b-401b-8ebe-291bdcf405f4" providerId="ADAL" clId="{92345785-AB86-4875-8077-C8DE512B0BB3}" dt="2023-09-04T20:06:53.673" v="2842" actId="13822"/>
          <ac:spMkLst>
            <pc:docMk/>
            <pc:sldMk cId="3259737729" sldId="353"/>
            <ac:spMk id="4" creationId="{86E2FBD2-A6AD-A34C-992B-D6CF59D021ED}"/>
          </ac:spMkLst>
        </pc:spChg>
      </pc:sldChg>
      <pc:sldChg chg="addSp modSp new mod">
        <pc:chgData name="Caroline Prodger" userId="e4ef2e75-b60b-401b-8ebe-291bdcf405f4" providerId="ADAL" clId="{92345785-AB86-4875-8077-C8DE512B0BB3}" dt="2023-09-04T20:13:17.932" v="2884" actId="1076"/>
        <pc:sldMkLst>
          <pc:docMk/>
          <pc:sldMk cId="2109749872" sldId="354"/>
        </pc:sldMkLst>
        <pc:spChg chg="mod">
          <ac:chgData name="Caroline Prodger" userId="e4ef2e75-b60b-401b-8ebe-291bdcf405f4" providerId="ADAL" clId="{92345785-AB86-4875-8077-C8DE512B0BB3}" dt="2023-09-04T19:53:05.331" v="2080" actId="20577"/>
          <ac:spMkLst>
            <pc:docMk/>
            <pc:sldMk cId="2109749872" sldId="354"/>
            <ac:spMk id="2" creationId="{A2673CD5-10CD-0798-CBE1-120C540967C2}"/>
          </ac:spMkLst>
        </pc:spChg>
        <pc:spChg chg="mod">
          <ac:chgData name="Caroline Prodger" userId="e4ef2e75-b60b-401b-8ebe-291bdcf405f4" providerId="ADAL" clId="{92345785-AB86-4875-8077-C8DE512B0BB3}" dt="2023-09-04T20:13:15.278" v="2883" actId="14100"/>
          <ac:spMkLst>
            <pc:docMk/>
            <pc:sldMk cId="2109749872" sldId="354"/>
            <ac:spMk id="3" creationId="{2E07CDA1-845E-A24B-11EE-EAD3335C6E82}"/>
          </ac:spMkLst>
        </pc:spChg>
        <pc:picChg chg="add mod">
          <ac:chgData name="Caroline Prodger" userId="e4ef2e75-b60b-401b-8ebe-291bdcf405f4" providerId="ADAL" clId="{92345785-AB86-4875-8077-C8DE512B0BB3}" dt="2023-09-04T20:13:17.932" v="2884" actId="1076"/>
          <ac:picMkLst>
            <pc:docMk/>
            <pc:sldMk cId="2109749872" sldId="354"/>
            <ac:picMk id="5" creationId="{4E7ECB20-4070-A0D6-4BBA-56C41AF1D73F}"/>
          </ac:picMkLst>
        </pc:picChg>
      </pc:sldChg>
      <pc:sldChg chg="addSp delSp modSp new del mod">
        <pc:chgData name="Caroline Prodger" userId="e4ef2e75-b60b-401b-8ebe-291bdcf405f4" providerId="ADAL" clId="{92345785-AB86-4875-8077-C8DE512B0BB3}" dt="2023-09-04T21:57:20.685" v="3494" actId="2696"/>
        <pc:sldMkLst>
          <pc:docMk/>
          <pc:sldMk cId="4015498221" sldId="355"/>
        </pc:sldMkLst>
        <pc:spChg chg="del">
          <ac:chgData name="Caroline Prodger" userId="e4ef2e75-b60b-401b-8ebe-291bdcf405f4" providerId="ADAL" clId="{92345785-AB86-4875-8077-C8DE512B0BB3}" dt="2023-09-04T21:49:17.571" v="3433" actId="1032"/>
          <ac:spMkLst>
            <pc:docMk/>
            <pc:sldMk cId="4015498221" sldId="355"/>
            <ac:spMk id="3" creationId="{CC562831-32D9-104A-C172-70E28875085A}"/>
          </ac:spMkLst>
        </pc:spChg>
        <pc:graphicFrameChg chg="add mod modGraphic">
          <ac:chgData name="Caroline Prodger" userId="e4ef2e75-b60b-401b-8ebe-291bdcf405f4" providerId="ADAL" clId="{92345785-AB86-4875-8077-C8DE512B0BB3}" dt="2023-09-04T21:54:24.691" v="3487" actId="1076"/>
          <ac:graphicFrameMkLst>
            <pc:docMk/>
            <pc:sldMk cId="4015498221" sldId="355"/>
            <ac:graphicFrameMk id="4" creationId="{3BD915ED-E318-0485-154E-7BFCB52CA811}"/>
          </ac:graphicFrameMkLst>
        </pc:graphicFrameChg>
      </pc:sldChg>
    </pc:docChg>
  </pc:docChgLst>
  <pc:docChgLst>
    <pc:chgData name="Caroline Prodger" userId="e4ef2e75-b60b-401b-8ebe-291bdcf405f4" providerId="ADAL" clId="{D3D87770-3A2C-4BFB-8391-436128D23BA0}"/>
    <pc:docChg chg="modSld">
      <pc:chgData name="Caroline Prodger" userId="e4ef2e75-b60b-401b-8ebe-291bdcf405f4" providerId="ADAL" clId="{D3D87770-3A2C-4BFB-8391-436128D23BA0}" dt="2024-01-17T16:44:31.066" v="2" actId="255"/>
      <pc:docMkLst>
        <pc:docMk/>
      </pc:docMkLst>
      <pc:sldChg chg="modSp mod">
        <pc:chgData name="Caroline Prodger" userId="e4ef2e75-b60b-401b-8ebe-291bdcf405f4" providerId="ADAL" clId="{D3D87770-3A2C-4BFB-8391-436128D23BA0}" dt="2024-01-17T16:44:15.286" v="1" actId="255"/>
        <pc:sldMkLst>
          <pc:docMk/>
          <pc:sldMk cId="3296375023" sldId="341"/>
        </pc:sldMkLst>
        <pc:spChg chg="mod">
          <ac:chgData name="Caroline Prodger" userId="e4ef2e75-b60b-401b-8ebe-291bdcf405f4" providerId="ADAL" clId="{D3D87770-3A2C-4BFB-8391-436128D23BA0}" dt="2024-01-17T16:44:15.286" v="1" actId="255"/>
          <ac:spMkLst>
            <pc:docMk/>
            <pc:sldMk cId="3296375023" sldId="341"/>
            <ac:spMk id="3" creationId="{A7AF9682-DEDF-40C1-9204-4F21C3C5A3C7}"/>
          </ac:spMkLst>
        </pc:spChg>
      </pc:sldChg>
      <pc:sldChg chg="modSp mod">
        <pc:chgData name="Caroline Prodger" userId="e4ef2e75-b60b-401b-8ebe-291bdcf405f4" providerId="ADAL" clId="{D3D87770-3A2C-4BFB-8391-436128D23BA0}" dt="2024-01-17T16:44:31.066" v="2" actId="255"/>
        <pc:sldMkLst>
          <pc:docMk/>
          <pc:sldMk cId="3309025117" sldId="346"/>
        </pc:sldMkLst>
        <pc:spChg chg="mod">
          <ac:chgData name="Caroline Prodger" userId="e4ef2e75-b60b-401b-8ebe-291bdcf405f4" providerId="ADAL" clId="{D3D87770-3A2C-4BFB-8391-436128D23BA0}" dt="2024-01-17T16:44:31.066" v="2" actId="255"/>
          <ac:spMkLst>
            <pc:docMk/>
            <pc:sldMk cId="3309025117" sldId="346"/>
            <ac:spMk id="3" creationId="{8C0B02A8-2E7E-ABE1-DF1A-ABBA6029FAC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5C9911-8BB2-4805-B345-1DEF7743301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D16339A-CE2B-4513-BAA5-EA60BB25D918}">
      <dgm:prSet phldrT="[Text]"/>
      <dgm:spPr>
        <a:solidFill>
          <a:schemeClr val="accent2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ea typeface="ＭＳ Ｐゴシック" pitchFamily="-105" charset="-128"/>
              <a:cs typeface="ＭＳ Ｐゴシック" pitchFamily="-105" charset="-128"/>
            </a:rPr>
            <a:t>Lawful, fair, and transparent data processing</a:t>
          </a:r>
          <a:endParaRPr lang="en-GB" dirty="0"/>
        </a:p>
      </dgm:t>
    </dgm:pt>
    <dgm:pt modelId="{27D29B62-D824-4029-9902-9E0EC34988FE}" type="parTrans" cxnId="{82C5DA01-81FE-427F-BEF1-82B71C5C764B}">
      <dgm:prSet/>
      <dgm:spPr/>
      <dgm:t>
        <a:bodyPr/>
        <a:lstStyle/>
        <a:p>
          <a:endParaRPr lang="en-GB"/>
        </a:p>
      </dgm:t>
    </dgm:pt>
    <dgm:pt modelId="{3C7567FD-F797-4797-A380-1A3DEB31461D}" type="sibTrans" cxnId="{82C5DA01-81FE-427F-BEF1-82B71C5C764B}">
      <dgm:prSet/>
      <dgm:spPr/>
      <dgm:t>
        <a:bodyPr/>
        <a:lstStyle/>
        <a:p>
          <a:endParaRPr lang="en-GB"/>
        </a:p>
      </dgm:t>
    </dgm:pt>
    <dgm:pt modelId="{D38D1C9C-6701-4AFA-BD3B-407293B10618}">
      <dgm:prSet phldrT="[Text]"/>
      <dgm:spPr>
        <a:solidFill>
          <a:schemeClr val="accent1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solidFill>
                <a:schemeClr val="tx1"/>
              </a:solidFill>
              <a:ea typeface="ＭＳ Ｐゴシック" pitchFamily="-105" charset="-128"/>
              <a:cs typeface="ＭＳ Ｐゴシック" pitchFamily="-105" charset="-128"/>
            </a:rPr>
            <a:t>Purpose limitation: use data for specified/explicit purposes only</a:t>
          </a:r>
          <a:endParaRPr lang="en-GB" dirty="0">
            <a:solidFill>
              <a:schemeClr val="tx1"/>
            </a:solidFill>
          </a:endParaRPr>
        </a:p>
      </dgm:t>
    </dgm:pt>
    <dgm:pt modelId="{72B47410-8738-47F7-9CFE-BF255560DC73}" type="parTrans" cxnId="{B1A9093D-7B83-48E1-AAF3-EA2D4F823C9B}">
      <dgm:prSet/>
      <dgm:spPr/>
      <dgm:t>
        <a:bodyPr/>
        <a:lstStyle/>
        <a:p>
          <a:endParaRPr lang="en-GB"/>
        </a:p>
      </dgm:t>
    </dgm:pt>
    <dgm:pt modelId="{7CBD7387-3896-404B-946E-7F9B4560FD1A}" type="sibTrans" cxnId="{B1A9093D-7B83-48E1-AAF3-EA2D4F823C9B}">
      <dgm:prSet/>
      <dgm:spPr/>
      <dgm:t>
        <a:bodyPr/>
        <a:lstStyle/>
        <a:p>
          <a:endParaRPr lang="en-GB"/>
        </a:p>
      </dgm:t>
    </dgm:pt>
    <dgm:pt modelId="{4DA5CC14-FD91-4179-9CE2-80AE7164397A}">
      <dgm:prSet phldrT="[Tex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solidFill>
                <a:schemeClr val="tx1"/>
              </a:solidFill>
              <a:ea typeface="ＭＳ Ｐゴシック" pitchFamily="-105" charset="-128"/>
              <a:cs typeface="ＭＳ Ｐゴシック" pitchFamily="-105" charset="-128"/>
            </a:rPr>
            <a:t>Data minimisation: data is adequate, relevant and limited to what is necessary</a:t>
          </a:r>
          <a:endParaRPr lang="en-GB" dirty="0">
            <a:solidFill>
              <a:schemeClr val="tx1"/>
            </a:solidFill>
          </a:endParaRPr>
        </a:p>
      </dgm:t>
    </dgm:pt>
    <dgm:pt modelId="{80120F94-5CA3-43E1-86AB-D87B6F9F8124}" type="parTrans" cxnId="{AFB5C180-5018-4AD6-830F-CE6F56329A01}">
      <dgm:prSet/>
      <dgm:spPr/>
      <dgm:t>
        <a:bodyPr/>
        <a:lstStyle/>
        <a:p>
          <a:endParaRPr lang="en-GB"/>
        </a:p>
      </dgm:t>
    </dgm:pt>
    <dgm:pt modelId="{ABFB0B56-1F66-4517-848B-795EB3B12A40}" type="sibTrans" cxnId="{AFB5C180-5018-4AD6-830F-CE6F56329A01}">
      <dgm:prSet/>
      <dgm:spPr/>
      <dgm:t>
        <a:bodyPr/>
        <a:lstStyle/>
        <a:p>
          <a:endParaRPr lang="en-GB"/>
        </a:p>
      </dgm:t>
    </dgm:pt>
    <dgm:pt modelId="{22A9EE1D-1FC6-43DC-9107-94EF0A5B3803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ea typeface="ＭＳ Ｐゴシック" pitchFamily="-105" charset="-128"/>
              <a:cs typeface="ＭＳ Ｐゴシック" pitchFamily="-105" charset="-128"/>
            </a:rPr>
            <a:t>Accuracy: data should be accurate and up to date</a:t>
          </a:r>
          <a:endParaRPr lang="en-GB" dirty="0"/>
        </a:p>
      </dgm:t>
    </dgm:pt>
    <dgm:pt modelId="{D4FCCB7E-AE56-4BBC-85ED-FA0FF5EA84E8}" type="parTrans" cxnId="{3B30688B-D413-4F5A-B255-E57B03858845}">
      <dgm:prSet/>
      <dgm:spPr/>
      <dgm:t>
        <a:bodyPr/>
        <a:lstStyle/>
        <a:p>
          <a:endParaRPr lang="en-GB"/>
        </a:p>
      </dgm:t>
    </dgm:pt>
    <dgm:pt modelId="{2069DE97-C49C-46D8-A918-75E48E1945D5}" type="sibTrans" cxnId="{3B30688B-D413-4F5A-B255-E57B03858845}">
      <dgm:prSet/>
      <dgm:spPr/>
      <dgm:t>
        <a:bodyPr/>
        <a:lstStyle/>
        <a:p>
          <a:endParaRPr lang="en-GB"/>
        </a:p>
      </dgm:t>
    </dgm:pt>
    <dgm:pt modelId="{A03F1644-5E38-420D-B9C2-AE89CC8C65FF}">
      <dgm:prSet phldrT="[Text]"/>
      <dgm:spPr>
        <a:solidFill>
          <a:schemeClr val="accent1">
            <a:lumMod val="25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rPr>
            <a:t>Storage limitation: retain data only as long as necessary</a:t>
          </a:r>
          <a:endParaRPr lang="en-GB" dirty="0">
            <a:solidFill>
              <a:schemeClr val="bg1"/>
            </a:solidFill>
          </a:endParaRPr>
        </a:p>
      </dgm:t>
    </dgm:pt>
    <dgm:pt modelId="{CA904FCC-C9ED-4345-BDF7-B53E0768AD7C}" type="parTrans" cxnId="{72536415-655F-49B1-B5B6-1576F43E4512}">
      <dgm:prSet/>
      <dgm:spPr/>
      <dgm:t>
        <a:bodyPr/>
        <a:lstStyle/>
        <a:p>
          <a:endParaRPr lang="en-GB"/>
        </a:p>
      </dgm:t>
    </dgm:pt>
    <dgm:pt modelId="{574524EE-BF6F-49ED-92D6-4AC1429ECCEC}" type="sibTrans" cxnId="{72536415-655F-49B1-B5B6-1576F43E4512}">
      <dgm:prSet/>
      <dgm:spPr/>
      <dgm:t>
        <a:bodyPr/>
        <a:lstStyle/>
        <a:p>
          <a:endParaRPr lang="en-GB"/>
        </a:p>
      </dgm:t>
    </dgm:pt>
    <dgm:pt modelId="{D1EF9D74-732B-40D5-9A6B-F8D1D2CFEC4C}">
      <dgm:prSet/>
      <dgm:spPr>
        <a:solidFill>
          <a:srgbClr val="0070C0"/>
        </a:solidFill>
      </dgm:spPr>
      <dgm:t>
        <a:bodyPr/>
        <a:lstStyle/>
        <a:p>
          <a:r>
            <a:rPr lang="en-GB" dirty="0">
              <a:ea typeface="ＭＳ Ｐゴシック" pitchFamily="-105" charset="-128"/>
              <a:cs typeface="ＭＳ Ｐゴシック" pitchFamily="-105" charset="-128"/>
            </a:rPr>
            <a:t>Handling data with appropriate security and protection against unlawful or unauthorised processing, access, loss, destruction or damage</a:t>
          </a:r>
        </a:p>
      </dgm:t>
    </dgm:pt>
    <dgm:pt modelId="{B7790367-71FF-47E4-A2B1-B9C623E38643}" type="parTrans" cxnId="{CE22E2D8-F28B-4C2E-A367-7CE00965F0D8}">
      <dgm:prSet/>
      <dgm:spPr/>
      <dgm:t>
        <a:bodyPr/>
        <a:lstStyle/>
        <a:p>
          <a:endParaRPr lang="en-GB"/>
        </a:p>
      </dgm:t>
    </dgm:pt>
    <dgm:pt modelId="{3B9CAADA-E664-4655-9FD4-3E344C813AE7}" type="sibTrans" cxnId="{CE22E2D8-F28B-4C2E-A367-7CE00965F0D8}">
      <dgm:prSet/>
      <dgm:spPr/>
      <dgm:t>
        <a:bodyPr/>
        <a:lstStyle/>
        <a:p>
          <a:endParaRPr lang="en-GB"/>
        </a:p>
      </dgm:t>
    </dgm:pt>
    <dgm:pt modelId="{393E2E35-D6D9-43F0-AA0C-13AF27F2A624}" type="pres">
      <dgm:prSet presAssocID="{845C9911-8BB2-4805-B345-1DEF77433018}" presName="diagram" presStyleCnt="0">
        <dgm:presLayoutVars>
          <dgm:dir/>
          <dgm:resizeHandles val="exact"/>
        </dgm:presLayoutVars>
      </dgm:prSet>
      <dgm:spPr/>
    </dgm:pt>
    <dgm:pt modelId="{B139D652-6632-46C8-9EE0-D574A148DE84}" type="pres">
      <dgm:prSet presAssocID="{3D16339A-CE2B-4513-BAA5-EA60BB25D918}" presName="node" presStyleLbl="node1" presStyleIdx="0" presStyleCnt="6">
        <dgm:presLayoutVars>
          <dgm:bulletEnabled val="1"/>
        </dgm:presLayoutVars>
      </dgm:prSet>
      <dgm:spPr/>
    </dgm:pt>
    <dgm:pt modelId="{E9D07B1B-B361-4A49-BB39-8F8F9A1BC3F1}" type="pres">
      <dgm:prSet presAssocID="{3C7567FD-F797-4797-A380-1A3DEB31461D}" presName="sibTrans" presStyleCnt="0"/>
      <dgm:spPr/>
    </dgm:pt>
    <dgm:pt modelId="{A48BC78E-66A5-4492-9360-DD85CBD8F722}" type="pres">
      <dgm:prSet presAssocID="{D38D1C9C-6701-4AFA-BD3B-407293B10618}" presName="node" presStyleLbl="node1" presStyleIdx="1" presStyleCnt="6" custLinFactNeighborY="-1321">
        <dgm:presLayoutVars>
          <dgm:bulletEnabled val="1"/>
        </dgm:presLayoutVars>
      </dgm:prSet>
      <dgm:spPr/>
    </dgm:pt>
    <dgm:pt modelId="{B7829818-835D-4198-B36D-6CB143D8B732}" type="pres">
      <dgm:prSet presAssocID="{7CBD7387-3896-404B-946E-7F9B4560FD1A}" presName="sibTrans" presStyleCnt="0"/>
      <dgm:spPr/>
    </dgm:pt>
    <dgm:pt modelId="{4DC5D3A2-3A38-4727-B872-B22FA5C24C9D}" type="pres">
      <dgm:prSet presAssocID="{4DA5CC14-FD91-4179-9CE2-80AE7164397A}" presName="node" presStyleLbl="node1" presStyleIdx="2" presStyleCnt="6" custLinFactNeighborX="0" custLinFactNeighborY="-1321">
        <dgm:presLayoutVars>
          <dgm:bulletEnabled val="1"/>
        </dgm:presLayoutVars>
      </dgm:prSet>
      <dgm:spPr/>
    </dgm:pt>
    <dgm:pt modelId="{43F24B80-D8D1-4316-8D79-F8DA4601BEE1}" type="pres">
      <dgm:prSet presAssocID="{ABFB0B56-1F66-4517-848B-795EB3B12A40}" presName="sibTrans" presStyleCnt="0"/>
      <dgm:spPr/>
    </dgm:pt>
    <dgm:pt modelId="{B6770A1C-2D65-49E2-823A-53FC321E7CB2}" type="pres">
      <dgm:prSet presAssocID="{22A9EE1D-1FC6-43DC-9107-94EF0A5B3803}" presName="node" presStyleLbl="node1" presStyleIdx="3" presStyleCnt="6">
        <dgm:presLayoutVars>
          <dgm:bulletEnabled val="1"/>
        </dgm:presLayoutVars>
      </dgm:prSet>
      <dgm:spPr/>
    </dgm:pt>
    <dgm:pt modelId="{A9C0D7BD-B423-4955-82EF-977B17BB1D54}" type="pres">
      <dgm:prSet presAssocID="{2069DE97-C49C-46D8-A918-75E48E1945D5}" presName="sibTrans" presStyleCnt="0"/>
      <dgm:spPr/>
    </dgm:pt>
    <dgm:pt modelId="{6965D8EE-7268-4074-80B6-AC1EC8403070}" type="pres">
      <dgm:prSet presAssocID="{A03F1644-5E38-420D-B9C2-AE89CC8C65FF}" presName="node" presStyleLbl="node1" presStyleIdx="4" presStyleCnt="6" custLinFactNeighborY="2003">
        <dgm:presLayoutVars>
          <dgm:bulletEnabled val="1"/>
        </dgm:presLayoutVars>
      </dgm:prSet>
      <dgm:spPr/>
    </dgm:pt>
    <dgm:pt modelId="{A2B0122D-FCB4-4947-826E-6A282CBFE138}" type="pres">
      <dgm:prSet presAssocID="{574524EE-BF6F-49ED-92D6-4AC1429ECCEC}" presName="sibTrans" presStyleCnt="0"/>
      <dgm:spPr/>
    </dgm:pt>
    <dgm:pt modelId="{A9C1CA0E-DB39-4DCE-8E61-B76CDF0F3F8C}" type="pres">
      <dgm:prSet presAssocID="{D1EF9D74-732B-40D5-9A6B-F8D1D2CFEC4C}" presName="node" presStyleLbl="node1" presStyleIdx="5" presStyleCnt="6">
        <dgm:presLayoutVars>
          <dgm:bulletEnabled val="1"/>
        </dgm:presLayoutVars>
      </dgm:prSet>
      <dgm:spPr/>
    </dgm:pt>
  </dgm:ptLst>
  <dgm:cxnLst>
    <dgm:cxn modelId="{82C5DA01-81FE-427F-BEF1-82B71C5C764B}" srcId="{845C9911-8BB2-4805-B345-1DEF77433018}" destId="{3D16339A-CE2B-4513-BAA5-EA60BB25D918}" srcOrd="0" destOrd="0" parTransId="{27D29B62-D824-4029-9902-9E0EC34988FE}" sibTransId="{3C7567FD-F797-4797-A380-1A3DEB31461D}"/>
    <dgm:cxn modelId="{72536415-655F-49B1-B5B6-1576F43E4512}" srcId="{845C9911-8BB2-4805-B345-1DEF77433018}" destId="{A03F1644-5E38-420D-B9C2-AE89CC8C65FF}" srcOrd="4" destOrd="0" parTransId="{CA904FCC-C9ED-4345-BDF7-B53E0768AD7C}" sibTransId="{574524EE-BF6F-49ED-92D6-4AC1429ECCEC}"/>
    <dgm:cxn modelId="{AC794636-83C7-4C31-B135-6C21A97F07A8}" type="presOf" srcId="{D38D1C9C-6701-4AFA-BD3B-407293B10618}" destId="{A48BC78E-66A5-4492-9360-DD85CBD8F722}" srcOrd="0" destOrd="0" presId="urn:microsoft.com/office/officeart/2005/8/layout/default"/>
    <dgm:cxn modelId="{333F433A-5745-4F94-96BC-52B1B6287D7B}" type="presOf" srcId="{4DA5CC14-FD91-4179-9CE2-80AE7164397A}" destId="{4DC5D3A2-3A38-4727-B872-B22FA5C24C9D}" srcOrd="0" destOrd="0" presId="urn:microsoft.com/office/officeart/2005/8/layout/default"/>
    <dgm:cxn modelId="{B1A9093D-7B83-48E1-AAF3-EA2D4F823C9B}" srcId="{845C9911-8BB2-4805-B345-1DEF77433018}" destId="{D38D1C9C-6701-4AFA-BD3B-407293B10618}" srcOrd="1" destOrd="0" parTransId="{72B47410-8738-47F7-9CFE-BF255560DC73}" sibTransId="{7CBD7387-3896-404B-946E-7F9B4560FD1A}"/>
    <dgm:cxn modelId="{E01E4E60-F69F-4821-94DD-9B7E6952E414}" type="presOf" srcId="{D1EF9D74-732B-40D5-9A6B-F8D1D2CFEC4C}" destId="{A9C1CA0E-DB39-4DCE-8E61-B76CDF0F3F8C}" srcOrd="0" destOrd="0" presId="urn:microsoft.com/office/officeart/2005/8/layout/default"/>
    <dgm:cxn modelId="{530BBD61-654C-48E5-99E8-9C1935F064BF}" type="presOf" srcId="{845C9911-8BB2-4805-B345-1DEF77433018}" destId="{393E2E35-D6D9-43F0-AA0C-13AF27F2A624}" srcOrd="0" destOrd="0" presId="urn:microsoft.com/office/officeart/2005/8/layout/default"/>
    <dgm:cxn modelId="{A521BD63-623A-4831-9C54-0133426154C5}" type="presOf" srcId="{A03F1644-5E38-420D-B9C2-AE89CC8C65FF}" destId="{6965D8EE-7268-4074-80B6-AC1EC8403070}" srcOrd="0" destOrd="0" presId="urn:microsoft.com/office/officeart/2005/8/layout/default"/>
    <dgm:cxn modelId="{AFB5C180-5018-4AD6-830F-CE6F56329A01}" srcId="{845C9911-8BB2-4805-B345-1DEF77433018}" destId="{4DA5CC14-FD91-4179-9CE2-80AE7164397A}" srcOrd="2" destOrd="0" parTransId="{80120F94-5CA3-43E1-86AB-D87B6F9F8124}" sibTransId="{ABFB0B56-1F66-4517-848B-795EB3B12A40}"/>
    <dgm:cxn modelId="{3B30688B-D413-4F5A-B255-E57B03858845}" srcId="{845C9911-8BB2-4805-B345-1DEF77433018}" destId="{22A9EE1D-1FC6-43DC-9107-94EF0A5B3803}" srcOrd="3" destOrd="0" parTransId="{D4FCCB7E-AE56-4BBC-85ED-FA0FF5EA84E8}" sibTransId="{2069DE97-C49C-46D8-A918-75E48E1945D5}"/>
    <dgm:cxn modelId="{7364DAB8-49CD-4A8B-B126-4D6F71464AB1}" type="presOf" srcId="{3D16339A-CE2B-4513-BAA5-EA60BB25D918}" destId="{B139D652-6632-46C8-9EE0-D574A148DE84}" srcOrd="0" destOrd="0" presId="urn:microsoft.com/office/officeart/2005/8/layout/default"/>
    <dgm:cxn modelId="{CE22E2D8-F28B-4C2E-A367-7CE00965F0D8}" srcId="{845C9911-8BB2-4805-B345-1DEF77433018}" destId="{D1EF9D74-732B-40D5-9A6B-F8D1D2CFEC4C}" srcOrd="5" destOrd="0" parTransId="{B7790367-71FF-47E4-A2B1-B9C623E38643}" sibTransId="{3B9CAADA-E664-4655-9FD4-3E344C813AE7}"/>
    <dgm:cxn modelId="{3025BDDA-E85B-4537-91B5-3CCC7EAA8CD9}" type="presOf" srcId="{22A9EE1D-1FC6-43DC-9107-94EF0A5B3803}" destId="{B6770A1C-2D65-49E2-823A-53FC321E7CB2}" srcOrd="0" destOrd="0" presId="urn:microsoft.com/office/officeart/2005/8/layout/default"/>
    <dgm:cxn modelId="{8E1CDA97-18B2-4D8F-95B2-E3077640ACCE}" type="presParOf" srcId="{393E2E35-D6D9-43F0-AA0C-13AF27F2A624}" destId="{B139D652-6632-46C8-9EE0-D574A148DE84}" srcOrd="0" destOrd="0" presId="urn:microsoft.com/office/officeart/2005/8/layout/default"/>
    <dgm:cxn modelId="{DD916A73-40F8-4822-A015-B3F82DDBEC56}" type="presParOf" srcId="{393E2E35-D6D9-43F0-AA0C-13AF27F2A624}" destId="{E9D07B1B-B361-4A49-BB39-8F8F9A1BC3F1}" srcOrd="1" destOrd="0" presId="urn:microsoft.com/office/officeart/2005/8/layout/default"/>
    <dgm:cxn modelId="{34657985-6CB6-4B9B-85C6-C0641319F9FF}" type="presParOf" srcId="{393E2E35-D6D9-43F0-AA0C-13AF27F2A624}" destId="{A48BC78E-66A5-4492-9360-DD85CBD8F722}" srcOrd="2" destOrd="0" presId="urn:microsoft.com/office/officeart/2005/8/layout/default"/>
    <dgm:cxn modelId="{90ACE3FF-8010-4175-BEBA-C63034518335}" type="presParOf" srcId="{393E2E35-D6D9-43F0-AA0C-13AF27F2A624}" destId="{B7829818-835D-4198-B36D-6CB143D8B732}" srcOrd="3" destOrd="0" presId="urn:microsoft.com/office/officeart/2005/8/layout/default"/>
    <dgm:cxn modelId="{56E7A03A-29AE-4C4E-941A-0C476F4E507F}" type="presParOf" srcId="{393E2E35-D6D9-43F0-AA0C-13AF27F2A624}" destId="{4DC5D3A2-3A38-4727-B872-B22FA5C24C9D}" srcOrd="4" destOrd="0" presId="urn:microsoft.com/office/officeart/2005/8/layout/default"/>
    <dgm:cxn modelId="{5DCF2FE3-DCCF-44F9-9BC7-5655574DE264}" type="presParOf" srcId="{393E2E35-D6D9-43F0-AA0C-13AF27F2A624}" destId="{43F24B80-D8D1-4316-8D79-F8DA4601BEE1}" srcOrd="5" destOrd="0" presId="urn:microsoft.com/office/officeart/2005/8/layout/default"/>
    <dgm:cxn modelId="{5BABF7F8-7ED4-4D81-B379-382F1443E50A}" type="presParOf" srcId="{393E2E35-D6D9-43F0-AA0C-13AF27F2A624}" destId="{B6770A1C-2D65-49E2-823A-53FC321E7CB2}" srcOrd="6" destOrd="0" presId="urn:microsoft.com/office/officeart/2005/8/layout/default"/>
    <dgm:cxn modelId="{43B9C8DB-D806-4F88-BA47-9EEAF1EA1A56}" type="presParOf" srcId="{393E2E35-D6D9-43F0-AA0C-13AF27F2A624}" destId="{A9C0D7BD-B423-4955-82EF-977B17BB1D54}" srcOrd="7" destOrd="0" presId="urn:microsoft.com/office/officeart/2005/8/layout/default"/>
    <dgm:cxn modelId="{BF225417-09DB-440A-8ADA-FFD87188C3F9}" type="presParOf" srcId="{393E2E35-D6D9-43F0-AA0C-13AF27F2A624}" destId="{6965D8EE-7268-4074-80B6-AC1EC8403070}" srcOrd="8" destOrd="0" presId="urn:microsoft.com/office/officeart/2005/8/layout/default"/>
    <dgm:cxn modelId="{5AED4F8E-29FF-48A3-AF61-0D4114D9EDB8}" type="presParOf" srcId="{393E2E35-D6D9-43F0-AA0C-13AF27F2A624}" destId="{A2B0122D-FCB4-4947-826E-6A282CBFE138}" srcOrd="9" destOrd="0" presId="urn:microsoft.com/office/officeart/2005/8/layout/default"/>
    <dgm:cxn modelId="{4D6876B9-2EC8-417F-8057-A7618C15FA29}" type="presParOf" srcId="{393E2E35-D6D9-43F0-AA0C-13AF27F2A624}" destId="{A9C1CA0E-DB39-4DCE-8E61-B76CDF0F3F8C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39D652-6632-46C8-9EE0-D574A148DE84}">
      <dsp:nvSpPr>
        <dsp:cNvPr id="0" name=""/>
        <dsp:cNvSpPr/>
      </dsp:nvSpPr>
      <dsp:spPr>
        <a:xfrm>
          <a:off x="0" y="452437"/>
          <a:ext cx="2571749" cy="1543050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700" kern="1200" dirty="0">
              <a:ea typeface="ＭＳ Ｐゴシック" pitchFamily="-105" charset="-128"/>
              <a:cs typeface="ＭＳ Ｐゴシック" pitchFamily="-105" charset="-128"/>
            </a:rPr>
            <a:t>Lawful, fair, and transparent data processing</a:t>
          </a:r>
          <a:endParaRPr lang="en-GB" sz="1700" kern="1200" dirty="0"/>
        </a:p>
      </dsp:txBody>
      <dsp:txXfrm>
        <a:off x="0" y="452437"/>
        <a:ext cx="2571749" cy="1543050"/>
      </dsp:txXfrm>
    </dsp:sp>
    <dsp:sp modelId="{A48BC78E-66A5-4492-9360-DD85CBD8F722}">
      <dsp:nvSpPr>
        <dsp:cNvPr id="0" name=""/>
        <dsp:cNvSpPr/>
      </dsp:nvSpPr>
      <dsp:spPr>
        <a:xfrm>
          <a:off x="2828925" y="432053"/>
          <a:ext cx="2571749" cy="154305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700" kern="1200" dirty="0">
              <a:solidFill>
                <a:schemeClr val="tx1"/>
              </a:solidFill>
              <a:ea typeface="ＭＳ Ｐゴシック" pitchFamily="-105" charset="-128"/>
              <a:cs typeface="ＭＳ Ｐゴシック" pitchFamily="-105" charset="-128"/>
            </a:rPr>
            <a:t>Purpose limitation: use data for specified/explicit purposes only</a:t>
          </a:r>
          <a:endParaRPr lang="en-GB" sz="1700" kern="1200" dirty="0">
            <a:solidFill>
              <a:schemeClr val="tx1"/>
            </a:solidFill>
          </a:endParaRPr>
        </a:p>
      </dsp:txBody>
      <dsp:txXfrm>
        <a:off x="2828925" y="432053"/>
        <a:ext cx="2571749" cy="1543050"/>
      </dsp:txXfrm>
    </dsp:sp>
    <dsp:sp modelId="{4DC5D3A2-3A38-4727-B872-B22FA5C24C9D}">
      <dsp:nvSpPr>
        <dsp:cNvPr id="0" name=""/>
        <dsp:cNvSpPr/>
      </dsp:nvSpPr>
      <dsp:spPr>
        <a:xfrm>
          <a:off x="5657849" y="432053"/>
          <a:ext cx="2571749" cy="154305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700" kern="1200" dirty="0">
              <a:solidFill>
                <a:schemeClr val="tx1"/>
              </a:solidFill>
              <a:ea typeface="ＭＳ Ｐゴシック" pitchFamily="-105" charset="-128"/>
              <a:cs typeface="ＭＳ Ｐゴシック" pitchFamily="-105" charset="-128"/>
            </a:rPr>
            <a:t>Data minimisation: data is adequate, relevant and limited to what is necessary</a:t>
          </a:r>
          <a:endParaRPr lang="en-GB" sz="1700" kern="1200" dirty="0">
            <a:solidFill>
              <a:schemeClr val="tx1"/>
            </a:solidFill>
          </a:endParaRPr>
        </a:p>
      </dsp:txBody>
      <dsp:txXfrm>
        <a:off x="5657849" y="432053"/>
        <a:ext cx="2571749" cy="1543050"/>
      </dsp:txXfrm>
    </dsp:sp>
    <dsp:sp modelId="{B6770A1C-2D65-49E2-823A-53FC321E7CB2}">
      <dsp:nvSpPr>
        <dsp:cNvPr id="0" name=""/>
        <dsp:cNvSpPr/>
      </dsp:nvSpPr>
      <dsp:spPr>
        <a:xfrm>
          <a:off x="0" y="2252662"/>
          <a:ext cx="2571749" cy="1543050"/>
        </a:xfrm>
        <a:prstGeom prst="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700" kern="1200" dirty="0">
              <a:ea typeface="ＭＳ Ｐゴシック" pitchFamily="-105" charset="-128"/>
              <a:cs typeface="ＭＳ Ｐゴシック" pitchFamily="-105" charset="-128"/>
            </a:rPr>
            <a:t>Accuracy: data should be accurate and up to date</a:t>
          </a:r>
          <a:endParaRPr lang="en-GB" sz="1700" kern="1200" dirty="0"/>
        </a:p>
      </dsp:txBody>
      <dsp:txXfrm>
        <a:off x="0" y="2252662"/>
        <a:ext cx="2571749" cy="1543050"/>
      </dsp:txXfrm>
    </dsp:sp>
    <dsp:sp modelId="{6965D8EE-7268-4074-80B6-AC1EC8403070}">
      <dsp:nvSpPr>
        <dsp:cNvPr id="0" name=""/>
        <dsp:cNvSpPr/>
      </dsp:nvSpPr>
      <dsp:spPr>
        <a:xfrm>
          <a:off x="2828925" y="2283569"/>
          <a:ext cx="2571749" cy="1543050"/>
        </a:xfrm>
        <a:prstGeom prst="rect">
          <a:avLst/>
        </a:prstGeom>
        <a:solidFill>
          <a:schemeClr val="accent1">
            <a:lumMod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700" kern="12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rPr>
            <a:t>Storage limitation: retain data only as long as necessary</a:t>
          </a:r>
          <a:endParaRPr lang="en-GB" sz="1700" kern="1200" dirty="0">
            <a:solidFill>
              <a:schemeClr val="bg1"/>
            </a:solidFill>
          </a:endParaRPr>
        </a:p>
      </dsp:txBody>
      <dsp:txXfrm>
        <a:off x="2828925" y="2283569"/>
        <a:ext cx="2571749" cy="1543050"/>
      </dsp:txXfrm>
    </dsp:sp>
    <dsp:sp modelId="{A9C1CA0E-DB39-4DCE-8E61-B76CDF0F3F8C}">
      <dsp:nvSpPr>
        <dsp:cNvPr id="0" name=""/>
        <dsp:cNvSpPr/>
      </dsp:nvSpPr>
      <dsp:spPr>
        <a:xfrm>
          <a:off x="5657849" y="2252662"/>
          <a:ext cx="2571749" cy="154305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ea typeface="ＭＳ Ｐゴシック" pitchFamily="-105" charset="-128"/>
              <a:cs typeface="ＭＳ Ｐゴシック" pitchFamily="-105" charset="-128"/>
            </a:rPr>
            <a:t>Handling data with appropriate security and protection against unlawful or unauthorised processing, access, loss, destruction or damage</a:t>
          </a:r>
        </a:p>
      </dsp:txBody>
      <dsp:txXfrm>
        <a:off x="5657849" y="2252662"/>
        <a:ext cx="2571749" cy="1543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ico.org.uk/for-organisations/report-a-breach/" TargetMode="External"/><Relationship Id="rId2" Type="http://schemas.openxmlformats.org/officeDocument/2006/relationships/hyperlink" Target="https://www.gov.uk/guidance/where-to-report-a-cyber-incident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ico.org.uk/for-organisations/sme-web-hub/72-hours-how-to-respond-to-a-personal-data-breach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73442" y="1973263"/>
            <a:ext cx="8001000" cy="1036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10. Information and data</a:t>
            </a:r>
          </a:p>
          <a:p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10.1</a:t>
            </a:r>
            <a:r>
              <a:rPr lang="en-GB" sz="2400" b="1" dirty="0">
                <a:solidFill>
                  <a:srgbClr val="0077E3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Key requirements of legislation relating to the security of information and data</a:t>
            </a:r>
            <a:r>
              <a:rPr lang="en-GB" sz="2400" b="1" dirty="0">
                <a:effectLst/>
              </a:rPr>
              <a:t> </a:t>
            </a:r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4914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latin typeface="+mn-lt"/>
                <a:ea typeface="ＭＳ Ｐゴシック" pitchFamily="-105" charset="-128"/>
                <a:cs typeface="ＭＳ Ｐゴシック" pitchFamily="-105" charset="-128"/>
              </a:rPr>
              <a:t>PowerPoint 5: S</a:t>
            </a:r>
            <a:r>
              <a:rPr lang="en-GB" i="0" dirty="0">
                <a:effectLst/>
                <a:latin typeface="+mn-lt"/>
              </a:rPr>
              <a:t>ecurity breaches</a:t>
            </a:r>
            <a:endParaRPr lang="en-GB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4258816" cy="4248000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/>
              <a:t>By the end of this presentation, learners should be able to:</a:t>
            </a:r>
            <a:endParaRPr lang="en-GB" b="0" i="0" dirty="0">
              <a:solidFill>
                <a:srgbClr val="374151"/>
              </a:solidFill>
              <a:effectLst/>
            </a:endParaRP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</a:t>
            </a:r>
            <a:r>
              <a:rPr lang="en-GB" b="0" i="0" dirty="0">
                <a:effectLst/>
              </a:rPr>
              <a:t>xplain how a business can respond to security breaches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</a:t>
            </a:r>
            <a:r>
              <a:rPr lang="en-GB" b="0" i="0" dirty="0">
                <a:effectLst/>
              </a:rPr>
              <a:t>escribe how </a:t>
            </a:r>
            <a:r>
              <a:rPr lang="en-GB" dirty="0"/>
              <a:t>a business can implement improvements in its security processes.</a:t>
            </a:r>
            <a:endParaRPr lang="en-GB" b="0" i="0" dirty="0">
              <a:effectLst/>
            </a:endParaRPr>
          </a:p>
        </p:txBody>
      </p:sp>
      <p:pic>
        <p:nvPicPr>
          <p:cNvPr id="4" name="Picture 3" descr="A hand writing on a blackboard&#10;&#10;Description automatically generated">
            <a:extLst>
              <a:ext uri="{FF2B5EF4-FFF2-40B4-BE49-F238E27FC236}">
                <a16:creationId xmlns:a16="http://schemas.microsoft.com/office/drawing/2014/main" id="{BA6BF500-2825-A529-3AD2-5C1DB04B1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700807"/>
            <a:ext cx="3610744" cy="241197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EDF31-608E-98A4-C439-F0A6CD364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Responding to a security breach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C4A37-DCAF-3EBB-66B8-0048E36081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626968" cy="4248000"/>
          </a:xfrm>
        </p:spPr>
        <p:txBody>
          <a:bodyPr/>
          <a:lstStyle/>
          <a:p>
            <a:r>
              <a:rPr lang="en-US" dirty="0"/>
              <a:t>Unfortunately, the prevalence of cyberthreats means </a:t>
            </a:r>
            <a:r>
              <a:rPr lang="en-US" b="1" dirty="0"/>
              <a:t>security breaches</a:t>
            </a:r>
            <a:r>
              <a:rPr lang="en-US" dirty="0"/>
              <a:t> can occur (eg if an employee opens a convincing phishing email or a device containing data is stolen).</a:t>
            </a:r>
          </a:p>
          <a:p>
            <a:r>
              <a:rPr lang="en-US" dirty="0"/>
              <a:t>It is important that businesses understand how to respond in the event of this happening, so that: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the issue can be investigated and rectified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systems and data can be recovered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the business can continue to trade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stakeholders, customers and the public can be reassured their data is safe. </a:t>
            </a:r>
          </a:p>
          <a:p>
            <a:endParaRPr lang="en-GB" dirty="0"/>
          </a:p>
        </p:txBody>
      </p:sp>
      <p:pic>
        <p:nvPicPr>
          <p:cNvPr id="4" name="Content Placeholder 4" descr="A computer with a lock and folders&#10;&#10;Description automatically generated with medium confidence">
            <a:extLst>
              <a:ext uri="{FF2B5EF4-FFF2-40B4-BE49-F238E27FC236}">
                <a16:creationId xmlns:a16="http://schemas.microsoft.com/office/drawing/2014/main" id="{A3EE6D9F-74A3-FDF5-B3E8-2F340EFD2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62696" y="2619851"/>
            <a:ext cx="2427448" cy="1618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8648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97E01-47CD-F595-FFEC-60F27737D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 in the event of a security breach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6D2563F-9EC8-7BEB-1C94-1FDBA527C05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Carry out a review to investigate</a:t>
            </a:r>
            <a:r>
              <a:rPr lang="en-US" dirty="0"/>
              <a:t> how the breach arose and take steps to address the issue.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Contain the breach</a:t>
            </a:r>
            <a:r>
              <a:rPr lang="en-US" dirty="0"/>
              <a:t>. Passwords should be changed/updated for affected systems. Security firewalls and antivirus protection should be updated.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Assess the </a:t>
            </a:r>
            <a:r>
              <a:rPr lang="en-US" b="1" dirty="0"/>
              <a:t>likelihood and severity of the risk </a:t>
            </a:r>
            <a:r>
              <a:rPr lang="en-US" dirty="0"/>
              <a:t>and the harm that might result from it.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If customer or personal data was breached, the </a:t>
            </a:r>
            <a:r>
              <a:rPr lang="en-US" b="1" dirty="0"/>
              <a:t>individuals affected should be promptly informed </a:t>
            </a:r>
            <a:r>
              <a:rPr lang="en-US" dirty="0"/>
              <a:t>so that they can be supported to take steps to protect their privacy and security (eg change passwords, be alert to identity theft).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259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BF9CF-252F-D3DD-CFA6-199FFDBEC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Reporting a breach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2EF97-BE07-CA03-A434-F023C04FEB7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5770984" cy="4248000"/>
          </a:xfrm>
        </p:spPr>
        <p:txBody>
          <a:bodyPr/>
          <a:lstStyle/>
          <a:p>
            <a:r>
              <a:rPr lang="en-US" dirty="0"/>
              <a:t>The final step of the process is to </a:t>
            </a:r>
            <a:r>
              <a:rPr lang="en-US" b="1" dirty="0"/>
              <a:t>report any serious breach</a:t>
            </a:r>
            <a:r>
              <a:rPr lang="en-US" dirty="0"/>
              <a:t>. The organisation should assess the likelihood and severity of the risk to people’s rights and freedoms to decide the severity of the breach.</a:t>
            </a:r>
          </a:p>
          <a:p>
            <a:r>
              <a:rPr lang="en-US" dirty="0"/>
              <a:t>There is a </a:t>
            </a:r>
            <a:r>
              <a:rPr lang="en-US" b="1" dirty="0"/>
              <a:t>legal requirement</a:t>
            </a:r>
            <a:r>
              <a:rPr lang="en-US" dirty="0"/>
              <a:t> to report to the Information Commissioner’s Office (ICO), within </a:t>
            </a:r>
            <a:r>
              <a:rPr lang="en-US" b="1" dirty="0"/>
              <a:t>72 hours</a:t>
            </a:r>
            <a:r>
              <a:rPr lang="en-US" dirty="0"/>
              <a:t> of discovery, any security breach which has compromised personal data. </a:t>
            </a:r>
          </a:p>
          <a:p>
            <a:r>
              <a:rPr lang="en-US" dirty="0"/>
              <a:t>The UK government has a tool showing how to report breaches: </a:t>
            </a:r>
            <a:r>
              <a:rPr lang="en-US" dirty="0">
                <a:hlinkClick r:id="rId2"/>
              </a:rPr>
              <a:t>Where to Report a Cyber Incident - GOV.UK (www.gov.uk)</a:t>
            </a:r>
            <a:r>
              <a:rPr lang="en-US" dirty="0"/>
              <a:t> (or via the ICO at </a:t>
            </a:r>
            <a:r>
              <a:rPr lang="en-GB" dirty="0">
                <a:hlinkClick r:id="rId3"/>
              </a:rPr>
              <a:t>Report a breach | ICO</a:t>
            </a:r>
            <a:r>
              <a:rPr lang="en-GB" dirty="0"/>
              <a:t>).</a:t>
            </a:r>
            <a:endParaRPr lang="en-US" dirty="0"/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E2FBD2-A6AD-A34C-992B-D6CF59D021ED}"/>
              </a:ext>
            </a:extLst>
          </p:cNvPr>
          <p:cNvSpPr txBox="1"/>
          <p:nvPr/>
        </p:nvSpPr>
        <p:spPr>
          <a:xfrm>
            <a:off x="6444208" y="1628800"/>
            <a:ext cx="2242592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/>
              <a:t>For more advice, visit the ICO website: </a:t>
            </a:r>
            <a:r>
              <a:rPr lang="en-US" sz="1800" dirty="0">
                <a:hlinkClick r:id="rId4"/>
              </a:rPr>
              <a:t>72 hours - how to respond to a personal data breach | ICO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259737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73CD5-10CD-0798-CBE1-120C54096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a report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07CDA1-845E-A24B-11EE-EAD3335C6E8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5915000" cy="4248000"/>
          </a:xfrm>
        </p:spPr>
        <p:txBody>
          <a:bodyPr/>
          <a:lstStyle/>
          <a:p>
            <a:r>
              <a:rPr lang="en-US" dirty="0"/>
              <a:t>When reporting a breach to the ICO, organisations need to explain: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</a:rPr>
              <a:t>what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has happened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</a:rPr>
              <a:t>when and how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the breach was discovered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</a:rPr>
              <a:t>who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has or may have been affected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0000"/>
                </a:solidFill>
              </a:rPr>
              <a:t>action taken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as a result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w</a:t>
            </a:r>
            <a:r>
              <a:rPr lang="en-US" b="0" i="0" dirty="0">
                <a:solidFill>
                  <a:srgbClr val="000000"/>
                </a:solidFill>
                <a:effectLst/>
              </a:rPr>
              <a:t>ho the ICO should contact if more information is required and </a:t>
            </a:r>
            <a:r>
              <a:rPr lang="en-US" b="1" i="0" dirty="0">
                <a:solidFill>
                  <a:srgbClr val="000000"/>
                </a:solidFill>
                <a:effectLst/>
              </a:rPr>
              <a:t>who else has been informed</a:t>
            </a:r>
            <a:r>
              <a:rPr lang="en-US" b="0" i="0" dirty="0">
                <a:solidFill>
                  <a:srgbClr val="000000"/>
                </a:solidFill>
                <a:effectLst/>
              </a:rPr>
              <a:t>.</a:t>
            </a:r>
          </a:p>
          <a:p>
            <a:endParaRPr lang="en-GB" dirty="0"/>
          </a:p>
        </p:txBody>
      </p:sp>
      <p:pic>
        <p:nvPicPr>
          <p:cNvPr id="5" name="Picture 4" descr="A person in glasses holding a phone&#10;&#10;Description automatically generated">
            <a:extLst>
              <a:ext uri="{FF2B5EF4-FFF2-40B4-BE49-F238E27FC236}">
                <a16:creationId xmlns:a16="http://schemas.microsoft.com/office/drawing/2014/main" id="{4E7ECB20-4070-A0D6-4BBA-56C41AF1D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48" y="2060848"/>
            <a:ext cx="1741517" cy="260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749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28C84-58FE-C998-31F3-337E0F624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0" dirty="0">
                <a:effectLst/>
                <a:latin typeface="+mn-lt"/>
              </a:rPr>
              <a:t>Ten stages of data management</a:t>
            </a:r>
            <a:br>
              <a:rPr lang="en-GB" b="0" i="0" dirty="0">
                <a:solidFill>
                  <a:srgbClr val="374151"/>
                </a:solidFill>
                <a:effectLst/>
                <a:latin typeface="+mn-lt"/>
              </a:rPr>
            </a:br>
            <a:endParaRPr lang="en-GB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F9682-DEDF-40C1-9204-4F21C3C5A3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15428"/>
            <a:ext cx="7787208" cy="3627144"/>
          </a:xfrm>
        </p:spPr>
        <p:txBody>
          <a:bodyPr/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Conduct a </a:t>
            </a:r>
            <a:r>
              <a:rPr lang="en-GB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protection audit </a:t>
            </a: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 identify and assess data risks specific to the business.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Develop a </a:t>
            </a:r>
            <a:r>
              <a:rPr lang="en-GB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protection policy</a:t>
            </a: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that outlines how personal data is collected, processed, stored and disposed of.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Provide </a:t>
            </a:r>
            <a:r>
              <a:rPr lang="en-GB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protection training</a:t>
            </a: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to all employees and contractors to ensure they understand their obligations under data protection laws.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Implement </a:t>
            </a:r>
            <a:r>
              <a:rPr lang="en-GB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access controls</a:t>
            </a: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to ensure that only authorised personnel have access to personal data.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Securely store personal data</a:t>
            </a: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including encrypting sensitive personal data and using secure systems to store electronic data.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375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31FC9-5B03-FFC4-E30B-8E8C38FA4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0" dirty="0">
                <a:effectLst/>
                <a:latin typeface="+mn-lt"/>
              </a:rPr>
              <a:t>Ten stages of data management</a:t>
            </a:r>
            <a:r>
              <a:rPr lang="en-GB" dirty="0">
                <a:latin typeface="+mn-lt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B02A8-2E7E-ABE1-DF1A-ABBA6029FAC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Develop data breach response procedures</a:t>
            </a: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including notifying individuals affected and reporting any breach to the ICO.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Create a privacy notice</a:t>
            </a: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that informs individuals about how their personal data will be used and who it will be shared with.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Implement procedures for data retention and disposal</a:t>
            </a: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including regular deletion of data that is no longer required.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Conduct due diligence</a:t>
            </a: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when engaging with third-party suppliers to ensure they are compliant with data protection regulations.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If using precision farming or other technological applications, </a:t>
            </a:r>
            <a:r>
              <a:rPr lang="en-GB" sz="1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additional measures</a:t>
            </a: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900" dirty="0">
                <a:ea typeface="Calibri" panose="020F0502020204030204" pitchFamily="34" charset="0"/>
                <a:cs typeface="Times New Roman" panose="02020603050405020304" pitchFamily="18" charset="0"/>
              </a:rPr>
              <a:t>should</a:t>
            </a:r>
            <a:r>
              <a:rPr lang="en-GB" sz="1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ensure that personal data is not collected or processed inappropriately or is anonymised where advisable.</a:t>
            </a:r>
            <a:endParaRPr lang="en-GB" sz="1900" dirty="0"/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6"/>
            </a:pPr>
            <a:endParaRPr lang="en-GB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6"/>
            </a:pPr>
            <a:endParaRPr lang="en-GB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9025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4AB5D-5A68-B65E-152E-440FE1F09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Summing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A2358-244B-964C-5453-4D0CA40DE9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In summary, businesses must adhere to data protection principles in accordance with UK data protection laws.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F809ECBC-0511-432C-2E2E-434DCD62B1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4976296"/>
              </p:ext>
            </p:extLst>
          </p:nvPr>
        </p:nvGraphicFramePr>
        <p:xfrm>
          <a:off x="457200" y="1916832"/>
          <a:ext cx="8229600" cy="4248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9314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Props1.xml><?xml version="1.0" encoding="utf-8"?>
<ds:datastoreItem xmlns:ds="http://schemas.openxmlformats.org/officeDocument/2006/customXml" ds:itemID="{B3E7EF30-D566-4A0A-BC1E-840D7DBCC115}"/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744</Words>
  <Application>Microsoft Office PowerPoint</Application>
  <PresentationFormat>On-screen Show (4:3)</PresentationFormat>
  <Paragraphs>63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5: Security breaches</vt:lpstr>
      <vt:lpstr>Objectives</vt:lpstr>
      <vt:lpstr>Responding to a security breach</vt:lpstr>
      <vt:lpstr>Action in the event of a security breach</vt:lpstr>
      <vt:lpstr>Reporting a breach </vt:lpstr>
      <vt:lpstr>Making a report</vt:lpstr>
      <vt:lpstr>Ten stages of data management </vt:lpstr>
      <vt:lpstr>Ten stages of data management </vt:lpstr>
      <vt:lpstr>Summing up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137</cp:revision>
  <dcterms:created xsi:type="dcterms:W3CDTF">2013-05-28T00:38:54Z</dcterms:created>
  <dcterms:modified xsi:type="dcterms:W3CDTF">2024-01-17T16:44:41Z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