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351" r:id="rId5"/>
    <p:sldId id="343" r:id="rId6"/>
    <p:sldId id="344" r:id="rId7"/>
    <p:sldId id="345" r:id="rId8"/>
    <p:sldId id="341" r:id="rId9"/>
    <p:sldId id="342" r:id="rId10"/>
    <p:sldId id="346" r:id="rId11"/>
    <p:sldId id="347" r:id="rId12"/>
    <p:sldId id="331" r:id="rId13"/>
    <p:sldId id="348" r:id="rId14"/>
    <p:sldId id="330" r:id="rId15"/>
    <p:sldId id="349" r:id="rId16"/>
    <p:sldId id="328" r:id="rId17"/>
    <p:sldId id="350"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868E377-0809-4657-8017-CFC8F065713F}"/>
    <pc:docChg chg="modSld">
      <pc:chgData name="Caroline Prodger" userId="e4ef2e75-b60b-401b-8ebe-291bdcf405f4" providerId="ADAL" clId="{9868E377-0809-4657-8017-CFC8F065713F}" dt="2023-08-31T20:00:40.630" v="137" actId="1076"/>
      <pc:docMkLst>
        <pc:docMk/>
      </pc:docMkLst>
      <pc:sldChg chg="modSp mod">
        <pc:chgData name="Caroline Prodger" userId="e4ef2e75-b60b-401b-8ebe-291bdcf405f4" providerId="ADAL" clId="{9868E377-0809-4657-8017-CFC8F065713F}" dt="2023-08-31T20:00:40.630" v="137" actId="1076"/>
        <pc:sldMkLst>
          <pc:docMk/>
          <pc:sldMk cId="0" sldId="331"/>
        </pc:sldMkLst>
        <pc:spChg chg="mod">
          <ac:chgData name="Caroline Prodger" userId="e4ef2e75-b60b-401b-8ebe-291bdcf405f4" providerId="ADAL" clId="{9868E377-0809-4657-8017-CFC8F065713F}" dt="2023-08-31T20:00:40.630" v="137" actId="1076"/>
          <ac:spMkLst>
            <pc:docMk/>
            <pc:sldMk cId="0" sldId="331"/>
            <ac:spMk id="3" creationId="{00000000-0000-0000-0000-000000000000}"/>
          </ac:spMkLst>
        </pc:spChg>
      </pc:sldChg>
      <pc:sldChg chg="modSp mod">
        <pc:chgData name="Caroline Prodger" userId="e4ef2e75-b60b-401b-8ebe-291bdcf405f4" providerId="ADAL" clId="{9868E377-0809-4657-8017-CFC8F065713F}" dt="2023-08-31T19:42:55.697" v="113" actId="20577"/>
        <pc:sldMkLst>
          <pc:docMk/>
          <pc:sldMk cId="2474014265" sldId="342"/>
        </pc:sldMkLst>
        <pc:spChg chg="mod">
          <ac:chgData name="Caroline Prodger" userId="e4ef2e75-b60b-401b-8ebe-291bdcf405f4" providerId="ADAL" clId="{9868E377-0809-4657-8017-CFC8F065713F}" dt="2023-08-31T19:42:55.697" v="113" actId="20577"/>
          <ac:spMkLst>
            <pc:docMk/>
            <pc:sldMk cId="2474014265" sldId="342"/>
            <ac:spMk id="3" creationId="{DDB1CE8C-E6B2-468D-89DC-253C366B8AC5}"/>
          </ac:spMkLst>
        </pc:spChg>
      </pc:sldChg>
      <pc:sldChg chg="modSp mod">
        <pc:chgData name="Caroline Prodger" userId="e4ef2e75-b60b-401b-8ebe-291bdcf405f4" providerId="ADAL" clId="{9868E377-0809-4657-8017-CFC8F065713F}" dt="2023-08-31T19:43:50.119" v="136" actId="20577"/>
        <pc:sldMkLst>
          <pc:docMk/>
          <pc:sldMk cId="137887262" sldId="344"/>
        </pc:sldMkLst>
        <pc:spChg chg="mod">
          <ac:chgData name="Caroline Prodger" userId="e4ef2e75-b60b-401b-8ebe-291bdcf405f4" providerId="ADAL" clId="{9868E377-0809-4657-8017-CFC8F065713F}" dt="2023-08-31T19:43:50.119" v="136" actId="20577"/>
          <ac:spMkLst>
            <pc:docMk/>
            <pc:sldMk cId="137887262" sldId="344"/>
            <ac:spMk id="7" creationId="{745BB35C-A10D-9C46-8117-D50C4AC7C767}"/>
          </ac:spMkLst>
        </pc:spChg>
      </pc:sldChg>
    </pc:docChg>
  </pc:docChgLst>
  <pc:docChgLst>
    <pc:chgData name="Caroline Prodger" userId="e4ef2e75-b60b-401b-8ebe-291bdcf405f4" providerId="ADAL" clId="{94BA0CB9-7C19-4D7F-8613-DF5D24CE7038}"/>
    <pc:docChg chg="custSel modSld">
      <pc:chgData name="Caroline Prodger" userId="e4ef2e75-b60b-401b-8ebe-291bdcf405f4" providerId="ADAL" clId="{94BA0CB9-7C19-4D7F-8613-DF5D24CE7038}" dt="2023-09-18T10:21:15.812" v="10" actId="1592"/>
      <pc:docMkLst>
        <pc:docMk/>
      </pc:docMkLst>
      <pc:sldChg chg="addSp delSp modSp mod">
        <pc:chgData name="Caroline Prodger" userId="e4ef2e75-b60b-401b-8ebe-291bdcf405f4" providerId="ADAL" clId="{94BA0CB9-7C19-4D7F-8613-DF5D24CE7038}" dt="2023-09-18T10:03:30.317" v="9" actId="1076"/>
        <pc:sldMkLst>
          <pc:docMk/>
          <pc:sldMk cId="2973904369" sldId="343"/>
        </pc:sldMkLst>
        <pc:picChg chg="del mod">
          <ac:chgData name="Caroline Prodger" userId="e4ef2e75-b60b-401b-8ebe-291bdcf405f4" providerId="ADAL" clId="{94BA0CB9-7C19-4D7F-8613-DF5D24CE7038}" dt="2023-09-18T09:59:33.559" v="1" actId="478"/>
          <ac:picMkLst>
            <pc:docMk/>
            <pc:sldMk cId="2973904369" sldId="343"/>
            <ac:picMk id="5" creationId="{5FFC4F09-9FF1-6BB1-8634-4003E86D2A54}"/>
          </ac:picMkLst>
        </pc:picChg>
        <pc:picChg chg="add del mod">
          <ac:chgData name="Caroline Prodger" userId="e4ef2e75-b60b-401b-8ebe-291bdcf405f4" providerId="ADAL" clId="{94BA0CB9-7C19-4D7F-8613-DF5D24CE7038}" dt="2023-09-18T10:00:13.478" v="3" actId="21"/>
          <ac:picMkLst>
            <pc:docMk/>
            <pc:sldMk cId="2973904369" sldId="343"/>
            <ac:picMk id="6" creationId="{33C80548-A6A7-28D6-314C-717142B4000A}"/>
          </ac:picMkLst>
        </pc:picChg>
        <pc:picChg chg="add mod">
          <ac:chgData name="Caroline Prodger" userId="e4ef2e75-b60b-401b-8ebe-291bdcf405f4" providerId="ADAL" clId="{94BA0CB9-7C19-4D7F-8613-DF5D24CE7038}" dt="2023-09-18T10:03:30.317" v="9" actId="1076"/>
          <ac:picMkLst>
            <pc:docMk/>
            <pc:sldMk cId="2973904369" sldId="343"/>
            <ac:picMk id="8" creationId="{F46732C7-B380-1822-AE6E-FDEC92223100}"/>
          </ac:picMkLst>
        </pc:picChg>
      </pc:sldChg>
      <pc:sldChg chg="delCm">
        <pc:chgData name="Caroline Prodger" userId="e4ef2e75-b60b-401b-8ebe-291bdcf405f4" providerId="ADAL" clId="{94BA0CB9-7C19-4D7F-8613-DF5D24CE7038}" dt="2023-09-18T10:21:15.812" v="10" actId="1592"/>
        <pc:sldMkLst>
          <pc:docMk/>
          <pc:sldMk cId="4215362968" sldId="350"/>
        </pc:sldMkLst>
      </pc:sldChg>
    </pc:docChg>
  </pc:docChgLst>
  <pc:docChgLst>
    <pc:chgData name="Caroline Prodger" userId="e4ef2e75-b60b-401b-8ebe-291bdcf405f4" providerId="ADAL" clId="{A9A2B8DC-4E55-4DD5-B78B-4EEE26859C75}"/>
    <pc:docChg chg="modSld">
      <pc:chgData name="Caroline Prodger" userId="e4ef2e75-b60b-401b-8ebe-291bdcf405f4" providerId="ADAL" clId="{A9A2B8DC-4E55-4DD5-B78B-4EEE26859C75}" dt="2024-01-17T16:35:09.222" v="9" actId="20577"/>
      <pc:docMkLst>
        <pc:docMk/>
      </pc:docMkLst>
      <pc:sldChg chg="modSp mod">
        <pc:chgData name="Caroline Prodger" userId="e4ef2e75-b60b-401b-8ebe-291bdcf405f4" providerId="ADAL" clId="{A9A2B8DC-4E55-4DD5-B78B-4EEE26859C75}" dt="2024-01-17T16:35:09.222" v="9" actId="20577"/>
        <pc:sldMkLst>
          <pc:docMk/>
          <pc:sldMk cId="2973904369" sldId="343"/>
        </pc:sldMkLst>
        <pc:spChg chg="mod">
          <ac:chgData name="Caroline Prodger" userId="e4ef2e75-b60b-401b-8ebe-291bdcf405f4" providerId="ADAL" clId="{A9A2B8DC-4E55-4DD5-B78B-4EEE26859C75}" dt="2024-01-17T16:35:09.222" v="9" actId="20577"/>
          <ac:spMkLst>
            <pc:docMk/>
            <pc:sldMk cId="2973904369" sldId="343"/>
            <ac:spMk id="3" creationId="{4DCB8D03-68C9-CBEF-53C0-8A189DBEFA2D}"/>
          </ac:spMkLst>
        </pc:spChg>
      </pc:sldChg>
    </pc:docChg>
  </pc:docChgLst>
  <pc:docChgLst>
    <pc:chgData name="Caroline Prodger" userId="e4ef2e75-b60b-401b-8ebe-291bdcf405f4" providerId="ADAL" clId="{633D1735-2C93-49A4-8579-AB1B1F2D6D81}"/>
    <pc:docChg chg="custSel addSld delSld modSld sldOrd">
      <pc:chgData name="Caroline Prodger" userId="e4ef2e75-b60b-401b-8ebe-291bdcf405f4" providerId="ADAL" clId="{633D1735-2C93-49A4-8579-AB1B1F2D6D81}" dt="2023-08-31T19:36:42.763" v="4683" actId="14100"/>
      <pc:docMkLst>
        <pc:docMk/>
      </pc:docMkLst>
      <pc:sldChg chg="modSp mod">
        <pc:chgData name="Caroline Prodger" userId="e4ef2e75-b60b-401b-8ebe-291bdcf405f4" providerId="ADAL" clId="{633D1735-2C93-49A4-8579-AB1B1F2D6D81}" dt="2023-08-31T16:35:08.917" v="101" actId="20577"/>
        <pc:sldMkLst>
          <pc:docMk/>
          <pc:sldMk cId="0" sldId="256"/>
        </pc:sldMkLst>
        <pc:spChg chg="mod">
          <ac:chgData name="Caroline Prodger" userId="e4ef2e75-b60b-401b-8ebe-291bdcf405f4" providerId="ADAL" clId="{633D1735-2C93-49A4-8579-AB1B1F2D6D81}" dt="2023-08-31T16:35:08.917" v="101" actId="20577"/>
          <ac:spMkLst>
            <pc:docMk/>
            <pc:sldMk cId="0" sldId="256"/>
            <ac:spMk id="2053" creationId="{00000000-0000-0000-0000-000000000000}"/>
          </ac:spMkLst>
        </pc:spChg>
        <pc:spChg chg="mod">
          <ac:chgData name="Caroline Prodger" userId="e4ef2e75-b60b-401b-8ebe-291bdcf405f4" providerId="ADAL" clId="{633D1735-2C93-49A4-8579-AB1B1F2D6D81}" dt="2023-07-27T10:45:58.848" v="7" actId="20577"/>
          <ac:spMkLst>
            <pc:docMk/>
            <pc:sldMk cId="0" sldId="256"/>
            <ac:spMk id="2054" creationId="{00000000-0000-0000-0000-000000000000}"/>
          </ac:spMkLst>
        </pc:spChg>
      </pc:sldChg>
      <pc:sldChg chg="addSp modSp add mod">
        <pc:chgData name="Caroline Prodger" userId="e4ef2e75-b60b-401b-8ebe-291bdcf405f4" providerId="ADAL" clId="{633D1735-2C93-49A4-8579-AB1B1F2D6D81}" dt="2023-08-31T18:04:18.171" v="4369" actId="13822"/>
        <pc:sldMkLst>
          <pc:docMk/>
          <pc:sldMk cId="4053768343" sldId="328"/>
        </pc:sldMkLst>
        <pc:spChg chg="add mod">
          <ac:chgData name="Caroline Prodger" userId="e4ef2e75-b60b-401b-8ebe-291bdcf405f4" providerId="ADAL" clId="{633D1735-2C93-49A4-8579-AB1B1F2D6D81}" dt="2023-08-31T18:04:18.171" v="4369" actId="13822"/>
          <ac:spMkLst>
            <pc:docMk/>
            <pc:sldMk cId="4053768343" sldId="328"/>
            <ac:spMk id="2" creationId="{8DBE83D2-B20F-7894-8FEF-F7F394C2CCE2}"/>
          </ac:spMkLst>
        </pc:spChg>
        <pc:spChg chg="mod">
          <ac:chgData name="Caroline Prodger" userId="e4ef2e75-b60b-401b-8ebe-291bdcf405f4" providerId="ADAL" clId="{633D1735-2C93-49A4-8579-AB1B1F2D6D81}" dt="2023-07-27T12:12:18.837" v="54" actId="20577"/>
          <ac:spMkLst>
            <pc:docMk/>
            <pc:sldMk cId="4053768343" sldId="328"/>
            <ac:spMk id="3074" creationId="{00000000-0000-0000-0000-000000000000}"/>
          </ac:spMkLst>
        </pc:spChg>
        <pc:spChg chg="mod">
          <ac:chgData name="Caroline Prodger" userId="e4ef2e75-b60b-401b-8ebe-291bdcf405f4" providerId="ADAL" clId="{633D1735-2C93-49A4-8579-AB1B1F2D6D81}" dt="2023-08-31T18:00:15.089" v="4296" actId="255"/>
          <ac:spMkLst>
            <pc:docMk/>
            <pc:sldMk cId="4053768343" sldId="328"/>
            <ac:spMk id="3075" creationId="{00000000-0000-0000-0000-000000000000}"/>
          </ac:spMkLst>
        </pc:spChg>
      </pc:sldChg>
      <pc:sldChg chg="modSp add mod delCm">
        <pc:chgData name="Caroline Prodger" userId="e4ef2e75-b60b-401b-8ebe-291bdcf405f4" providerId="ADAL" clId="{633D1735-2C93-49A4-8579-AB1B1F2D6D81}" dt="2023-08-31T18:19:11.333" v="4606"/>
        <pc:sldMkLst>
          <pc:docMk/>
          <pc:sldMk cId="472113607" sldId="330"/>
        </pc:sldMkLst>
        <pc:spChg chg="mod">
          <ac:chgData name="Caroline Prodger" userId="e4ef2e75-b60b-401b-8ebe-291bdcf405f4" providerId="ADAL" clId="{633D1735-2C93-49A4-8579-AB1B1F2D6D81}" dt="2023-08-31T17:45:49.535" v="3333"/>
          <ac:spMkLst>
            <pc:docMk/>
            <pc:sldMk cId="472113607" sldId="330"/>
            <ac:spMk id="5122" creationId="{00000000-0000-0000-0000-000000000000}"/>
          </ac:spMkLst>
        </pc:spChg>
        <pc:spChg chg="mod">
          <ac:chgData name="Caroline Prodger" userId="e4ef2e75-b60b-401b-8ebe-291bdcf405f4" providerId="ADAL" clId="{633D1735-2C93-49A4-8579-AB1B1F2D6D81}" dt="2023-08-31T17:45:36.298" v="3332" actId="113"/>
          <ac:spMkLst>
            <pc:docMk/>
            <pc:sldMk cId="472113607" sldId="330"/>
            <ac:spMk id="5123"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633D1735-2C93-49A4-8579-AB1B1F2D6D81}" dt="2023-08-31T18:19:11.333" v="4606"/>
              <pc2:cmMkLst xmlns:pc2="http://schemas.microsoft.com/office/powerpoint/2019/9/main/command">
                <pc:docMk/>
                <pc:sldMk cId="472113607" sldId="330"/>
                <pc2:cmMk id="{B4621C3C-D3E7-46BC-A7C3-77251F22594D}"/>
              </pc2:cmMkLst>
            </pc226:cmChg>
            <pc226:cmChg xmlns:pc226="http://schemas.microsoft.com/office/powerpoint/2022/06/main/command" chg="add">
              <pc226:chgData name="Caroline Prodger" userId="e4ef2e75-b60b-401b-8ebe-291bdcf405f4" providerId="ADAL" clId="{633D1735-2C93-49A4-8579-AB1B1F2D6D81}" dt="2023-07-27T12:14:20.202" v="76"/>
              <pc2:cmMkLst xmlns:pc2="http://schemas.microsoft.com/office/powerpoint/2019/9/main/command">
                <pc:docMk/>
                <pc:sldMk cId="472113607" sldId="330"/>
                <pc2:cmMk id="{1805B38F-0C01-439B-B4C0-5FD174A9E4D1}"/>
              </pc2:cmMkLst>
            </pc226:cmChg>
          </p:ext>
        </pc:extLst>
      </pc:sldChg>
      <pc:sldChg chg="addSp modSp mod ord addCm delCm">
        <pc:chgData name="Caroline Prodger" userId="e4ef2e75-b60b-401b-8ebe-291bdcf405f4" providerId="ADAL" clId="{633D1735-2C93-49A4-8579-AB1B1F2D6D81}" dt="2023-08-31T18:19:00.602" v="4605" actId="1076"/>
        <pc:sldMkLst>
          <pc:docMk/>
          <pc:sldMk cId="0" sldId="331"/>
        </pc:sldMkLst>
        <pc:spChg chg="mod">
          <ac:chgData name="Caroline Prodger" userId="e4ef2e75-b60b-401b-8ebe-291bdcf405f4" providerId="ADAL" clId="{633D1735-2C93-49A4-8579-AB1B1F2D6D81}" dt="2023-08-31T17:34:04.151" v="3175" actId="20577"/>
          <ac:spMkLst>
            <pc:docMk/>
            <pc:sldMk cId="0" sldId="331"/>
            <ac:spMk id="2" creationId="{00000000-0000-0000-0000-000000000000}"/>
          </ac:spMkLst>
        </pc:spChg>
        <pc:spChg chg="mod">
          <ac:chgData name="Caroline Prodger" userId="e4ef2e75-b60b-401b-8ebe-291bdcf405f4" providerId="ADAL" clId="{633D1735-2C93-49A4-8579-AB1B1F2D6D81}" dt="2023-08-31T18:18:44.342" v="4602" actId="14100"/>
          <ac:spMkLst>
            <pc:docMk/>
            <pc:sldMk cId="0" sldId="331"/>
            <ac:spMk id="3" creationId="{00000000-0000-0000-0000-000000000000}"/>
          </ac:spMkLst>
        </pc:spChg>
        <pc:picChg chg="add mod modCrop">
          <ac:chgData name="Caroline Prodger" userId="e4ef2e75-b60b-401b-8ebe-291bdcf405f4" providerId="ADAL" clId="{633D1735-2C93-49A4-8579-AB1B1F2D6D81}" dt="2023-08-31T18:19:00.602" v="4605" actId="1076"/>
          <ac:picMkLst>
            <pc:docMk/>
            <pc:sldMk cId="0" sldId="331"/>
            <ac:picMk id="5" creationId="{CBAD33B9-5CE5-B02F-D6C6-2ADCC22B579E}"/>
          </ac:picMkLst>
        </pc:picChg>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633D1735-2C93-49A4-8579-AB1B1F2D6D81}" dt="2023-08-31T17:33:51.281" v="3152"/>
              <pc2:cmMkLst xmlns:pc2="http://schemas.microsoft.com/office/powerpoint/2019/9/main/command">
                <pc:docMk/>
                <pc:sldMk cId="0" sldId="331"/>
                <pc2:cmMk id="{D6B7B80D-C290-4AD9-B5C2-9B75563CA00B}"/>
              </pc2:cmMkLst>
            </pc226:cmChg>
          </p:ext>
        </pc:extLst>
      </pc:sldChg>
      <pc:sldChg chg="addSp modSp mod modNotesTx">
        <pc:chgData name="Caroline Prodger" userId="e4ef2e75-b60b-401b-8ebe-291bdcf405f4" providerId="ADAL" clId="{633D1735-2C93-49A4-8579-AB1B1F2D6D81}" dt="2023-08-31T17:09:56.792" v="1716" actId="1076"/>
        <pc:sldMkLst>
          <pc:docMk/>
          <pc:sldMk cId="0" sldId="341"/>
        </pc:sldMkLst>
        <pc:spChg chg="mod">
          <ac:chgData name="Caroline Prodger" userId="e4ef2e75-b60b-401b-8ebe-291bdcf405f4" providerId="ADAL" clId="{633D1735-2C93-49A4-8579-AB1B1F2D6D81}" dt="2023-08-31T17:03:03.333" v="1679"/>
          <ac:spMkLst>
            <pc:docMk/>
            <pc:sldMk cId="0" sldId="341"/>
            <ac:spMk id="5122" creationId="{00000000-0000-0000-0000-000000000000}"/>
          </ac:spMkLst>
        </pc:spChg>
        <pc:spChg chg="mod">
          <ac:chgData name="Caroline Prodger" userId="e4ef2e75-b60b-401b-8ebe-291bdcf405f4" providerId="ADAL" clId="{633D1735-2C93-49A4-8579-AB1B1F2D6D81}" dt="2023-08-31T17:09:36.311" v="1713" actId="14100"/>
          <ac:spMkLst>
            <pc:docMk/>
            <pc:sldMk cId="0" sldId="341"/>
            <ac:spMk id="5123" creationId="{00000000-0000-0000-0000-000000000000}"/>
          </ac:spMkLst>
        </pc:spChg>
        <pc:picChg chg="add mod ord">
          <ac:chgData name="Caroline Prodger" userId="e4ef2e75-b60b-401b-8ebe-291bdcf405f4" providerId="ADAL" clId="{633D1735-2C93-49A4-8579-AB1B1F2D6D81}" dt="2023-08-31T17:09:56.792" v="1716" actId="1076"/>
          <ac:picMkLst>
            <pc:docMk/>
            <pc:sldMk cId="0" sldId="341"/>
            <ac:picMk id="3" creationId="{10676364-9CF2-4DA8-D9F0-FA89C3BE2E1B}"/>
          </ac:picMkLst>
        </pc:picChg>
      </pc:sldChg>
      <pc:sldChg chg="modSp mod">
        <pc:chgData name="Caroline Prodger" userId="e4ef2e75-b60b-401b-8ebe-291bdcf405f4" providerId="ADAL" clId="{633D1735-2C93-49A4-8579-AB1B1F2D6D81}" dt="2023-08-31T18:18:19.908" v="4601" actId="2711"/>
        <pc:sldMkLst>
          <pc:docMk/>
          <pc:sldMk cId="2474014265" sldId="342"/>
        </pc:sldMkLst>
        <pc:spChg chg="mod">
          <ac:chgData name="Caroline Prodger" userId="e4ef2e75-b60b-401b-8ebe-291bdcf405f4" providerId="ADAL" clId="{633D1735-2C93-49A4-8579-AB1B1F2D6D81}" dt="2023-08-31T18:18:19.908" v="4601" actId="2711"/>
          <ac:spMkLst>
            <pc:docMk/>
            <pc:sldMk cId="2474014265" sldId="342"/>
            <ac:spMk id="3" creationId="{DDB1CE8C-E6B2-468D-89DC-253C366B8AC5}"/>
          </ac:spMkLst>
        </pc:spChg>
      </pc:sldChg>
      <pc:sldChg chg="addSp modSp mod">
        <pc:chgData name="Caroline Prodger" userId="e4ef2e75-b60b-401b-8ebe-291bdcf405f4" providerId="ADAL" clId="{633D1735-2C93-49A4-8579-AB1B1F2D6D81}" dt="2023-08-31T16:35:54.716" v="112" actId="1076"/>
        <pc:sldMkLst>
          <pc:docMk/>
          <pc:sldMk cId="2973904369" sldId="343"/>
        </pc:sldMkLst>
        <pc:spChg chg="mod">
          <ac:chgData name="Caroline Prodger" userId="e4ef2e75-b60b-401b-8ebe-291bdcf405f4" providerId="ADAL" clId="{633D1735-2C93-49A4-8579-AB1B1F2D6D81}" dt="2023-07-27T12:07:02.105" v="20" actId="20577"/>
          <ac:spMkLst>
            <pc:docMk/>
            <pc:sldMk cId="2973904369" sldId="343"/>
            <ac:spMk id="2" creationId="{77374D23-8ED0-77E2-4E92-00729C4F74CD}"/>
          </ac:spMkLst>
        </pc:spChg>
        <pc:spChg chg="mod">
          <ac:chgData name="Caroline Prodger" userId="e4ef2e75-b60b-401b-8ebe-291bdcf405f4" providerId="ADAL" clId="{633D1735-2C93-49A4-8579-AB1B1F2D6D81}" dt="2023-08-31T16:35:22.525" v="110" actId="20577"/>
          <ac:spMkLst>
            <pc:docMk/>
            <pc:sldMk cId="2973904369" sldId="343"/>
            <ac:spMk id="3" creationId="{4DCB8D03-68C9-CBEF-53C0-8A189DBEFA2D}"/>
          </ac:spMkLst>
        </pc:spChg>
        <pc:picChg chg="add mod">
          <ac:chgData name="Caroline Prodger" userId="e4ef2e75-b60b-401b-8ebe-291bdcf405f4" providerId="ADAL" clId="{633D1735-2C93-49A4-8579-AB1B1F2D6D81}" dt="2023-08-31T16:35:54.716" v="112" actId="1076"/>
          <ac:picMkLst>
            <pc:docMk/>
            <pc:sldMk cId="2973904369" sldId="343"/>
            <ac:picMk id="5" creationId="{5FFC4F09-9FF1-6BB1-8634-4003E86D2A54}"/>
          </ac:picMkLst>
        </pc:picChg>
      </pc:sldChg>
      <pc:sldChg chg="addSp modSp new mod">
        <pc:chgData name="Caroline Prodger" userId="e4ef2e75-b60b-401b-8ebe-291bdcf405f4" providerId="ADAL" clId="{633D1735-2C93-49A4-8579-AB1B1F2D6D81}" dt="2023-08-31T18:18:00.256" v="4600" actId="20577"/>
        <pc:sldMkLst>
          <pc:docMk/>
          <pc:sldMk cId="137887262" sldId="344"/>
        </pc:sldMkLst>
        <pc:spChg chg="mod">
          <ac:chgData name="Caroline Prodger" userId="e4ef2e75-b60b-401b-8ebe-291bdcf405f4" providerId="ADAL" clId="{633D1735-2C93-49A4-8579-AB1B1F2D6D81}" dt="2023-08-31T16:36:59.477" v="157" actId="20577"/>
          <ac:spMkLst>
            <pc:docMk/>
            <pc:sldMk cId="137887262" sldId="344"/>
            <ac:spMk id="2" creationId="{95AF4CB5-60B6-A5AD-79DA-9E4F23683DEA}"/>
          </ac:spMkLst>
        </pc:spChg>
        <pc:spChg chg="mod">
          <ac:chgData name="Caroline Prodger" userId="e4ef2e75-b60b-401b-8ebe-291bdcf405f4" providerId="ADAL" clId="{633D1735-2C93-49A4-8579-AB1B1F2D6D81}" dt="2023-08-31T18:16:56.185" v="4570" actId="20577"/>
          <ac:spMkLst>
            <pc:docMk/>
            <pc:sldMk cId="137887262" sldId="344"/>
            <ac:spMk id="3" creationId="{DD4625B3-15CA-4919-85F9-28A95722C7E1}"/>
          </ac:spMkLst>
        </pc:spChg>
        <pc:spChg chg="add mod">
          <ac:chgData name="Caroline Prodger" userId="e4ef2e75-b60b-401b-8ebe-291bdcf405f4" providerId="ADAL" clId="{633D1735-2C93-49A4-8579-AB1B1F2D6D81}" dt="2023-08-31T18:18:00.256" v="4600" actId="20577"/>
          <ac:spMkLst>
            <pc:docMk/>
            <pc:sldMk cId="137887262" sldId="344"/>
            <ac:spMk id="7" creationId="{745BB35C-A10D-9C46-8117-D50C4AC7C767}"/>
          </ac:spMkLst>
        </pc:spChg>
        <pc:picChg chg="add mod modCrop">
          <ac:chgData name="Caroline Prodger" userId="e4ef2e75-b60b-401b-8ebe-291bdcf405f4" providerId="ADAL" clId="{633D1735-2C93-49A4-8579-AB1B1F2D6D81}" dt="2023-08-31T18:06:12.068" v="4401" actId="1076"/>
          <ac:picMkLst>
            <pc:docMk/>
            <pc:sldMk cId="137887262" sldId="344"/>
            <ac:picMk id="5" creationId="{7FA56C69-59DD-32A1-A796-6CAF6D8F0813}"/>
          </ac:picMkLst>
        </pc:picChg>
      </pc:sldChg>
      <pc:sldChg chg="addSp modSp new mod modNotesTx">
        <pc:chgData name="Caroline Prodger" userId="e4ef2e75-b60b-401b-8ebe-291bdcf405f4" providerId="ADAL" clId="{633D1735-2C93-49A4-8579-AB1B1F2D6D81}" dt="2023-08-31T17:05:27.834" v="1695" actId="20577"/>
        <pc:sldMkLst>
          <pc:docMk/>
          <pc:sldMk cId="3360829316" sldId="345"/>
        </pc:sldMkLst>
        <pc:spChg chg="mod">
          <ac:chgData name="Caroline Prodger" userId="e4ef2e75-b60b-401b-8ebe-291bdcf405f4" providerId="ADAL" clId="{633D1735-2C93-49A4-8579-AB1B1F2D6D81}" dt="2023-08-31T16:47:58.521" v="1007" actId="20577"/>
          <ac:spMkLst>
            <pc:docMk/>
            <pc:sldMk cId="3360829316" sldId="345"/>
            <ac:spMk id="2" creationId="{8D3727A3-7387-60F8-B174-10081737940A}"/>
          </ac:spMkLst>
        </pc:spChg>
        <pc:spChg chg="mod">
          <ac:chgData name="Caroline Prodger" userId="e4ef2e75-b60b-401b-8ebe-291bdcf405f4" providerId="ADAL" clId="{633D1735-2C93-49A4-8579-AB1B1F2D6D81}" dt="2023-08-31T17:05:27.834" v="1695" actId="20577"/>
          <ac:spMkLst>
            <pc:docMk/>
            <pc:sldMk cId="3360829316" sldId="345"/>
            <ac:spMk id="3" creationId="{5AC9F4FC-A38B-5F51-CE57-FA11B2E7019C}"/>
          </ac:spMkLst>
        </pc:spChg>
        <pc:picChg chg="add mod">
          <ac:chgData name="Caroline Prodger" userId="e4ef2e75-b60b-401b-8ebe-291bdcf405f4" providerId="ADAL" clId="{633D1735-2C93-49A4-8579-AB1B1F2D6D81}" dt="2023-08-31T17:00:55.234" v="1676" actId="1076"/>
          <ac:picMkLst>
            <pc:docMk/>
            <pc:sldMk cId="3360829316" sldId="345"/>
            <ac:picMk id="5" creationId="{569DCEC9-17A1-8D62-67D4-40369C6B8199}"/>
          </ac:picMkLst>
        </pc:picChg>
      </pc:sldChg>
      <pc:sldChg chg="modSp new mod">
        <pc:chgData name="Caroline Prodger" userId="e4ef2e75-b60b-401b-8ebe-291bdcf405f4" providerId="ADAL" clId="{633D1735-2C93-49A4-8579-AB1B1F2D6D81}" dt="2023-08-31T17:19:50.880" v="2037" actId="2711"/>
        <pc:sldMkLst>
          <pc:docMk/>
          <pc:sldMk cId="1674356894" sldId="346"/>
        </pc:sldMkLst>
        <pc:spChg chg="mod">
          <ac:chgData name="Caroline Prodger" userId="e4ef2e75-b60b-401b-8ebe-291bdcf405f4" providerId="ADAL" clId="{633D1735-2C93-49A4-8579-AB1B1F2D6D81}" dt="2023-08-31T17:17:07.707" v="1920" actId="20577"/>
          <ac:spMkLst>
            <pc:docMk/>
            <pc:sldMk cId="1674356894" sldId="346"/>
            <ac:spMk id="2" creationId="{B9F7F622-9BCC-3465-3D23-500EA6B3A865}"/>
          </ac:spMkLst>
        </pc:spChg>
        <pc:spChg chg="mod">
          <ac:chgData name="Caroline Prodger" userId="e4ef2e75-b60b-401b-8ebe-291bdcf405f4" providerId="ADAL" clId="{633D1735-2C93-49A4-8579-AB1B1F2D6D81}" dt="2023-08-31T17:19:50.880" v="2037" actId="2711"/>
          <ac:spMkLst>
            <pc:docMk/>
            <pc:sldMk cId="1674356894" sldId="346"/>
            <ac:spMk id="3" creationId="{435482AD-74CB-89B7-FBA9-1B3601DF8550}"/>
          </ac:spMkLst>
        </pc:spChg>
      </pc:sldChg>
      <pc:sldChg chg="addSp modSp new del mod">
        <pc:chgData name="Caroline Prodger" userId="e4ef2e75-b60b-401b-8ebe-291bdcf405f4" providerId="ADAL" clId="{633D1735-2C93-49A4-8579-AB1B1F2D6D81}" dt="2023-08-31T17:47:10.244" v="3367" actId="2696"/>
        <pc:sldMkLst>
          <pc:docMk/>
          <pc:sldMk cId="2138928367" sldId="347"/>
        </pc:sldMkLst>
        <pc:spChg chg="mod">
          <ac:chgData name="Caroline Prodger" userId="e4ef2e75-b60b-401b-8ebe-291bdcf405f4" providerId="ADAL" clId="{633D1735-2C93-49A4-8579-AB1B1F2D6D81}" dt="2023-08-31T17:34:53.739" v="3184" actId="20577"/>
          <ac:spMkLst>
            <pc:docMk/>
            <pc:sldMk cId="2138928367" sldId="347"/>
            <ac:spMk id="2" creationId="{D7801642-F019-4BAF-0966-7DA8E98F27E6}"/>
          </ac:spMkLst>
        </pc:spChg>
        <pc:spChg chg="mod">
          <ac:chgData name="Caroline Prodger" userId="e4ef2e75-b60b-401b-8ebe-291bdcf405f4" providerId="ADAL" clId="{633D1735-2C93-49A4-8579-AB1B1F2D6D81}" dt="2023-08-31T17:46:45.807" v="3366" actId="20577"/>
          <ac:spMkLst>
            <pc:docMk/>
            <pc:sldMk cId="2138928367" sldId="347"/>
            <ac:spMk id="3" creationId="{FCB54141-A4BC-28FA-CF40-F35AB3A406E5}"/>
          </ac:spMkLst>
        </pc:spChg>
        <pc:picChg chg="add mod">
          <ac:chgData name="Caroline Prodger" userId="e4ef2e75-b60b-401b-8ebe-291bdcf405f4" providerId="ADAL" clId="{633D1735-2C93-49A4-8579-AB1B1F2D6D81}" dt="2023-08-31T17:33:37.180" v="3151" actId="1076"/>
          <ac:picMkLst>
            <pc:docMk/>
            <pc:sldMk cId="2138928367" sldId="347"/>
            <ac:picMk id="5" creationId="{ED4AD272-34E5-8726-775C-5D9C9BB2B8F4}"/>
          </ac:picMkLst>
        </pc:picChg>
      </pc:sldChg>
      <pc:sldChg chg="add">
        <pc:chgData name="Caroline Prodger" userId="e4ef2e75-b60b-401b-8ebe-291bdcf405f4" providerId="ADAL" clId="{633D1735-2C93-49A4-8579-AB1B1F2D6D81}" dt="2023-08-31T17:47:24.312" v="3368"/>
        <pc:sldMkLst>
          <pc:docMk/>
          <pc:sldMk cId="2441365709" sldId="347"/>
        </pc:sldMkLst>
      </pc:sldChg>
      <pc:sldChg chg="addSp modSp new mod">
        <pc:chgData name="Caroline Prodger" userId="e4ef2e75-b60b-401b-8ebe-291bdcf405f4" providerId="ADAL" clId="{633D1735-2C93-49A4-8579-AB1B1F2D6D81}" dt="2023-08-31T17:44:35.639" v="3324" actId="1076"/>
        <pc:sldMkLst>
          <pc:docMk/>
          <pc:sldMk cId="2437101652" sldId="348"/>
        </pc:sldMkLst>
        <pc:spChg chg="mod">
          <ac:chgData name="Caroline Prodger" userId="e4ef2e75-b60b-401b-8ebe-291bdcf405f4" providerId="ADAL" clId="{633D1735-2C93-49A4-8579-AB1B1F2D6D81}" dt="2023-08-31T17:37:46.564" v="3196" actId="20577"/>
          <ac:spMkLst>
            <pc:docMk/>
            <pc:sldMk cId="2437101652" sldId="348"/>
            <ac:spMk id="2" creationId="{F58D8834-FCAD-B3E3-D0BA-59E27202C82D}"/>
          </ac:spMkLst>
        </pc:spChg>
        <pc:spChg chg="mod">
          <ac:chgData name="Caroline Prodger" userId="e4ef2e75-b60b-401b-8ebe-291bdcf405f4" providerId="ADAL" clId="{633D1735-2C93-49A4-8579-AB1B1F2D6D81}" dt="2023-08-31T17:44:32.602" v="3323" actId="14100"/>
          <ac:spMkLst>
            <pc:docMk/>
            <pc:sldMk cId="2437101652" sldId="348"/>
            <ac:spMk id="3" creationId="{46B8914C-1A93-4187-7AE4-60F6048727A7}"/>
          </ac:spMkLst>
        </pc:spChg>
        <pc:picChg chg="add mod">
          <ac:chgData name="Caroline Prodger" userId="e4ef2e75-b60b-401b-8ebe-291bdcf405f4" providerId="ADAL" clId="{633D1735-2C93-49A4-8579-AB1B1F2D6D81}" dt="2023-08-31T17:44:35.639" v="3324" actId="1076"/>
          <ac:picMkLst>
            <pc:docMk/>
            <pc:sldMk cId="2437101652" sldId="348"/>
            <ac:picMk id="5" creationId="{0DCA9613-74E1-E35B-31BD-BFB2BE716656}"/>
          </ac:picMkLst>
        </pc:picChg>
      </pc:sldChg>
      <pc:sldChg chg="addSp modSp new mod">
        <pc:chgData name="Caroline Prodger" userId="e4ef2e75-b60b-401b-8ebe-291bdcf405f4" providerId="ADAL" clId="{633D1735-2C93-49A4-8579-AB1B1F2D6D81}" dt="2023-08-31T17:55:40.874" v="3920" actId="20577"/>
        <pc:sldMkLst>
          <pc:docMk/>
          <pc:sldMk cId="4166041924" sldId="349"/>
        </pc:sldMkLst>
        <pc:spChg chg="mod">
          <ac:chgData name="Caroline Prodger" userId="e4ef2e75-b60b-401b-8ebe-291bdcf405f4" providerId="ADAL" clId="{633D1735-2C93-49A4-8579-AB1B1F2D6D81}" dt="2023-08-31T17:48:09.368" v="3417" actId="20577"/>
          <ac:spMkLst>
            <pc:docMk/>
            <pc:sldMk cId="4166041924" sldId="349"/>
            <ac:spMk id="2" creationId="{938B0F7D-F17F-5DC4-C352-5EF39144A21C}"/>
          </ac:spMkLst>
        </pc:spChg>
        <pc:spChg chg="mod">
          <ac:chgData name="Caroline Prodger" userId="e4ef2e75-b60b-401b-8ebe-291bdcf405f4" providerId="ADAL" clId="{633D1735-2C93-49A4-8579-AB1B1F2D6D81}" dt="2023-08-31T17:55:40.874" v="3920" actId="20577"/>
          <ac:spMkLst>
            <pc:docMk/>
            <pc:sldMk cId="4166041924" sldId="349"/>
            <ac:spMk id="3" creationId="{AF9A32B1-4F3E-FB78-14D8-FE1C26E644B7}"/>
          </ac:spMkLst>
        </pc:spChg>
        <pc:picChg chg="add mod">
          <ac:chgData name="Caroline Prodger" userId="e4ef2e75-b60b-401b-8ebe-291bdcf405f4" providerId="ADAL" clId="{633D1735-2C93-49A4-8579-AB1B1F2D6D81}" dt="2023-08-31T17:55:11.579" v="3918" actId="1076"/>
          <ac:picMkLst>
            <pc:docMk/>
            <pc:sldMk cId="4166041924" sldId="349"/>
            <ac:picMk id="5" creationId="{378C2529-43D5-896C-DC27-77857A797E4A}"/>
          </ac:picMkLst>
        </pc:picChg>
      </pc:sldChg>
      <pc:sldChg chg="addSp modSp new mod">
        <pc:chgData name="Caroline Prodger" userId="e4ef2e75-b60b-401b-8ebe-291bdcf405f4" providerId="ADAL" clId="{633D1735-2C93-49A4-8579-AB1B1F2D6D81}" dt="2023-08-31T19:36:42.763" v="4683" actId="14100"/>
        <pc:sldMkLst>
          <pc:docMk/>
          <pc:sldMk cId="4215362968" sldId="350"/>
        </pc:sldMkLst>
        <pc:spChg chg="mod">
          <ac:chgData name="Caroline Prodger" userId="e4ef2e75-b60b-401b-8ebe-291bdcf405f4" providerId="ADAL" clId="{633D1735-2C93-49A4-8579-AB1B1F2D6D81}" dt="2023-08-31T18:00:00.069" v="4295" actId="20577"/>
          <ac:spMkLst>
            <pc:docMk/>
            <pc:sldMk cId="4215362968" sldId="350"/>
            <ac:spMk id="2" creationId="{3CAE7824-8790-FBAB-C0DF-3D161F181D9E}"/>
          </ac:spMkLst>
        </pc:spChg>
        <pc:spChg chg="mod">
          <ac:chgData name="Caroline Prodger" userId="e4ef2e75-b60b-401b-8ebe-291bdcf405f4" providerId="ADAL" clId="{633D1735-2C93-49A4-8579-AB1B1F2D6D81}" dt="2023-08-31T19:36:42.763" v="4683" actId="14100"/>
          <ac:spMkLst>
            <pc:docMk/>
            <pc:sldMk cId="4215362968" sldId="350"/>
            <ac:spMk id="3" creationId="{EB9910C2-E971-4DB1-35CF-7CB57BA8375F}"/>
          </ac:spMkLst>
        </pc:spChg>
        <pc:picChg chg="add mod">
          <ac:chgData name="Caroline Prodger" userId="e4ef2e75-b60b-401b-8ebe-291bdcf405f4" providerId="ADAL" clId="{633D1735-2C93-49A4-8579-AB1B1F2D6D81}" dt="2023-08-31T19:35:59.938" v="4676" actId="1076"/>
          <ac:picMkLst>
            <pc:docMk/>
            <pc:sldMk cId="4215362968" sldId="350"/>
            <ac:picMk id="5" creationId="{18510C7A-4695-6DB7-5AE0-30C0C1A4CDD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1/17/2024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10319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08973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43082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ico.org.uk/"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3442" y="1973263"/>
            <a:ext cx="8001000" cy="10366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ffectLst/>
                <a:latin typeface="+mj-lt"/>
                <a:ea typeface="Calibri" panose="020F0502020204030204" pitchFamily="34" charset="0"/>
                <a:cs typeface="Times New Roman" panose="02020603050405020304" pitchFamily="18" charset="0"/>
              </a:rPr>
              <a:t>10. Information and data</a:t>
            </a:r>
          </a:p>
          <a:p>
            <a:endParaRPr lang="en-GB" sz="2400" b="1" dirty="0">
              <a:effectLst/>
              <a:latin typeface="+mj-lt"/>
              <a:ea typeface="Calibri" panose="020F0502020204030204" pitchFamily="34" charset="0"/>
              <a:cs typeface="Times New Roman" panose="02020603050405020304" pitchFamily="18" charset="0"/>
            </a:endParaRPr>
          </a:p>
          <a:p>
            <a:r>
              <a:rPr lang="en-GB" sz="2400" b="1" dirty="0">
                <a:effectLst/>
                <a:latin typeface="Arial" panose="020B0604020202020204" pitchFamily="34" charset="0"/>
                <a:ea typeface="Cambria" panose="02040503050406030204" pitchFamily="18" charset="0"/>
              </a:rPr>
              <a:t>10.1</a:t>
            </a:r>
            <a:r>
              <a:rPr lang="en-GB" sz="2400" b="1" dirty="0">
                <a:solidFill>
                  <a:srgbClr val="0077E3"/>
                </a:solidFill>
                <a:effectLst/>
                <a:latin typeface="Arial" panose="020B0604020202020204" pitchFamily="34" charset="0"/>
                <a:ea typeface="Cambria" panose="02040503050406030204" pitchFamily="18" charset="0"/>
              </a:rPr>
              <a:t> </a:t>
            </a:r>
            <a:r>
              <a:rPr lang="en-GB" sz="2400" b="1" dirty="0">
                <a:effectLst/>
                <a:latin typeface="Arial" panose="020B0604020202020204" pitchFamily="34" charset="0"/>
                <a:ea typeface="Cambria" panose="02040503050406030204" pitchFamily="18" charset="0"/>
                <a:cs typeface="Times New Roman" panose="02020603050405020304" pitchFamily="18" charset="0"/>
              </a:rPr>
              <a:t>Key requirements of legislation relating to the security of information and data</a:t>
            </a:r>
            <a:r>
              <a:rPr lang="en-GB" sz="2400" b="1" dirty="0">
                <a:effectLst/>
              </a:rPr>
              <a:t> </a:t>
            </a:r>
            <a:endParaRPr lang="en-GB" sz="2400" b="1" dirty="0">
              <a:effectLst/>
              <a:latin typeface="+mj-lt"/>
              <a:ea typeface="Calibri" panose="020F0502020204030204" pitchFamily="34" charset="0"/>
              <a:cs typeface="Times New Roman" panose="02020603050405020304" pitchFamily="18" charset="0"/>
            </a:endParaRPr>
          </a:p>
        </p:txBody>
      </p:sp>
      <p:sp>
        <p:nvSpPr>
          <p:cNvPr id="2053" name="Rectangle 15"/>
          <p:cNvSpPr>
            <a:spLocks noGrp="1" noChangeArrowheads="1"/>
          </p:cNvSpPr>
          <p:nvPr>
            <p:ph type="title"/>
          </p:nvPr>
        </p:nvSpPr>
        <p:spPr>
          <a:xfrm>
            <a:off x="457200" y="3749143"/>
            <a:ext cx="8153400" cy="2514600"/>
          </a:xfrm>
        </p:spPr>
        <p:txBody>
          <a:bodyPr anchor="t"/>
          <a:lstStyle/>
          <a:p>
            <a:pPr eaLnBrk="1" hangingPunct="1"/>
            <a:r>
              <a:rPr lang="en-GB" dirty="0">
                <a:latin typeface="+mn-lt"/>
                <a:ea typeface="ＭＳ Ｐゴシック" pitchFamily="-105" charset="-128"/>
                <a:cs typeface="ＭＳ Ｐゴシック" pitchFamily="-105" charset="-128"/>
              </a:rPr>
              <a:t>PowerPoint 2: Data protection law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D8834-FCAD-B3E3-D0BA-59E27202C82D}"/>
              </a:ext>
            </a:extLst>
          </p:cNvPr>
          <p:cNvSpPr>
            <a:spLocks noGrp="1"/>
          </p:cNvSpPr>
          <p:nvPr>
            <p:ph type="title"/>
          </p:nvPr>
        </p:nvSpPr>
        <p:spPr/>
        <p:txBody>
          <a:bodyPr/>
          <a:lstStyle/>
          <a:p>
            <a:r>
              <a:rPr lang="en-GB" dirty="0"/>
              <a:t>The rights of individuals</a:t>
            </a:r>
          </a:p>
        </p:txBody>
      </p:sp>
      <p:sp>
        <p:nvSpPr>
          <p:cNvPr id="3" name="Content Placeholder 2">
            <a:extLst>
              <a:ext uri="{FF2B5EF4-FFF2-40B4-BE49-F238E27FC236}">
                <a16:creationId xmlns:a16="http://schemas.microsoft.com/office/drawing/2014/main" id="{46B8914C-1A93-4187-7AE4-60F6048727A7}"/>
              </a:ext>
            </a:extLst>
          </p:cNvPr>
          <p:cNvSpPr>
            <a:spLocks noGrp="1"/>
          </p:cNvSpPr>
          <p:nvPr>
            <p:ph sz="quarter" idx="10"/>
          </p:nvPr>
        </p:nvSpPr>
        <p:spPr>
          <a:xfrm>
            <a:off x="457200" y="1512000"/>
            <a:ext cx="5122912" cy="4248000"/>
          </a:xfrm>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rectification</a:t>
            </a:r>
            <a:r>
              <a:rPr lang="en-GB" dirty="0">
                <a:effectLst/>
                <a:ea typeface="Calibri" panose="020F0502020204030204" pitchFamily="34" charset="0"/>
                <a:cs typeface="Times New Roman" panose="02020603050405020304" pitchFamily="18" charset="0"/>
              </a:rPr>
              <a:t>: to request the correction of any inaccurate or incomplete personal data that is being held about them.</a:t>
            </a:r>
          </a:p>
          <a:p>
            <a:pPr marL="342900" lvl="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erasure: </a:t>
            </a:r>
            <a:r>
              <a:rPr lang="en-GB" dirty="0">
                <a:effectLst/>
                <a:ea typeface="Calibri" panose="020F0502020204030204" pitchFamily="34" charset="0"/>
                <a:cs typeface="Times New Roman" panose="02020603050405020304" pitchFamily="18" charset="0"/>
              </a:rPr>
              <a:t>to request the deletion of their personal data in certain circumstances, such as when the data is no longer necessary for the purpose for which it was collected or when the individual withdraws their consent.</a:t>
            </a:r>
          </a:p>
          <a:p>
            <a:endParaRPr lang="en-GB" dirty="0"/>
          </a:p>
        </p:txBody>
      </p:sp>
      <p:pic>
        <p:nvPicPr>
          <p:cNvPr id="5" name="Picture 4" descr="A person drawing a group of people&#10;&#10;Description automatically generated">
            <a:extLst>
              <a:ext uri="{FF2B5EF4-FFF2-40B4-BE49-F238E27FC236}">
                <a16:creationId xmlns:a16="http://schemas.microsoft.com/office/drawing/2014/main" id="{0DCA9613-74E1-E35B-31BD-BFB2BE716656}"/>
              </a:ext>
            </a:extLst>
          </p:cNvPr>
          <p:cNvPicPr>
            <a:picLocks noChangeAspect="1"/>
          </p:cNvPicPr>
          <p:nvPr/>
        </p:nvPicPr>
        <p:blipFill>
          <a:blip r:embed="rId2"/>
          <a:stretch>
            <a:fillRect/>
          </a:stretch>
        </p:blipFill>
        <p:spPr>
          <a:xfrm>
            <a:off x="5921014" y="2132856"/>
            <a:ext cx="2765786" cy="1847545"/>
          </a:xfrm>
          <a:prstGeom prst="rect">
            <a:avLst/>
          </a:prstGeom>
        </p:spPr>
      </p:pic>
    </p:spTree>
    <p:extLst>
      <p:ext uri="{BB962C8B-B14F-4D97-AF65-F5344CB8AC3E}">
        <p14:creationId xmlns:p14="http://schemas.microsoft.com/office/powerpoint/2010/main" val="2437101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The rights of individuals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restrict processing</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to request that their personal data is not processed in certain circumstances, such as when the accuracy of the data is contested or when the individual has objected to the processing.</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data portability</a:t>
            </a:r>
            <a:r>
              <a:rPr lang="en-GB" dirty="0">
                <a:effectLst/>
                <a:ea typeface="Calibri" panose="020F0502020204030204" pitchFamily="34" charset="0"/>
                <a:cs typeface="Times New Roman" panose="02020603050405020304" pitchFamily="18" charset="0"/>
              </a:rPr>
              <a:t>: to receive a copy of their personal data in a structured, commonly used and machine-readable format, and to transfer that data to another data controller.</a:t>
            </a:r>
          </a:p>
          <a:p>
            <a:pPr marL="342900" lvl="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object</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to object to the processing of their personal data in certain circumstances, such as when the processing is based on legitimate interests or for direct marketing purposes.</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72113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B0F7D-F17F-5DC4-C352-5EF39144A21C}"/>
              </a:ext>
            </a:extLst>
          </p:cNvPr>
          <p:cNvSpPr>
            <a:spLocks noGrp="1"/>
          </p:cNvSpPr>
          <p:nvPr>
            <p:ph type="title"/>
          </p:nvPr>
        </p:nvSpPr>
        <p:spPr/>
        <p:txBody>
          <a:bodyPr/>
          <a:lstStyle/>
          <a:p>
            <a:r>
              <a:rPr lang="en-US" dirty="0"/>
              <a:t>Case study</a:t>
            </a:r>
            <a:endParaRPr lang="en-GB" dirty="0"/>
          </a:p>
        </p:txBody>
      </p:sp>
      <p:sp>
        <p:nvSpPr>
          <p:cNvPr id="3" name="Content Placeholder 2">
            <a:extLst>
              <a:ext uri="{FF2B5EF4-FFF2-40B4-BE49-F238E27FC236}">
                <a16:creationId xmlns:a16="http://schemas.microsoft.com/office/drawing/2014/main" id="{AF9A32B1-4F3E-FB78-14D8-FE1C26E644B7}"/>
              </a:ext>
            </a:extLst>
          </p:cNvPr>
          <p:cNvSpPr>
            <a:spLocks noGrp="1"/>
          </p:cNvSpPr>
          <p:nvPr>
            <p:ph sz="quarter" idx="10"/>
          </p:nvPr>
        </p:nvSpPr>
        <p:spPr>
          <a:xfrm>
            <a:off x="3563888" y="1539445"/>
            <a:ext cx="5122912" cy="4248000"/>
          </a:xfrm>
        </p:spPr>
        <p:style>
          <a:lnRef idx="1">
            <a:schemeClr val="accent6"/>
          </a:lnRef>
          <a:fillRef idx="2">
            <a:schemeClr val="accent6"/>
          </a:fillRef>
          <a:effectRef idx="1">
            <a:schemeClr val="accent6"/>
          </a:effectRef>
          <a:fontRef idx="minor">
            <a:schemeClr val="dk1"/>
          </a:fontRef>
        </p:style>
        <p:txBody>
          <a:bodyPr/>
          <a:lstStyle/>
          <a:p>
            <a:pPr marL="144000"/>
            <a:r>
              <a:rPr lang="en-US" dirty="0"/>
              <a:t>A customer of a floristry business contacts the business to request access to the data that is being held about them.</a:t>
            </a:r>
          </a:p>
          <a:p>
            <a:pPr marL="144000"/>
            <a:r>
              <a:rPr lang="en-US" dirty="0"/>
              <a:t>The floristry business sends the customer a copy of their </a:t>
            </a:r>
            <a:r>
              <a:rPr lang="en-GB" dirty="0">
                <a:effectLst/>
                <a:ea typeface="Calibri" panose="020F0502020204030204" pitchFamily="34" charset="0"/>
                <a:cs typeface="Times New Roman" panose="02020603050405020304" pitchFamily="18" charset="0"/>
              </a:rPr>
              <a:t>personal data and any relevant supplementary information, such as the numbers of orders the customer has made in the last 24 months.</a:t>
            </a:r>
          </a:p>
          <a:p>
            <a:pPr marL="144000"/>
            <a:r>
              <a:rPr lang="en-GB" dirty="0">
                <a:ea typeface="Calibri" panose="020F0502020204030204" pitchFamily="34" charset="0"/>
                <a:cs typeface="Times New Roman" panose="02020603050405020304" pitchFamily="18" charset="0"/>
              </a:rPr>
              <a:t>The business has acted lawfully under the Data Protection Act, by respecting the right of the customer to have access to their data.</a:t>
            </a:r>
            <a:endParaRPr lang="en-GB" dirty="0">
              <a:effectLst/>
              <a:ea typeface="Calibri" panose="020F0502020204030204" pitchFamily="34" charset="0"/>
              <a:cs typeface="Times New Roman" panose="02020603050405020304" pitchFamily="18" charset="0"/>
            </a:endParaRPr>
          </a:p>
        </p:txBody>
      </p:sp>
      <p:pic>
        <p:nvPicPr>
          <p:cNvPr id="5" name="Picture 4" descr="A person with headset and computer&#10;&#10;Description automatically generated">
            <a:extLst>
              <a:ext uri="{FF2B5EF4-FFF2-40B4-BE49-F238E27FC236}">
                <a16:creationId xmlns:a16="http://schemas.microsoft.com/office/drawing/2014/main" id="{378C2529-43D5-896C-DC27-77857A797E4A}"/>
              </a:ext>
            </a:extLst>
          </p:cNvPr>
          <p:cNvPicPr>
            <a:picLocks noChangeAspect="1"/>
          </p:cNvPicPr>
          <p:nvPr/>
        </p:nvPicPr>
        <p:blipFill>
          <a:blip r:embed="rId2"/>
          <a:stretch>
            <a:fillRect/>
          </a:stretch>
        </p:blipFill>
        <p:spPr>
          <a:xfrm>
            <a:off x="437354" y="2499388"/>
            <a:ext cx="2910142" cy="2328114"/>
          </a:xfrm>
          <a:prstGeom prst="rect">
            <a:avLst/>
          </a:prstGeom>
        </p:spPr>
      </p:pic>
    </p:spTree>
    <p:extLst>
      <p:ext uri="{BB962C8B-B14F-4D97-AF65-F5344CB8AC3E}">
        <p14:creationId xmlns:p14="http://schemas.microsoft.com/office/powerpoint/2010/main" val="4166041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Non-compliance </a:t>
            </a:r>
          </a:p>
        </p:txBody>
      </p:sp>
      <p:sp>
        <p:nvSpPr>
          <p:cNvPr id="3075" name="Content Placeholder 2"/>
          <p:cNvSpPr>
            <a:spLocks noGrp="1"/>
          </p:cNvSpPr>
          <p:nvPr>
            <p:ph sz="quarter" idx="10"/>
          </p:nvPr>
        </p:nvSpPr>
        <p:spPr>
          <a:xfrm>
            <a:off x="457200" y="1512000"/>
            <a:ext cx="8229600" cy="4653304"/>
          </a:xfrm>
        </p:spPr>
        <p:txBody>
          <a:bodyPr/>
          <a:lstStyle/>
          <a:p>
            <a:pPr>
              <a:lnSpc>
                <a:spcPct val="107000"/>
              </a:lnSpc>
              <a:spcAft>
                <a:spcPts val="800"/>
              </a:spcAft>
            </a:pPr>
            <a:r>
              <a:rPr lang="en-GB" b="1" dirty="0">
                <a:effectLst/>
                <a:ea typeface="Calibri" panose="020F0502020204030204" pitchFamily="34" charset="0"/>
                <a:cs typeface="Times New Roman" panose="02020603050405020304" pitchFamily="18" charset="0"/>
              </a:rPr>
              <a:t>Non-compliance</a:t>
            </a:r>
            <a:r>
              <a:rPr lang="en-GB" dirty="0">
                <a:effectLst/>
                <a:ea typeface="Calibri" panose="020F0502020204030204" pitchFamily="34" charset="0"/>
                <a:cs typeface="Times New Roman" panose="02020603050405020304" pitchFamily="18" charset="0"/>
              </a:rPr>
              <a:t> with data protection laws can have severe consequences for businesses. </a:t>
            </a:r>
          </a:p>
          <a:p>
            <a:pPr>
              <a:lnSpc>
                <a:spcPct val="107000"/>
              </a:lnSpc>
              <a:spcAft>
                <a:spcPts val="800"/>
              </a:spcAft>
            </a:pPr>
            <a:r>
              <a:rPr lang="en-GB" dirty="0">
                <a:effectLst/>
                <a:ea typeface="Calibri" panose="020F0502020204030204" pitchFamily="34" charset="0"/>
                <a:cs typeface="Times New Roman" panose="02020603050405020304" pitchFamily="18" charset="0"/>
              </a:rPr>
              <a:t>Individuals can complain to the </a:t>
            </a:r>
            <a:r>
              <a:rPr lang="en-GB" b="1" dirty="0">
                <a:effectLst/>
                <a:ea typeface="Calibri" panose="020F0502020204030204" pitchFamily="34" charset="0"/>
                <a:cs typeface="Times New Roman" panose="02020603050405020304" pitchFamily="18" charset="0"/>
              </a:rPr>
              <a:t>Information Commissioner’s Office (ICO) </a:t>
            </a:r>
            <a:r>
              <a:rPr lang="en-GB" dirty="0">
                <a:ea typeface="Calibri" panose="020F0502020204030204" pitchFamily="34" charset="0"/>
                <a:cs typeface="Times New Roman" panose="02020603050405020304" pitchFamily="18" charset="0"/>
              </a:rPr>
              <a:t>if they are unsatisfied with a company’s use of their data. The ICO </a:t>
            </a:r>
            <a:r>
              <a:rPr lang="en-US" b="0" i="0" dirty="0">
                <a:solidFill>
                  <a:srgbClr val="0B0C0C"/>
                </a:solidFill>
                <a:effectLst/>
              </a:rPr>
              <a:t>can investigate the claim and take action against anyone who has misused personal data.</a:t>
            </a:r>
            <a:r>
              <a:rPr lang="en-GB" dirty="0">
                <a:effectLst/>
                <a:ea typeface="Calibri" panose="020F0502020204030204" pitchFamily="34" charset="0"/>
                <a:cs typeface="Times New Roman" panose="02020603050405020304" pitchFamily="18" charset="0"/>
              </a:rPr>
              <a:t> Consequences for the business include: </a:t>
            </a: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financial penalties</a:t>
            </a:r>
            <a:endParaRPr lang="en-GB" dirty="0">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legal action</a:t>
            </a:r>
            <a:endParaRPr lang="en-GB" dirty="0">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reputational damage</a:t>
            </a: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loss of business opportunities. </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8DBE83D2-B20F-7894-8FEF-F7F394C2CCE2}"/>
              </a:ext>
            </a:extLst>
          </p:cNvPr>
          <p:cNvSpPr txBox="1"/>
          <p:nvPr/>
        </p:nvSpPr>
        <p:spPr>
          <a:xfrm>
            <a:off x="5497724" y="4005064"/>
            <a:ext cx="3178696"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a:t>The ICO website can be accessed here for more information: </a:t>
            </a:r>
            <a:r>
              <a:rPr lang="en-GB" dirty="0">
                <a:hlinkClick r:id="rId2"/>
              </a:rPr>
              <a:t>Information Commissioner's Office (ICO)</a:t>
            </a:r>
            <a:endParaRPr lang="en-GB" dirty="0"/>
          </a:p>
        </p:txBody>
      </p:sp>
    </p:spTree>
    <p:extLst>
      <p:ext uri="{BB962C8B-B14F-4D97-AF65-F5344CB8AC3E}">
        <p14:creationId xmlns:p14="http://schemas.microsoft.com/office/powerpoint/2010/main" val="405376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E7824-8790-FBAB-C0DF-3D161F181D9E}"/>
              </a:ext>
            </a:extLst>
          </p:cNvPr>
          <p:cNvSpPr>
            <a:spLocks noGrp="1"/>
          </p:cNvSpPr>
          <p:nvPr>
            <p:ph type="title"/>
          </p:nvPr>
        </p:nvSpPr>
        <p:spPr/>
        <p:txBody>
          <a:bodyPr/>
          <a:lstStyle/>
          <a:p>
            <a:r>
              <a:rPr lang="en-US" dirty="0"/>
              <a:t>Breaching data protection law</a:t>
            </a:r>
            <a:endParaRPr lang="en-GB" dirty="0"/>
          </a:p>
        </p:txBody>
      </p:sp>
      <p:sp>
        <p:nvSpPr>
          <p:cNvPr id="3" name="Content Placeholder 2">
            <a:extLst>
              <a:ext uri="{FF2B5EF4-FFF2-40B4-BE49-F238E27FC236}">
                <a16:creationId xmlns:a16="http://schemas.microsoft.com/office/drawing/2014/main" id="{EB9910C2-E971-4DB1-35CF-7CB57BA8375F}"/>
              </a:ext>
            </a:extLst>
          </p:cNvPr>
          <p:cNvSpPr>
            <a:spLocks noGrp="1"/>
          </p:cNvSpPr>
          <p:nvPr>
            <p:ph sz="quarter" idx="10"/>
          </p:nvPr>
        </p:nvSpPr>
        <p:spPr>
          <a:xfrm>
            <a:off x="457200" y="1484784"/>
            <a:ext cx="5410944" cy="4248000"/>
          </a:xfrm>
        </p:spPr>
        <p:txBody>
          <a:bodyPr/>
          <a:lstStyle/>
          <a:p>
            <a:r>
              <a:rPr lang="en-GB" dirty="0">
                <a:effectLst/>
                <a:ea typeface="Calibri" panose="020F0502020204030204" pitchFamily="34" charset="0"/>
                <a:cs typeface="Times New Roman" panose="02020603050405020304" pitchFamily="18" charset="0"/>
              </a:rPr>
              <a:t>The fines for breaching data protection law can be between </a:t>
            </a:r>
            <a:r>
              <a:rPr lang="en-US" b="1" i="0" dirty="0">
                <a:solidFill>
                  <a:srgbClr val="000000"/>
                </a:solidFill>
                <a:effectLst/>
              </a:rPr>
              <a:t>£8.7 million or 2% </a:t>
            </a:r>
            <a:r>
              <a:rPr lang="en-US" i="0" dirty="0">
                <a:solidFill>
                  <a:srgbClr val="000000"/>
                </a:solidFill>
                <a:effectLst/>
              </a:rPr>
              <a:t>and</a:t>
            </a:r>
            <a:r>
              <a:rPr lang="en-US" b="1" i="0" dirty="0">
                <a:solidFill>
                  <a:srgbClr val="000000"/>
                </a:solidFill>
                <a:effectLst/>
              </a:rPr>
              <a:t> £17.5 million or 4% </a:t>
            </a:r>
            <a:r>
              <a:rPr lang="en-US" i="0" dirty="0">
                <a:solidFill>
                  <a:srgbClr val="000000"/>
                </a:solidFill>
                <a:effectLst/>
              </a:rPr>
              <a:t>of the total annual worldwide turnover</a:t>
            </a:r>
            <a:r>
              <a:rPr lang="en-US" b="0" i="0" dirty="0">
                <a:solidFill>
                  <a:srgbClr val="000000"/>
                </a:solidFill>
                <a:effectLst/>
              </a:rPr>
              <a:t> of a business in the preceding financial year (whichever is greater)</a:t>
            </a:r>
            <a:r>
              <a:rPr lang="en-GB" dirty="0">
                <a:effectLst/>
                <a:ea typeface="Calibri" panose="020F0502020204030204" pitchFamily="34" charset="0"/>
                <a:cs typeface="Times New Roman" panose="02020603050405020304" pitchFamily="18" charset="0"/>
              </a:rPr>
              <a:t>. </a:t>
            </a:r>
          </a:p>
          <a:p>
            <a:r>
              <a:rPr lang="en-GB" dirty="0">
                <a:effectLst/>
                <a:ea typeface="Calibri" panose="020F0502020204030204" pitchFamily="34" charset="0"/>
                <a:cs typeface="Times New Roman" panose="02020603050405020304" pitchFamily="18" charset="0"/>
              </a:rPr>
              <a:t>Breaches can lead to legal action being taken against the business, negative publicity and loss of customer and supplier trust. </a:t>
            </a:r>
          </a:p>
          <a:p>
            <a:r>
              <a:rPr lang="en-GB" dirty="0">
                <a:effectLst/>
                <a:ea typeface="Calibri" panose="020F0502020204030204" pitchFamily="34" charset="0"/>
                <a:cs typeface="Times New Roman" panose="02020603050405020304" pitchFamily="18" charset="0"/>
              </a:rPr>
              <a:t>Therefore, businesses must take data protection seriously and ensure they comply with all relevant laws and regulations.</a:t>
            </a:r>
          </a:p>
          <a:p>
            <a:endParaRPr lang="en-GB" dirty="0"/>
          </a:p>
        </p:txBody>
      </p:sp>
      <p:pic>
        <p:nvPicPr>
          <p:cNvPr id="5" name="Picture 4" descr="A red stamp with text&#10;&#10;Description automatically generated">
            <a:extLst>
              <a:ext uri="{FF2B5EF4-FFF2-40B4-BE49-F238E27FC236}">
                <a16:creationId xmlns:a16="http://schemas.microsoft.com/office/drawing/2014/main" id="{18510C7A-4695-6DB7-5AE0-30C0C1A4CDDA}"/>
              </a:ext>
            </a:extLst>
          </p:cNvPr>
          <p:cNvPicPr>
            <a:picLocks noChangeAspect="1"/>
          </p:cNvPicPr>
          <p:nvPr/>
        </p:nvPicPr>
        <p:blipFill>
          <a:blip r:embed="rId2"/>
          <a:stretch>
            <a:fillRect/>
          </a:stretch>
        </p:blipFill>
        <p:spPr>
          <a:xfrm>
            <a:off x="5868144" y="2434012"/>
            <a:ext cx="3109338" cy="1989976"/>
          </a:xfrm>
          <a:prstGeom prst="rect">
            <a:avLst/>
          </a:prstGeom>
        </p:spPr>
      </p:pic>
    </p:spTree>
    <p:extLst>
      <p:ext uri="{BB962C8B-B14F-4D97-AF65-F5344CB8AC3E}">
        <p14:creationId xmlns:p14="http://schemas.microsoft.com/office/powerpoint/2010/main" val="4215362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4D23-8ED0-77E2-4E92-00729C4F74CD}"/>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4DCB8D03-68C9-CBEF-53C0-8A189DBEFA2D}"/>
              </a:ext>
            </a:extLst>
          </p:cNvPr>
          <p:cNvSpPr>
            <a:spLocks noGrp="1"/>
          </p:cNvSpPr>
          <p:nvPr>
            <p:ph sz="quarter" idx="10"/>
          </p:nvPr>
        </p:nvSpPr>
        <p:spPr>
          <a:xfrm>
            <a:off x="457200" y="1512000"/>
            <a:ext cx="5410944" cy="4248000"/>
          </a:xfrm>
        </p:spPr>
        <p:txBody>
          <a:bodyPr/>
          <a:lstStyle/>
          <a:p>
            <a:pPr>
              <a:lnSpc>
                <a:spcPct val="107000"/>
              </a:lnSpc>
              <a:spcAft>
                <a:spcPts val="800"/>
              </a:spcAft>
            </a:pPr>
            <a:r>
              <a:rPr lang="en-US" dirty="0"/>
              <a:t>By the end of this presentation, learners should be able to:</a:t>
            </a:r>
            <a:endParaRPr lang="en-GB"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i</a:t>
            </a:r>
            <a:r>
              <a:rPr lang="en-GB" dirty="0">
                <a:effectLst/>
                <a:ea typeface="Calibri" panose="020F0502020204030204" pitchFamily="34" charset="0"/>
                <a:cs typeface="Times New Roman" panose="02020603050405020304" pitchFamily="18" charset="0"/>
              </a:rPr>
              <a:t>dentify the data protection laws and regulations that apply in the UK</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e</a:t>
            </a:r>
            <a:r>
              <a:rPr lang="en-GB" dirty="0">
                <a:effectLst/>
                <a:ea typeface="Calibri" panose="020F0502020204030204" pitchFamily="34" charset="0"/>
                <a:cs typeface="Times New Roman" panose="02020603050405020304" pitchFamily="18" charset="0"/>
              </a:rPr>
              <a:t>xplain the implications of non-compliance with data protection laws for land-based businesses, including financial penalties and reputational damage</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d</a:t>
            </a:r>
            <a:r>
              <a:rPr lang="en-GB" dirty="0">
                <a:effectLst/>
                <a:ea typeface="Calibri" panose="020F0502020204030204" pitchFamily="34" charset="0"/>
                <a:cs typeface="Times New Roman" panose="02020603050405020304" pitchFamily="18" charset="0"/>
              </a:rPr>
              <a:t>escribe individuals’ rights concerning the processing of their personal data.</a:t>
            </a:r>
          </a:p>
          <a:p>
            <a:pPr marL="342900" indent="-342900">
              <a:buFont typeface="Arial" panose="020B0604020202020204" pitchFamily="34" charset="0"/>
              <a:buChar char="•"/>
            </a:pPr>
            <a:endParaRPr lang="en-GB" dirty="0"/>
          </a:p>
        </p:txBody>
      </p:sp>
      <p:pic>
        <p:nvPicPr>
          <p:cNvPr id="8" name="Picture 7" descr="A computer screen with a lock on it&#10;&#10;Description automatically generated">
            <a:extLst>
              <a:ext uri="{FF2B5EF4-FFF2-40B4-BE49-F238E27FC236}">
                <a16:creationId xmlns:a16="http://schemas.microsoft.com/office/drawing/2014/main" id="{F46732C7-B380-1822-AE6E-FDEC92223100}"/>
              </a:ext>
            </a:extLst>
          </p:cNvPr>
          <p:cNvPicPr>
            <a:picLocks noChangeAspect="1"/>
          </p:cNvPicPr>
          <p:nvPr/>
        </p:nvPicPr>
        <p:blipFill>
          <a:blip r:embed="rId2"/>
          <a:stretch>
            <a:fillRect/>
          </a:stretch>
        </p:blipFill>
        <p:spPr>
          <a:xfrm>
            <a:off x="6100936" y="2343068"/>
            <a:ext cx="2585864" cy="2585864"/>
          </a:xfrm>
          <a:prstGeom prst="rect">
            <a:avLst/>
          </a:prstGeom>
        </p:spPr>
      </p:pic>
    </p:spTree>
    <p:extLst>
      <p:ext uri="{BB962C8B-B14F-4D97-AF65-F5344CB8AC3E}">
        <p14:creationId xmlns:p14="http://schemas.microsoft.com/office/powerpoint/2010/main" val="2973904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F4CB5-60B6-A5AD-79DA-9E4F23683DEA}"/>
              </a:ext>
            </a:extLst>
          </p:cNvPr>
          <p:cNvSpPr>
            <a:spLocks noGrp="1"/>
          </p:cNvSpPr>
          <p:nvPr>
            <p:ph type="title"/>
          </p:nvPr>
        </p:nvSpPr>
        <p:spPr/>
        <p:txBody>
          <a:bodyPr/>
          <a:lstStyle/>
          <a:p>
            <a:r>
              <a:rPr lang="en-US" dirty="0"/>
              <a:t>Why have data protection laws?</a:t>
            </a:r>
            <a:endParaRPr lang="en-GB" dirty="0"/>
          </a:p>
        </p:txBody>
      </p:sp>
      <p:sp>
        <p:nvSpPr>
          <p:cNvPr id="3" name="Content Placeholder 2">
            <a:extLst>
              <a:ext uri="{FF2B5EF4-FFF2-40B4-BE49-F238E27FC236}">
                <a16:creationId xmlns:a16="http://schemas.microsoft.com/office/drawing/2014/main" id="{DD4625B3-15CA-4919-85F9-28A95722C7E1}"/>
              </a:ext>
            </a:extLst>
          </p:cNvPr>
          <p:cNvSpPr>
            <a:spLocks noGrp="1"/>
          </p:cNvSpPr>
          <p:nvPr>
            <p:ph sz="quarter" idx="10"/>
          </p:nvPr>
        </p:nvSpPr>
        <p:spPr>
          <a:xfrm>
            <a:off x="457200" y="1512000"/>
            <a:ext cx="5915000" cy="1917000"/>
          </a:xfrm>
        </p:spPr>
        <p:txBody>
          <a:bodyPr/>
          <a:lstStyle/>
          <a:p>
            <a:r>
              <a:rPr lang="en-US" dirty="0"/>
              <a:t>Today’s world is </a:t>
            </a:r>
            <a:r>
              <a:rPr lang="en-US" b="1" dirty="0"/>
              <a:t>data-driven</a:t>
            </a:r>
            <a:r>
              <a:rPr lang="en-US" dirty="0"/>
              <a:t>. A large amount of data is collected, stored and shared about us every day. Using and sharing data ensures businesses run smoothly and gives individuals more convenient experiences. </a:t>
            </a:r>
          </a:p>
          <a:p>
            <a:r>
              <a:rPr lang="en-US" dirty="0"/>
              <a:t>Data protection law:</a:t>
            </a:r>
          </a:p>
        </p:txBody>
      </p:sp>
      <p:pic>
        <p:nvPicPr>
          <p:cNvPr id="5" name="Picture 4" descr="A person holding a glowing globe&#10;&#10;Description automatically generated">
            <a:extLst>
              <a:ext uri="{FF2B5EF4-FFF2-40B4-BE49-F238E27FC236}">
                <a16:creationId xmlns:a16="http://schemas.microsoft.com/office/drawing/2014/main" id="{7FA56C69-59DD-32A1-A796-6CAF6D8F0813}"/>
              </a:ext>
            </a:extLst>
          </p:cNvPr>
          <p:cNvPicPr>
            <a:picLocks noChangeAspect="1"/>
          </p:cNvPicPr>
          <p:nvPr/>
        </p:nvPicPr>
        <p:blipFill rotWithShape="1">
          <a:blip r:embed="rId2"/>
          <a:srcRect r="5502"/>
          <a:stretch/>
        </p:blipFill>
        <p:spPr>
          <a:xfrm>
            <a:off x="6665084" y="1512000"/>
            <a:ext cx="1989138" cy="1406098"/>
          </a:xfrm>
          <a:prstGeom prst="rect">
            <a:avLst/>
          </a:prstGeom>
        </p:spPr>
      </p:pic>
      <p:sp>
        <p:nvSpPr>
          <p:cNvPr id="7" name="TextBox 6">
            <a:extLst>
              <a:ext uri="{FF2B5EF4-FFF2-40B4-BE49-F238E27FC236}">
                <a16:creationId xmlns:a16="http://schemas.microsoft.com/office/drawing/2014/main" id="{745BB35C-A10D-9C46-8117-D50C4AC7C767}"/>
              </a:ext>
            </a:extLst>
          </p:cNvPr>
          <p:cNvSpPr txBox="1"/>
          <p:nvPr/>
        </p:nvSpPr>
        <p:spPr>
          <a:xfrm>
            <a:off x="323528" y="3717032"/>
            <a:ext cx="8363272" cy="2400657"/>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dirty="0"/>
              <a:t>s</a:t>
            </a:r>
            <a:r>
              <a:rPr lang="en-US" sz="2000" dirty="0"/>
              <a:t>upports businesses to process data to deliver products and services in a lawful, proper and fair way</a:t>
            </a:r>
          </a:p>
          <a:p>
            <a:pPr marL="342900" indent="-342900">
              <a:spcAft>
                <a:spcPts val="400"/>
              </a:spcAft>
              <a:buClr>
                <a:srgbClr val="0077E3"/>
              </a:buClr>
              <a:buFont typeface="Arial" panose="020B0604020202020204" pitchFamily="34" charset="0"/>
              <a:buChar char="•"/>
            </a:pPr>
            <a:r>
              <a:rPr lang="en-US" sz="2000" dirty="0"/>
              <a:t>protects the personal data of individuals, keeping them safe from harm</a:t>
            </a:r>
          </a:p>
          <a:p>
            <a:pPr marL="342900" indent="-342900">
              <a:spcAft>
                <a:spcPts val="400"/>
              </a:spcAft>
              <a:buClr>
                <a:srgbClr val="0077E3"/>
              </a:buClr>
              <a:buFont typeface="Arial" panose="020B0604020202020204" pitchFamily="34" charset="0"/>
              <a:buChar char="•"/>
            </a:pPr>
            <a:r>
              <a:rPr lang="en-US" dirty="0"/>
              <a:t>r</a:t>
            </a:r>
            <a:r>
              <a:rPr lang="en-US" sz="2000" dirty="0"/>
              <a:t>egulates how organisations process individuals’ data, and gives individuals rights over that data</a:t>
            </a:r>
          </a:p>
          <a:p>
            <a:pPr marL="342900" indent="-342900">
              <a:spcAft>
                <a:spcPts val="400"/>
              </a:spcAft>
              <a:buClr>
                <a:srgbClr val="0077E3"/>
              </a:buClr>
              <a:buFont typeface="Arial" panose="020B0604020202020204" pitchFamily="34" charset="0"/>
              <a:buChar char="•"/>
            </a:pPr>
            <a:r>
              <a:rPr lang="en-US" dirty="0"/>
              <a:t>prevents organisations sharing/selling data without permission.</a:t>
            </a:r>
            <a:endParaRPr lang="en-GB" sz="2000" dirty="0"/>
          </a:p>
        </p:txBody>
      </p:sp>
    </p:spTree>
    <p:extLst>
      <p:ext uri="{BB962C8B-B14F-4D97-AF65-F5344CB8AC3E}">
        <p14:creationId xmlns:p14="http://schemas.microsoft.com/office/powerpoint/2010/main" val="137887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727A3-7387-60F8-B174-10081737940A}"/>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5AC9F4FC-A38B-5F51-CE57-FA11B2E7019C}"/>
              </a:ext>
            </a:extLst>
          </p:cNvPr>
          <p:cNvSpPr>
            <a:spLocks noGrp="1"/>
          </p:cNvSpPr>
          <p:nvPr>
            <p:ph sz="quarter" idx="10"/>
          </p:nvPr>
        </p:nvSpPr>
        <p:spPr>
          <a:xfrm>
            <a:off x="457200" y="1512000"/>
            <a:ext cx="4546848" cy="4248000"/>
          </a:xfrm>
        </p:spPr>
        <p:txBody>
          <a:bodyPr/>
          <a:lstStyle/>
          <a:p>
            <a:r>
              <a:rPr lang="en-US" dirty="0"/>
              <a:t>Data protection law protects living individuals from harm. </a:t>
            </a:r>
          </a:p>
          <a:p>
            <a:r>
              <a:rPr lang="en-US" dirty="0"/>
              <a:t>What kind of harm might befall an individual if their personal data falls into the wrong hands?</a:t>
            </a:r>
          </a:p>
          <a:p>
            <a:r>
              <a:rPr lang="en-US" dirty="0"/>
              <a:t>Discuss in pairs or small groups.</a:t>
            </a:r>
          </a:p>
          <a:p>
            <a:endParaRPr lang="en-GB" dirty="0"/>
          </a:p>
        </p:txBody>
      </p:sp>
      <p:pic>
        <p:nvPicPr>
          <p:cNvPr id="5" name="Picture 4" descr="A person running with numbers on his back&#10;&#10;Description automatically generated">
            <a:extLst>
              <a:ext uri="{FF2B5EF4-FFF2-40B4-BE49-F238E27FC236}">
                <a16:creationId xmlns:a16="http://schemas.microsoft.com/office/drawing/2014/main" id="{569DCEC9-17A1-8D62-67D4-40369C6B8199}"/>
              </a:ext>
            </a:extLst>
          </p:cNvPr>
          <p:cNvPicPr>
            <a:picLocks noChangeAspect="1"/>
          </p:cNvPicPr>
          <p:nvPr/>
        </p:nvPicPr>
        <p:blipFill>
          <a:blip r:embed="rId3"/>
          <a:stretch>
            <a:fillRect/>
          </a:stretch>
        </p:blipFill>
        <p:spPr>
          <a:xfrm>
            <a:off x="5326661" y="1512000"/>
            <a:ext cx="3435470" cy="2315506"/>
          </a:xfrm>
          <a:prstGeom prst="rect">
            <a:avLst/>
          </a:prstGeom>
        </p:spPr>
      </p:pic>
    </p:spTree>
    <p:extLst>
      <p:ext uri="{BB962C8B-B14F-4D97-AF65-F5344CB8AC3E}">
        <p14:creationId xmlns:p14="http://schemas.microsoft.com/office/powerpoint/2010/main" val="3360829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sign&#10;&#10;Description automatically generated">
            <a:extLst>
              <a:ext uri="{FF2B5EF4-FFF2-40B4-BE49-F238E27FC236}">
                <a16:creationId xmlns:a16="http://schemas.microsoft.com/office/drawing/2014/main" id="{10676364-9CF2-4DA8-D9F0-FA89C3BE2E1B}"/>
              </a:ext>
            </a:extLst>
          </p:cNvPr>
          <p:cNvPicPr>
            <a:picLocks noChangeAspect="1"/>
          </p:cNvPicPr>
          <p:nvPr/>
        </p:nvPicPr>
        <p:blipFill>
          <a:blip r:embed="rId3"/>
          <a:stretch>
            <a:fillRect/>
          </a:stretch>
        </p:blipFill>
        <p:spPr>
          <a:xfrm>
            <a:off x="5811961" y="2924944"/>
            <a:ext cx="2874839" cy="1856667"/>
          </a:xfrm>
          <a:prstGeom prst="rect">
            <a:avLst/>
          </a:prstGeom>
        </p:spPr>
      </p:pic>
      <p:sp>
        <p:nvSpPr>
          <p:cNvPr id="5122" name="Title 1"/>
          <p:cNvSpPr>
            <a:spLocks noGrp="1"/>
          </p:cNvSpPr>
          <p:nvPr>
            <p:ph type="title"/>
          </p:nvPr>
        </p:nvSpPr>
        <p:spPr/>
        <p:txBody>
          <a:bodyPr/>
          <a:lstStyle/>
          <a:p>
            <a:r>
              <a:rPr lang="en-GB" dirty="0">
                <a:effectLst/>
                <a:ea typeface="Calibri" panose="020F0502020204030204" pitchFamily="34" charset="0"/>
                <a:cs typeface="Times New Roman" panose="02020603050405020304" pitchFamily="18" charset="0"/>
              </a:rPr>
              <a:t>General Data Protection Regulation</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628800"/>
            <a:ext cx="5266928" cy="3483128"/>
          </a:xfrm>
        </p:spPr>
        <p:txBody>
          <a:bodyPr/>
          <a:lstStyle/>
          <a:p>
            <a:pPr>
              <a:lnSpc>
                <a:spcPct val="100000"/>
              </a:lnSpc>
              <a:spcAft>
                <a:spcPts val="800"/>
              </a:spcAft>
            </a:pPr>
            <a:r>
              <a:rPr lang="en-GB" dirty="0">
                <a:effectLst/>
                <a:ea typeface="Calibri" panose="020F0502020204030204" pitchFamily="34" charset="0"/>
                <a:cs typeface="Times New Roman" panose="02020603050405020304" pitchFamily="18" charset="0"/>
              </a:rPr>
              <a:t>The </a:t>
            </a:r>
            <a:r>
              <a:rPr lang="en-GB" b="1" dirty="0">
                <a:effectLst/>
                <a:ea typeface="Calibri" panose="020F0502020204030204" pitchFamily="34" charset="0"/>
                <a:cs typeface="Times New Roman" panose="02020603050405020304" pitchFamily="18" charset="0"/>
              </a:rPr>
              <a:t>General Data Protection Regulation (GDPR) </a:t>
            </a:r>
            <a:r>
              <a:rPr lang="en-GB" dirty="0">
                <a:effectLst/>
                <a:ea typeface="Calibri" panose="020F0502020204030204" pitchFamily="34" charset="0"/>
                <a:cs typeface="Times New Roman" panose="02020603050405020304" pitchFamily="18" charset="0"/>
              </a:rPr>
              <a:t>is a </a:t>
            </a:r>
            <a:r>
              <a:rPr lang="en-GB" b="1" dirty="0">
                <a:effectLst/>
                <a:ea typeface="Calibri" panose="020F0502020204030204" pitchFamily="34" charset="0"/>
                <a:cs typeface="Times New Roman" panose="02020603050405020304" pitchFamily="18" charset="0"/>
              </a:rPr>
              <a:t>European Union (EU) </a:t>
            </a:r>
            <a:r>
              <a:rPr lang="en-GB" dirty="0">
                <a:effectLst/>
                <a:ea typeface="Calibri" panose="020F0502020204030204" pitchFamily="34" charset="0"/>
                <a:cs typeface="Times New Roman" panose="02020603050405020304" pitchFamily="18" charset="0"/>
              </a:rPr>
              <a:t>law that regulates the processing of personal data. It applies to all organisations operating in the EU or processing the data of EU residents. </a:t>
            </a:r>
          </a:p>
          <a:p>
            <a:pPr>
              <a:lnSpc>
                <a:spcPct val="100000"/>
              </a:lnSpc>
              <a:spcAft>
                <a:spcPts val="800"/>
              </a:spcAft>
            </a:pPr>
            <a:r>
              <a:rPr lang="en-GB" dirty="0">
                <a:effectLst/>
                <a:ea typeface="Calibri" panose="020F0502020204030204" pitchFamily="34" charset="0"/>
                <a:cs typeface="Times New Roman" panose="02020603050405020304" pitchFamily="18" charset="0"/>
              </a:rPr>
              <a:t>The GDPR sets out specific requirements for data controllers and processors, including obtaining consent, implementing appropriate security measures and ensuring data subjects’ rights.</a:t>
            </a:r>
          </a:p>
          <a:p>
            <a:pPr marL="0" lvl="3" indent="0">
              <a:lnSpc>
                <a:spcPct val="100000"/>
              </a:lnSpc>
              <a:buNone/>
              <a:defRPr/>
            </a:pPr>
            <a:r>
              <a:rPr lang="en-US" sz="2000" b="1" i="0" dirty="0">
                <a:solidFill>
                  <a:srgbClr val="0B0C0C"/>
                </a:solidFill>
                <a:effectLst/>
              </a:rPr>
              <a:t>The</a:t>
            </a:r>
            <a:r>
              <a:rPr lang="en-US" sz="2000" b="0" i="0" dirty="0">
                <a:solidFill>
                  <a:srgbClr val="0B0C0C"/>
                </a:solidFill>
                <a:effectLst/>
              </a:rPr>
              <a:t> </a:t>
            </a:r>
            <a:r>
              <a:rPr lang="en-US" sz="2000" b="1" i="0" dirty="0">
                <a:solidFill>
                  <a:srgbClr val="0B0C0C"/>
                </a:solidFill>
                <a:effectLst/>
              </a:rPr>
              <a:t>Data Protection Act 2018 </a:t>
            </a:r>
            <a:r>
              <a:rPr lang="en-US" sz="2000" b="0" i="0" dirty="0">
                <a:solidFill>
                  <a:srgbClr val="0B0C0C"/>
                </a:solidFill>
                <a:effectLst/>
              </a:rPr>
              <a:t>is the UK’s implementation of the GDPR.</a:t>
            </a: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D5A68-45B1-4604-B008-46A55972DAA6}"/>
              </a:ext>
            </a:extLst>
          </p:cNvPr>
          <p:cNvSpPr>
            <a:spLocks noGrp="1"/>
          </p:cNvSpPr>
          <p:nvPr>
            <p:ph type="title"/>
          </p:nvPr>
        </p:nvSpPr>
        <p:spPr/>
        <p:txBody>
          <a:bodyPr/>
          <a:lstStyle/>
          <a:p>
            <a:r>
              <a:rPr lang="en-GB" dirty="0"/>
              <a:t>Data Protection Act 2018</a:t>
            </a:r>
          </a:p>
        </p:txBody>
      </p:sp>
      <p:sp>
        <p:nvSpPr>
          <p:cNvPr id="3" name="Content Placeholder 2">
            <a:extLst>
              <a:ext uri="{FF2B5EF4-FFF2-40B4-BE49-F238E27FC236}">
                <a16:creationId xmlns:a16="http://schemas.microsoft.com/office/drawing/2014/main" id="{DDB1CE8C-E6B2-468D-89DC-253C366B8AC5}"/>
              </a:ext>
            </a:extLst>
          </p:cNvPr>
          <p:cNvSpPr>
            <a:spLocks noGrp="1"/>
          </p:cNvSpPr>
          <p:nvPr>
            <p:ph sz="quarter" idx="10"/>
          </p:nvPr>
        </p:nvSpPr>
        <p:spPr>
          <a:xfrm>
            <a:off x="470517" y="1602000"/>
            <a:ext cx="8229600" cy="4248000"/>
          </a:xfrm>
        </p:spPr>
        <p:txBody>
          <a:bodyPr/>
          <a:lstStyle/>
          <a:p>
            <a:pPr>
              <a:lnSpc>
                <a:spcPct val="107000"/>
              </a:lnSpc>
              <a:spcAft>
                <a:spcPts val="800"/>
              </a:spcAft>
            </a:pPr>
            <a:r>
              <a:rPr lang="en-GB" sz="1800" dirty="0">
                <a:ea typeface="Calibri" panose="020F0502020204030204" pitchFamily="34" charset="0"/>
                <a:cs typeface="Times New Roman" panose="02020603050405020304" pitchFamily="18" charset="0"/>
              </a:rPr>
              <a:t>The</a:t>
            </a:r>
            <a:r>
              <a:rPr lang="en-GB" sz="1800" b="1" dirty="0">
                <a:ea typeface="Calibri" panose="020F0502020204030204" pitchFamily="34" charset="0"/>
                <a:cs typeface="Times New Roman" panose="02020603050405020304" pitchFamily="18" charset="0"/>
              </a:rPr>
              <a:t> </a:t>
            </a:r>
            <a:r>
              <a:rPr lang="en-GB" sz="1800" b="1" dirty="0">
                <a:effectLst/>
                <a:ea typeface="Calibri" panose="020F0502020204030204" pitchFamily="34" charset="0"/>
                <a:cs typeface="Times New Roman" panose="02020603050405020304" pitchFamily="18" charset="0"/>
              </a:rPr>
              <a:t>Data Protection Act 2018 </a:t>
            </a:r>
            <a:r>
              <a:rPr lang="en-US" sz="1800" b="0" i="0" dirty="0">
                <a:solidFill>
                  <a:srgbClr val="0B0C0C"/>
                </a:solidFill>
                <a:effectLst/>
              </a:rPr>
              <a:t>controls how personal information is used by organisations, businesses or the government in the UK. It applies to all types and sizes of business. Under the Act:</a:t>
            </a: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e</a:t>
            </a:r>
            <a:r>
              <a:rPr lang="en-US" sz="1800" b="0" i="0" dirty="0">
                <a:solidFill>
                  <a:srgbClr val="0B0C0C"/>
                </a:solidFill>
                <a:effectLst/>
              </a:rPr>
              <a:t>veryone responsible for using personal data has to follow strict rules called ‘</a:t>
            </a:r>
            <a:r>
              <a:rPr lang="en-US" sz="1800" b="1" i="0" dirty="0">
                <a:solidFill>
                  <a:srgbClr val="0B0C0C"/>
                </a:solidFill>
                <a:effectLst/>
              </a:rPr>
              <a:t>data protection principles</a:t>
            </a:r>
            <a:r>
              <a:rPr lang="en-US" sz="1800" b="0" i="0" dirty="0">
                <a:solidFill>
                  <a:srgbClr val="0B0C0C"/>
                </a:solidFill>
                <a:effectLst/>
              </a:rPr>
              <a:t>’</a:t>
            </a:r>
            <a:endParaRPr lang="en-US" sz="1800" dirty="0">
              <a:solidFill>
                <a:srgbClr val="0B0C0C"/>
              </a:solidFill>
            </a:endParaRP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t</a:t>
            </a:r>
            <a:r>
              <a:rPr lang="en-US" sz="1800" b="0" i="0" dirty="0">
                <a:solidFill>
                  <a:srgbClr val="0B0C0C"/>
                </a:solidFill>
                <a:effectLst/>
              </a:rPr>
              <a:t>here is robust legal protection for </a:t>
            </a:r>
            <a:r>
              <a:rPr lang="en-US" sz="1800" b="1" i="0" dirty="0">
                <a:solidFill>
                  <a:srgbClr val="0B0C0C"/>
                </a:solidFill>
                <a:effectLst/>
              </a:rPr>
              <a:t>sensitive information</a:t>
            </a:r>
            <a:r>
              <a:rPr lang="en-US" sz="1800" b="0" i="0" dirty="0">
                <a:solidFill>
                  <a:srgbClr val="0B0C0C"/>
                </a:solidFill>
                <a:effectLst/>
              </a:rPr>
              <a:t> (eg race, beliefs, genetics, health data)</a:t>
            </a: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individuals </a:t>
            </a:r>
            <a:r>
              <a:rPr lang="en-US" sz="1800" b="0" i="0" dirty="0">
                <a:solidFill>
                  <a:srgbClr val="0B0C0C"/>
                </a:solidFill>
                <a:effectLst/>
              </a:rPr>
              <a:t>have the right to find out what information the government and other organisations holds about them.</a:t>
            </a:r>
            <a:endParaRPr lang="en-GB" sz="1800" dirty="0">
              <a:solidFill>
                <a:srgbClr val="0B0C0C"/>
              </a:solidFill>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ea typeface="Calibri" panose="020F0502020204030204" pitchFamily="34" charset="0"/>
                <a:cs typeface="Times New Roman" panose="02020603050405020304" pitchFamily="18" charset="0"/>
              </a:rPr>
              <a:t>In the EU, the</a:t>
            </a:r>
            <a:r>
              <a:rPr lang="en-GB" sz="1800" dirty="0">
                <a:ea typeface="Calibri" panose="020F0502020204030204" pitchFamily="34" charset="0"/>
                <a:cs typeface="Times New Roman" panose="02020603050405020304" pitchFamily="18" charset="0"/>
              </a:rPr>
              <a:t> </a:t>
            </a:r>
            <a:r>
              <a:rPr lang="en-US" sz="1800" b="1" i="0" dirty="0">
                <a:solidFill>
                  <a:srgbClr val="111111"/>
                </a:solidFill>
                <a:effectLst/>
              </a:rPr>
              <a:t>Privacy and Electronic Communications Directive</a:t>
            </a:r>
            <a:r>
              <a:rPr lang="en-US" sz="1800" b="0" i="0" dirty="0">
                <a:solidFill>
                  <a:srgbClr val="111111"/>
                </a:solidFill>
                <a:effectLst/>
              </a:rPr>
              <a:t>, otherwise known as </a:t>
            </a:r>
            <a:r>
              <a:rPr lang="en-US" sz="1800" b="1" i="0" dirty="0">
                <a:solidFill>
                  <a:srgbClr val="111111"/>
                </a:solidFill>
                <a:effectLst/>
              </a:rPr>
              <a:t>ePrivacy Directive (ePD)</a:t>
            </a:r>
            <a:r>
              <a:rPr lang="en-US" sz="1800" b="0" i="0" dirty="0">
                <a:solidFill>
                  <a:srgbClr val="111111"/>
                </a:solidFill>
                <a:effectLst/>
              </a:rPr>
              <a:t>, is an equivalent EU directive on data protection and privacy.</a:t>
            </a:r>
            <a:endParaRPr lang="en-GB" dirty="0"/>
          </a:p>
          <a:p>
            <a:endParaRPr lang="en-GB" dirty="0"/>
          </a:p>
        </p:txBody>
      </p:sp>
    </p:spTree>
    <p:extLst>
      <p:ext uri="{BB962C8B-B14F-4D97-AF65-F5344CB8AC3E}">
        <p14:creationId xmlns:p14="http://schemas.microsoft.com/office/powerpoint/2010/main" val="2474014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F622-9BCC-3465-3D23-500EA6B3A865}"/>
              </a:ext>
            </a:extLst>
          </p:cNvPr>
          <p:cNvSpPr>
            <a:spLocks noGrp="1"/>
          </p:cNvSpPr>
          <p:nvPr>
            <p:ph type="title"/>
          </p:nvPr>
        </p:nvSpPr>
        <p:spPr/>
        <p:txBody>
          <a:bodyPr/>
          <a:lstStyle/>
          <a:p>
            <a:r>
              <a:rPr lang="en-US" dirty="0"/>
              <a:t>Data protection principles</a:t>
            </a:r>
            <a:endParaRPr lang="en-GB" dirty="0"/>
          </a:p>
        </p:txBody>
      </p:sp>
      <p:sp>
        <p:nvSpPr>
          <p:cNvPr id="3" name="Content Placeholder 2">
            <a:extLst>
              <a:ext uri="{FF2B5EF4-FFF2-40B4-BE49-F238E27FC236}">
                <a16:creationId xmlns:a16="http://schemas.microsoft.com/office/drawing/2014/main" id="{435482AD-74CB-89B7-FBA9-1B3601DF8550}"/>
              </a:ext>
            </a:extLst>
          </p:cNvPr>
          <p:cNvSpPr>
            <a:spLocks noGrp="1"/>
          </p:cNvSpPr>
          <p:nvPr>
            <p:ph sz="quarter" idx="10"/>
          </p:nvPr>
        </p:nvSpPr>
        <p:spPr>
          <a:xfrm>
            <a:off x="457200" y="1512000"/>
            <a:ext cx="8229600" cy="4581296"/>
          </a:xfrm>
        </p:spPr>
        <p:txBody>
          <a:bodyPr/>
          <a:lstStyle/>
          <a:p>
            <a:r>
              <a:rPr lang="en-US" dirty="0"/>
              <a:t>Under the Data Protection Act, anyone handling data must ensure that the information is:</a:t>
            </a:r>
          </a:p>
          <a:p>
            <a:pPr marL="342900" indent="-342900" algn="l">
              <a:spcBef>
                <a:spcPts val="600"/>
              </a:spcBef>
              <a:spcAft>
                <a:spcPts val="600"/>
              </a:spcAft>
              <a:buClr>
                <a:srgbClr val="0077E3"/>
              </a:buClr>
              <a:buFont typeface="Arial" panose="020B0604020202020204" pitchFamily="34" charset="0"/>
              <a:buChar char="•"/>
            </a:pPr>
            <a:r>
              <a:rPr lang="en-US" b="0" i="0" dirty="0">
                <a:solidFill>
                  <a:srgbClr val="0B0C0C"/>
                </a:solidFill>
                <a:effectLst/>
              </a:rPr>
              <a:t>used </a:t>
            </a:r>
            <a:r>
              <a:rPr lang="en-US" b="1" i="0" dirty="0">
                <a:solidFill>
                  <a:srgbClr val="0B0C0C"/>
                </a:solidFill>
                <a:effectLst/>
              </a:rPr>
              <a:t>fairly</a:t>
            </a:r>
            <a:r>
              <a:rPr lang="en-US" b="0" i="0" dirty="0">
                <a:solidFill>
                  <a:srgbClr val="0B0C0C"/>
                </a:solidFill>
                <a:effectLst/>
              </a:rPr>
              <a:t>, </a:t>
            </a:r>
            <a:r>
              <a:rPr lang="en-US" b="1" i="0" dirty="0">
                <a:solidFill>
                  <a:srgbClr val="0B0C0C"/>
                </a:solidFill>
                <a:effectLst/>
              </a:rPr>
              <a:t>lawfully</a:t>
            </a:r>
            <a:r>
              <a:rPr lang="en-US" b="0" i="0" dirty="0">
                <a:solidFill>
                  <a:srgbClr val="0B0C0C"/>
                </a:solidFill>
                <a:effectLst/>
              </a:rPr>
              <a:t> and </a:t>
            </a:r>
            <a:r>
              <a:rPr lang="en-US" b="1" i="0" dirty="0">
                <a:solidFill>
                  <a:srgbClr val="0B0C0C"/>
                </a:solidFill>
                <a:effectLst/>
              </a:rPr>
              <a:t>transparently</a:t>
            </a:r>
          </a:p>
          <a:p>
            <a:pPr marL="342900" indent="-342900" algn="l">
              <a:spcBef>
                <a:spcPts val="600"/>
              </a:spcBef>
              <a:spcAft>
                <a:spcPts val="600"/>
              </a:spcAft>
              <a:buClr>
                <a:srgbClr val="0077E3"/>
              </a:buClr>
              <a:buFont typeface="Arial" panose="020B0604020202020204" pitchFamily="34" charset="0"/>
              <a:buChar char="•"/>
            </a:pPr>
            <a:r>
              <a:rPr lang="en-US" b="0" i="0" dirty="0">
                <a:solidFill>
                  <a:srgbClr val="0B0C0C"/>
                </a:solidFill>
                <a:effectLst/>
              </a:rPr>
              <a:t>used for </a:t>
            </a:r>
            <a:r>
              <a:rPr lang="en-US" b="1" i="0" dirty="0">
                <a:solidFill>
                  <a:srgbClr val="0B0C0C"/>
                </a:solidFill>
                <a:effectLst/>
              </a:rPr>
              <a:t>specified</a:t>
            </a:r>
            <a:r>
              <a:rPr lang="en-US" b="0" i="0" dirty="0">
                <a:solidFill>
                  <a:srgbClr val="0B0C0C"/>
                </a:solidFill>
                <a:effectLst/>
              </a:rPr>
              <a:t>, </a:t>
            </a:r>
            <a:r>
              <a:rPr lang="en-US" b="1" i="0" dirty="0">
                <a:solidFill>
                  <a:srgbClr val="0B0C0C"/>
                </a:solidFill>
                <a:effectLst/>
              </a:rPr>
              <a:t>explicit purposes</a:t>
            </a:r>
          </a:p>
          <a:p>
            <a:pPr marL="342900" indent="-342900" algn="l">
              <a:spcBef>
                <a:spcPts val="600"/>
              </a:spcBef>
              <a:spcAft>
                <a:spcPts val="600"/>
              </a:spcAft>
              <a:buClr>
                <a:srgbClr val="0077E3"/>
              </a:buClr>
              <a:buFont typeface="Arial" panose="020B0604020202020204" pitchFamily="34" charset="0"/>
              <a:buChar char="•"/>
            </a:pPr>
            <a:r>
              <a:rPr lang="en-US" i="0" dirty="0">
                <a:solidFill>
                  <a:srgbClr val="0B0C0C"/>
                </a:solidFill>
                <a:effectLst/>
              </a:rPr>
              <a:t>used in a way that is </a:t>
            </a:r>
            <a:r>
              <a:rPr lang="en-US" b="1" i="0" dirty="0">
                <a:solidFill>
                  <a:srgbClr val="0B0C0C"/>
                </a:solidFill>
                <a:effectLst/>
              </a:rPr>
              <a:t>adequate</a:t>
            </a:r>
            <a:r>
              <a:rPr lang="en-US" i="0" dirty="0">
                <a:solidFill>
                  <a:srgbClr val="0B0C0C"/>
                </a:solidFill>
                <a:effectLst/>
              </a:rPr>
              <a:t>, </a:t>
            </a:r>
            <a:r>
              <a:rPr lang="en-US" b="1" i="0" dirty="0">
                <a:solidFill>
                  <a:srgbClr val="0B0C0C"/>
                </a:solidFill>
                <a:effectLst/>
              </a:rPr>
              <a:t>relevant</a:t>
            </a:r>
            <a:r>
              <a:rPr lang="en-US" i="0" dirty="0">
                <a:solidFill>
                  <a:srgbClr val="0B0C0C"/>
                </a:solidFill>
                <a:effectLst/>
              </a:rPr>
              <a:t> and </a:t>
            </a:r>
            <a:r>
              <a:rPr lang="en-US" b="1" i="0" dirty="0">
                <a:solidFill>
                  <a:srgbClr val="0B0C0C"/>
                </a:solidFill>
                <a:effectLst/>
              </a:rPr>
              <a:t>limited to only what is necessary</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accurate</a:t>
            </a:r>
            <a:r>
              <a:rPr lang="en-US" b="0" i="0" dirty="0">
                <a:solidFill>
                  <a:srgbClr val="0B0C0C"/>
                </a:solidFill>
                <a:effectLst/>
              </a:rPr>
              <a:t> and, where necessary, kept </a:t>
            </a:r>
            <a:r>
              <a:rPr lang="en-US" b="1" i="0" dirty="0">
                <a:solidFill>
                  <a:srgbClr val="0B0C0C"/>
                </a:solidFill>
                <a:effectLst/>
              </a:rPr>
              <a:t>up to date</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kept for no longer than is necessary</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handled in a way that ensures appropriate security</a:t>
            </a:r>
            <a:r>
              <a:rPr lang="en-US" b="0" i="0" dirty="0">
                <a:solidFill>
                  <a:srgbClr val="0B0C0C"/>
                </a:solidFill>
                <a:effectLst/>
              </a:rPr>
              <a:t>, including protection against unlawful or unauthorised processing, access, loss, destruction or damage.</a:t>
            </a:r>
          </a:p>
          <a:p>
            <a:endParaRPr lang="en-GB" dirty="0"/>
          </a:p>
        </p:txBody>
      </p:sp>
    </p:spTree>
    <p:extLst>
      <p:ext uri="{BB962C8B-B14F-4D97-AF65-F5344CB8AC3E}">
        <p14:creationId xmlns:p14="http://schemas.microsoft.com/office/powerpoint/2010/main" val="1674356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01642-F019-4BAF-0966-7DA8E98F27E6}"/>
              </a:ext>
            </a:extLst>
          </p:cNvPr>
          <p:cNvSpPr>
            <a:spLocks noGrp="1"/>
          </p:cNvSpPr>
          <p:nvPr>
            <p:ph type="title"/>
          </p:nvPr>
        </p:nvSpPr>
        <p:spPr/>
        <p:txBody>
          <a:bodyPr/>
          <a:lstStyle/>
          <a:p>
            <a:r>
              <a:rPr lang="en-US" dirty="0"/>
              <a:t>Case study</a:t>
            </a:r>
            <a:endParaRPr lang="en-GB" dirty="0"/>
          </a:p>
        </p:txBody>
      </p:sp>
      <p:sp>
        <p:nvSpPr>
          <p:cNvPr id="3" name="Content Placeholder 2">
            <a:extLst>
              <a:ext uri="{FF2B5EF4-FFF2-40B4-BE49-F238E27FC236}">
                <a16:creationId xmlns:a16="http://schemas.microsoft.com/office/drawing/2014/main" id="{FCB54141-A4BC-28FA-CF40-F35AB3A406E5}"/>
              </a:ext>
            </a:extLst>
          </p:cNvPr>
          <p:cNvSpPr>
            <a:spLocks noGrp="1"/>
          </p:cNvSpPr>
          <p:nvPr>
            <p:ph sz="quarter" idx="10"/>
          </p:nvPr>
        </p:nvSpPr>
        <p:spPr>
          <a:xfrm>
            <a:off x="457200" y="1512000"/>
            <a:ext cx="5843558" cy="4437280"/>
          </a:xfrm>
        </p:spPr>
        <p:style>
          <a:lnRef idx="1">
            <a:schemeClr val="accent6"/>
          </a:lnRef>
          <a:fillRef idx="2">
            <a:schemeClr val="accent6"/>
          </a:fillRef>
          <a:effectRef idx="1">
            <a:schemeClr val="accent6"/>
          </a:effectRef>
          <a:fontRef idx="minor">
            <a:schemeClr val="dk1"/>
          </a:fontRef>
        </p:style>
        <p:txBody>
          <a:bodyPr/>
          <a:lstStyle/>
          <a:p>
            <a:pPr marL="144000"/>
            <a:r>
              <a:rPr lang="en-US" dirty="0"/>
              <a:t>A gardening business informs customers that it needs to keep data about them to carry out services at their address, invoice appropriately and resolve queries by email or phone. This is transparent and explains specified, explicit purposes for keeping data.</a:t>
            </a:r>
          </a:p>
          <a:p>
            <a:pPr marL="144000"/>
            <a:r>
              <a:rPr lang="en-US" dirty="0"/>
              <a:t>If the business were to sell its list of customers to a manufacturer of lawn seed and feed to assist in marketing its products, this would be unlawful.</a:t>
            </a:r>
          </a:p>
          <a:p>
            <a:pPr marL="144000"/>
            <a:r>
              <a:rPr lang="en-US" dirty="0"/>
              <a:t>The customers did not consent to their data being used for marketing or being passed to a third party. </a:t>
            </a:r>
          </a:p>
          <a:p>
            <a:pPr marL="144000"/>
            <a:endParaRPr lang="en-US" dirty="0"/>
          </a:p>
          <a:p>
            <a:pPr marL="144000"/>
            <a:endParaRPr lang="en-US" dirty="0"/>
          </a:p>
          <a:p>
            <a:pPr marL="144000"/>
            <a:endParaRPr lang="en-GB" dirty="0"/>
          </a:p>
        </p:txBody>
      </p:sp>
      <p:pic>
        <p:nvPicPr>
          <p:cNvPr id="5" name="Picture 4" descr="A person rolling grass rolls&#10;&#10;Description automatically generated">
            <a:extLst>
              <a:ext uri="{FF2B5EF4-FFF2-40B4-BE49-F238E27FC236}">
                <a16:creationId xmlns:a16="http://schemas.microsoft.com/office/drawing/2014/main" id="{ED4AD272-34E5-8726-775C-5D9C9BB2B8F4}"/>
              </a:ext>
            </a:extLst>
          </p:cNvPr>
          <p:cNvPicPr>
            <a:picLocks noChangeAspect="1"/>
          </p:cNvPicPr>
          <p:nvPr/>
        </p:nvPicPr>
        <p:blipFill>
          <a:blip r:embed="rId2"/>
          <a:stretch>
            <a:fillRect/>
          </a:stretch>
        </p:blipFill>
        <p:spPr>
          <a:xfrm>
            <a:off x="6652770" y="1512000"/>
            <a:ext cx="2027134" cy="1354125"/>
          </a:xfrm>
          <a:prstGeom prst="rect">
            <a:avLst/>
          </a:prstGeom>
        </p:spPr>
      </p:pic>
    </p:spTree>
    <p:extLst>
      <p:ext uri="{BB962C8B-B14F-4D97-AF65-F5344CB8AC3E}">
        <p14:creationId xmlns:p14="http://schemas.microsoft.com/office/powerpoint/2010/main" val="2441365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rights of individuals</a:t>
            </a:r>
            <a:endParaRPr lang="en-US" dirty="0"/>
          </a:p>
        </p:txBody>
      </p:sp>
      <p:sp>
        <p:nvSpPr>
          <p:cNvPr id="3" name="Content Placeholder 2"/>
          <p:cNvSpPr>
            <a:spLocks noGrp="1"/>
          </p:cNvSpPr>
          <p:nvPr>
            <p:ph sz="quarter" idx="10"/>
          </p:nvPr>
        </p:nvSpPr>
        <p:spPr>
          <a:xfrm>
            <a:off x="477844" y="1675162"/>
            <a:ext cx="6120680" cy="4174837"/>
          </a:xfrm>
        </p:spPr>
        <p:txBody>
          <a:bodyPr/>
          <a:lstStyle/>
          <a:p>
            <a:pPr lvl="0">
              <a:lnSpc>
                <a:spcPct val="107000"/>
              </a:lnSpc>
            </a:pPr>
            <a:r>
              <a:rPr lang="en-GB" dirty="0">
                <a:effectLst/>
                <a:ea typeface="Calibri" panose="020F0502020204030204" pitchFamily="34" charset="0"/>
                <a:cs typeface="Times New Roman" panose="02020603050405020304" pitchFamily="18" charset="0"/>
              </a:rPr>
              <a:t>Under the Data Protection Act, individuals have rights over their own information and data.</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be informed</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how their personal data is being processed, including the purposes of the processing, the categories of personal data being processed and who the data is being shared with.</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of access </a:t>
            </a:r>
            <a:r>
              <a:rPr lang="en-GB" dirty="0">
                <a:effectLst/>
                <a:ea typeface="Calibri" panose="020F0502020204030204" pitchFamily="34" charset="0"/>
                <a:cs typeface="Times New Roman" panose="02020603050405020304" pitchFamily="18" charset="0"/>
              </a:rPr>
              <a:t>to the personal data that is being held about them, including the right to obtain a copy of their personal data and any relevant supplementary information.</a:t>
            </a:r>
          </a:p>
          <a:p>
            <a:endParaRPr lang="en-US" dirty="0"/>
          </a:p>
        </p:txBody>
      </p:sp>
      <p:pic>
        <p:nvPicPr>
          <p:cNvPr id="5" name="Picture 4" descr="A person holding a phone with scales of justice&#10;&#10;Description automatically generated">
            <a:extLst>
              <a:ext uri="{FF2B5EF4-FFF2-40B4-BE49-F238E27FC236}">
                <a16:creationId xmlns:a16="http://schemas.microsoft.com/office/drawing/2014/main" id="{CBAD33B9-5CE5-B02F-D6C6-2ADCC22B579E}"/>
              </a:ext>
            </a:extLst>
          </p:cNvPr>
          <p:cNvPicPr>
            <a:picLocks noChangeAspect="1"/>
          </p:cNvPicPr>
          <p:nvPr/>
        </p:nvPicPr>
        <p:blipFill rotWithShape="1">
          <a:blip r:embed="rId2"/>
          <a:srcRect l="10064" r="11118"/>
          <a:stretch/>
        </p:blipFill>
        <p:spPr>
          <a:xfrm>
            <a:off x="6742584" y="1666717"/>
            <a:ext cx="1944216" cy="138136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6B52CA-089F-442D-ABFD-08E05CCA86A4}"/>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1140</Words>
  <Application>Microsoft Office PowerPoint</Application>
  <PresentationFormat>On-screen Show (4:3)</PresentationFormat>
  <Paragraphs>79</Paragraphs>
  <Slides>15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Default Design</vt:lpstr>
      <vt:lpstr>PowerPoint 2: Data protection law</vt:lpstr>
      <vt:lpstr>Objectives</vt:lpstr>
      <vt:lpstr>Why have data protection laws?</vt:lpstr>
      <vt:lpstr>Your turn</vt:lpstr>
      <vt:lpstr>General Data Protection Regulation</vt:lpstr>
      <vt:lpstr>Data Protection Act 2018</vt:lpstr>
      <vt:lpstr>Data protection principles</vt:lpstr>
      <vt:lpstr>Case study</vt:lpstr>
      <vt:lpstr>The rights of individuals</vt:lpstr>
      <vt:lpstr>The rights of individuals</vt:lpstr>
      <vt:lpstr>The rights of individuals</vt:lpstr>
      <vt:lpstr>Case study</vt:lpstr>
      <vt:lpstr>Non-compliance </vt:lpstr>
      <vt:lpstr>Breaching data protection law</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140</cp:revision>
  <dcterms:created xsi:type="dcterms:W3CDTF">2013-05-28T00:38:54Z</dcterms:created>
  <dcterms:modified xsi:type="dcterms:W3CDTF">2024-01-17T16:35:18Z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