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357" r:id="rId5"/>
    <p:sldId id="356" r:id="rId6"/>
    <p:sldId id="366" r:id="rId7"/>
    <p:sldId id="368" r:id="rId8"/>
    <p:sldId id="369" r:id="rId9"/>
    <p:sldId id="352" r:id="rId10"/>
    <p:sldId id="375" r:id="rId11"/>
    <p:sldId id="374" r:id="rId12"/>
    <p:sldId id="355" r:id="rId13"/>
    <p:sldId id="370" r:id="rId14"/>
    <p:sldId id="371" r:id="rId15"/>
    <p:sldId id="372" r:id="rId16"/>
    <p:sldId id="358" r:id="rId17"/>
    <p:sldId id="359" r:id="rId18"/>
    <p:sldId id="373" r:id="rId19"/>
    <p:sldId id="360" r:id="rId20"/>
    <p:sldId id="361" r:id="rId21"/>
    <p:sldId id="348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BB455F-934D-48C9-B432-1BCD9D6A60DE}" v="2" dt="2023-12-14T16:12:09.2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81361" autoAdjust="0"/>
  </p:normalViewPr>
  <p:slideViewPr>
    <p:cSldViewPr showGuides="1">
      <p:cViewPr>
        <p:scale>
          <a:sx n="96" d="100"/>
          <a:sy n="96" d="100"/>
        </p:scale>
        <p:origin x="1632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CAE4B9C-F0E0-4135-9584-24EB0295DF72}"/>
    <pc:docChg chg="undo custSel addSld delSld modSld sldOrd">
      <pc:chgData name="Caroline Prodger" userId="e4ef2e75-b60b-401b-8ebe-291bdcf405f4" providerId="ADAL" clId="{DCAE4B9C-F0E0-4135-9584-24EB0295DF72}" dt="2023-07-17T20:18:13.915" v="4197" actId="20577"/>
      <pc:docMkLst>
        <pc:docMk/>
      </pc:docMkLst>
      <pc:sldChg chg="modNotesTx">
        <pc:chgData name="Caroline Prodger" userId="e4ef2e75-b60b-401b-8ebe-291bdcf405f4" providerId="ADAL" clId="{DCAE4B9C-F0E0-4135-9584-24EB0295DF72}" dt="2023-07-17T13:23:59.369" v="477" actId="20577"/>
        <pc:sldMkLst>
          <pc:docMk/>
          <pc:sldMk cId="2909003197" sldId="355"/>
        </pc:sldMkLst>
      </pc:sldChg>
      <pc:sldChg chg="modSp mod">
        <pc:chgData name="Caroline Prodger" userId="e4ef2e75-b60b-401b-8ebe-291bdcf405f4" providerId="ADAL" clId="{DCAE4B9C-F0E0-4135-9584-24EB0295DF72}" dt="2023-07-17T13:43:26.450" v="855" actId="20577"/>
        <pc:sldMkLst>
          <pc:docMk/>
          <pc:sldMk cId="219097287" sldId="356"/>
        </pc:sldMkLst>
        <pc:spChg chg="mod">
          <ac:chgData name="Caroline Prodger" userId="e4ef2e75-b60b-401b-8ebe-291bdcf405f4" providerId="ADAL" clId="{DCAE4B9C-F0E0-4135-9584-24EB0295DF72}" dt="2023-07-17T13:43:26.450" v="855" actId="20577"/>
          <ac:spMkLst>
            <pc:docMk/>
            <pc:sldMk cId="219097287" sldId="356"/>
            <ac:spMk id="3" creationId="{AFC40750-B7F2-4E0C-B4D8-56E22BD195F6}"/>
          </ac:spMkLst>
        </pc:spChg>
      </pc:sldChg>
      <pc:sldChg chg="addSp delSp modSp mod">
        <pc:chgData name="Caroline Prodger" userId="e4ef2e75-b60b-401b-8ebe-291bdcf405f4" providerId="ADAL" clId="{DCAE4B9C-F0E0-4135-9584-24EB0295DF72}" dt="2023-07-17T15:12:00.911" v="2338" actId="20577"/>
        <pc:sldMkLst>
          <pc:docMk/>
          <pc:sldMk cId="211825171" sldId="358"/>
        </pc:sldMkLst>
        <pc:spChg chg="mod">
          <ac:chgData name="Caroline Prodger" userId="e4ef2e75-b60b-401b-8ebe-291bdcf405f4" providerId="ADAL" clId="{DCAE4B9C-F0E0-4135-9584-24EB0295DF72}" dt="2023-07-17T15:12:00.911" v="2338" actId="20577"/>
          <ac:spMkLst>
            <pc:docMk/>
            <pc:sldMk cId="211825171" sldId="358"/>
            <ac:spMk id="2" creationId="{9226591E-8985-4FB9-B0DA-AB0182784242}"/>
          </ac:spMkLst>
        </pc:spChg>
        <pc:spChg chg="mod">
          <ac:chgData name="Caroline Prodger" userId="e4ef2e75-b60b-401b-8ebe-291bdcf405f4" providerId="ADAL" clId="{DCAE4B9C-F0E0-4135-9584-24EB0295DF72}" dt="2023-07-17T13:24:39.004" v="483" actId="14100"/>
          <ac:spMkLst>
            <pc:docMk/>
            <pc:sldMk cId="211825171" sldId="358"/>
            <ac:spMk id="3" creationId="{95E656E6-7B26-428A-9B40-2A8092B5D8A2}"/>
          </ac:spMkLst>
        </pc:spChg>
        <pc:spChg chg="add mod">
          <ac:chgData name="Caroline Prodger" userId="e4ef2e75-b60b-401b-8ebe-291bdcf405f4" providerId="ADAL" clId="{DCAE4B9C-F0E0-4135-9584-24EB0295DF72}" dt="2023-07-17T13:30:58.202" v="546" actId="20577"/>
          <ac:spMkLst>
            <pc:docMk/>
            <pc:sldMk cId="211825171" sldId="358"/>
            <ac:spMk id="5" creationId="{0BA99F08-4938-8B1D-3D2B-EFEACDD854E1}"/>
          </ac:spMkLst>
        </pc:spChg>
        <pc:picChg chg="del mod">
          <ac:chgData name="Caroline Prodger" userId="e4ef2e75-b60b-401b-8ebe-291bdcf405f4" providerId="ADAL" clId="{DCAE4B9C-F0E0-4135-9584-24EB0295DF72}" dt="2023-07-17T13:29:34.575" v="484" actId="478"/>
          <ac:picMkLst>
            <pc:docMk/>
            <pc:sldMk cId="211825171" sldId="358"/>
            <ac:picMk id="4" creationId="{648FBE29-8C06-4D32-B960-8E2450B591E4}"/>
          </ac:picMkLst>
        </pc:picChg>
      </pc:sldChg>
      <pc:sldChg chg="modSp mod modNotesTx">
        <pc:chgData name="Caroline Prodger" userId="e4ef2e75-b60b-401b-8ebe-291bdcf405f4" providerId="ADAL" clId="{DCAE4B9C-F0E0-4135-9584-24EB0295DF72}" dt="2023-07-17T20:18:06.751" v="4193" actId="20577"/>
        <pc:sldMkLst>
          <pc:docMk/>
          <pc:sldMk cId="307454369" sldId="359"/>
        </pc:sldMkLst>
        <pc:spChg chg="mod">
          <ac:chgData name="Caroline Prodger" userId="e4ef2e75-b60b-401b-8ebe-291bdcf405f4" providerId="ADAL" clId="{DCAE4B9C-F0E0-4135-9584-24EB0295DF72}" dt="2023-07-17T20:18:06.751" v="4193" actId="20577"/>
          <ac:spMkLst>
            <pc:docMk/>
            <pc:sldMk cId="307454369" sldId="359"/>
            <ac:spMk id="2" creationId="{2C698097-DA38-4A2B-84F5-135AF6809AE3}"/>
          </ac:spMkLst>
        </pc:spChg>
        <pc:spChg chg="mod">
          <ac:chgData name="Caroline Prodger" userId="e4ef2e75-b60b-401b-8ebe-291bdcf405f4" providerId="ADAL" clId="{DCAE4B9C-F0E0-4135-9584-24EB0295DF72}" dt="2023-07-17T15:41:49.183" v="3320" actId="12"/>
          <ac:spMkLst>
            <pc:docMk/>
            <pc:sldMk cId="307454369" sldId="359"/>
            <ac:spMk id="3" creationId="{1DE5FCB6-549F-46EC-8692-1F8509101F39}"/>
          </ac:spMkLst>
        </pc:spChg>
      </pc:sldChg>
      <pc:sldChg chg="addSp modSp mod">
        <pc:chgData name="Caroline Prodger" userId="e4ef2e75-b60b-401b-8ebe-291bdcf405f4" providerId="ADAL" clId="{DCAE4B9C-F0E0-4135-9584-24EB0295DF72}" dt="2023-07-17T15:51:47.147" v="3573" actId="1076"/>
        <pc:sldMkLst>
          <pc:docMk/>
          <pc:sldMk cId="2242557364" sldId="360"/>
        </pc:sldMkLst>
        <pc:spChg chg="mod">
          <ac:chgData name="Caroline Prodger" userId="e4ef2e75-b60b-401b-8ebe-291bdcf405f4" providerId="ADAL" clId="{DCAE4B9C-F0E0-4135-9584-24EB0295DF72}" dt="2023-07-17T15:49:50.676" v="3568" actId="255"/>
          <ac:spMkLst>
            <pc:docMk/>
            <pc:sldMk cId="2242557364" sldId="360"/>
            <ac:spMk id="3" creationId="{A5085DE8-D519-4415-8B3E-C05E20E8C7F2}"/>
          </ac:spMkLst>
        </pc:spChg>
        <pc:picChg chg="add mod">
          <ac:chgData name="Caroline Prodger" userId="e4ef2e75-b60b-401b-8ebe-291bdcf405f4" providerId="ADAL" clId="{DCAE4B9C-F0E0-4135-9584-24EB0295DF72}" dt="2023-07-17T15:51:47.147" v="3573" actId="1076"/>
          <ac:picMkLst>
            <pc:docMk/>
            <pc:sldMk cId="2242557364" sldId="360"/>
            <ac:picMk id="5" creationId="{0CFB878F-2B38-926B-122B-D4211675F09D}"/>
          </ac:picMkLst>
        </pc:picChg>
      </pc:sldChg>
      <pc:sldChg chg="modSp mod delCm">
        <pc:chgData name="Caroline Prodger" userId="e4ef2e75-b60b-401b-8ebe-291bdcf405f4" providerId="ADAL" clId="{DCAE4B9C-F0E0-4135-9584-24EB0295DF72}" dt="2023-07-17T16:24:31.316" v="4189" actId="1076"/>
        <pc:sldMkLst>
          <pc:docMk/>
          <pc:sldMk cId="3470948164" sldId="361"/>
        </pc:sldMkLst>
        <pc:spChg chg="mod">
          <ac:chgData name="Caroline Prodger" userId="e4ef2e75-b60b-401b-8ebe-291bdcf405f4" providerId="ADAL" clId="{DCAE4B9C-F0E0-4135-9584-24EB0295DF72}" dt="2023-07-17T16:24:31.316" v="4189" actId="1076"/>
          <ac:spMkLst>
            <pc:docMk/>
            <pc:sldMk cId="3470948164" sldId="361"/>
            <ac:spMk id="3" creationId="{156331A5-E3B6-4057-BB07-4980A8581C8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DCAE4B9C-F0E0-4135-9584-24EB0295DF72}" dt="2023-07-17T15:52:39.847" v="3574"/>
              <pc2:cmMkLst xmlns:pc2="http://schemas.microsoft.com/office/powerpoint/2019/9/main/command">
                <pc:docMk/>
                <pc:sldMk cId="3470948164" sldId="361"/>
                <pc2:cmMk id="{754CEA8B-477B-4074-A1F6-D49DB756504D}"/>
              </pc2:cmMkLst>
            </pc226:cmChg>
          </p:ext>
        </pc:extLst>
      </pc:sldChg>
      <pc:sldChg chg="addSp modSp del mod modNotesTx">
        <pc:chgData name="Caroline Prodger" userId="e4ef2e75-b60b-401b-8ebe-291bdcf405f4" providerId="ADAL" clId="{DCAE4B9C-F0E0-4135-9584-24EB0295DF72}" dt="2023-07-17T16:38:12.724" v="4191" actId="2696"/>
        <pc:sldMkLst>
          <pc:docMk/>
          <pc:sldMk cId="2761686002" sldId="362"/>
        </pc:sldMkLst>
        <pc:spChg chg="mod">
          <ac:chgData name="Caroline Prodger" userId="e4ef2e75-b60b-401b-8ebe-291bdcf405f4" providerId="ADAL" clId="{DCAE4B9C-F0E0-4135-9584-24EB0295DF72}" dt="2023-07-17T13:15:49.252" v="70" actId="1076"/>
          <ac:spMkLst>
            <pc:docMk/>
            <pc:sldMk cId="2761686002" sldId="362"/>
            <ac:spMk id="2" creationId="{3EFCF406-147F-4460-A920-2347409525CE}"/>
          </ac:spMkLst>
        </pc:spChg>
        <pc:spChg chg="mod">
          <ac:chgData name="Caroline Prodger" userId="e4ef2e75-b60b-401b-8ebe-291bdcf405f4" providerId="ADAL" clId="{DCAE4B9C-F0E0-4135-9584-24EB0295DF72}" dt="2023-07-17T13:14:17.382" v="23" actId="1076"/>
          <ac:spMkLst>
            <pc:docMk/>
            <pc:sldMk cId="2761686002" sldId="362"/>
            <ac:spMk id="3" creationId="{51D081F5-115D-45FF-822C-9FF802E541CC}"/>
          </ac:spMkLst>
        </pc:spChg>
        <pc:spChg chg="mod">
          <ac:chgData name="Caroline Prodger" userId="e4ef2e75-b60b-401b-8ebe-291bdcf405f4" providerId="ADAL" clId="{DCAE4B9C-F0E0-4135-9584-24EB0295DF72}" dt="2023-07-17T13:17:47.151" v="150" actId="1076"/>
          <ac:spMkLst>
            <pc:docMk/>
            <pc:sldMk cId="2761686002" sldId="362"/>
            <ac:spMk id="4" creationId="{A19FFF9D-93F0-496D-8C66-73436FF560D2}"/>
          </ac:spMkLst>
        </pc:spChg>
        <pc:spChg chg="add mod">
          <ac:chgData name="Caroline Prodger" userId="e4ef2e75-b60b-401b-8ebe-291bdcf405f4" providerId="ADAL" clId="{DCAE4B9C-F0E0-4135-9584-24EB0295DF72}" dt="2023-07-17T13:17:51.264" v="151" actId="14100"/>
          <ac:spMkLst>
            <pc:docMk/>
            <pc:sldMk cId="2761686002" sldId="362"/>
            <ac:spMk id="5" creationId="{C88B6DF9-0C35-D1D2-3371-AE040B9D301F}"/>
          </ac:spMkLst>
        </pc:spChg>
        <pc:spChg chg="mod">
          <ac:chgData name="Caroline Prodger" userId="e4ef2e75-b60b-401b-8ebe-291bdcf405f4" providerId="ADAL" clId="{DCAE4B9C-F0E0-4135-9584-24EB0295DF72}" dt="2023-07-17T13:17:32.939" v="142" actId="1076"/>
          <ac:spMkLst>
            <pc:docMk/>
            <pc:sldMk cId="2761686002" sldId="362"/>
            <ac:spMk id="6" creationId="{0E9E824B-FDB4-442A-8566-3CB95339FC0F}"/>
          </ac:spMkLst>
        </pc:spChg>
        <pc:spChg chg="mod">
          <ac:chgData name="Caroline Prodger" userId="e4ef2e75-b60b-401b-8ebe-291bdcf405f4" providerId="ADAL" clId="{DCAE4B9C-F0E0-4135-9584-24EB0295DF72}" dt="2023-07-17T13:17:28.148" v="141" actId="1076"/>
          <ac:spMkLst>
            <pc:docMk/>
            <pc:sldMk cId="2761686002" sldId="362"/>
            <ac:spMk id="7" creationId="{0FA76028-6820-4DB4-BA17-27F89CE2C72F}"/>
          </ac:spMkLst>
        </pc:spChg>
        <pc:cxnChg chg="mod">
          <ac:chgData name="Caroline Prodger" userId="e4ef2e75-b60b-401b-8ebe-291bdcf405f4" providerId="ADAL" clId="{DCAE4B9C-F0E0-4135-9584-24EB0295DF72}" dt="2023-07-17T13:14:20.947" v="24" actId="1076"/>
          <ac:cxnSpMkLst>
            <pc:docMk/>
            <pc:sldMk cId="2761686002" sldId="362"/>
            <ac:cxnSpMk id="9" creationId="{3BD34DF3-8540-49D0-BC08-61897E686C34}"/>
          </ac:cxnSpMkLst>
        </pc:cxnChg>
        <pc:cxnChg chg="mod">
          <ac:chgData name="Caroline Prodger" userId="e4ef2e75-b60b-401b-8ebe-291bdcf405f4" providerId="ADAL" clId="{DCAE4B9C-F0E0-4135-9584-24EB0295DF72}" dt="2023-07-17T13:14:24.394" v="25" actId="1076"/>
          <ac:cxnSpMkLst>
            <pc:docMk/>
            <pc:sldMk cId="2761686002" sldId="362"/>
            <ac:cxnSpMk id="10" creationId="{C6E2DD3A-6A39-4AA4-8A9D-00CECE378AE1}"/>
          </ac:cxnSpMkLst>
        </pc:cxnChg>
        <pc:cxnChg chg="mod">
          <ac:chgData name="Caroline Prodger" userId="e4ef2e75-b60b-401b-8ebe-291bdcf405f4" providerId="ADAL" clId="{DCAE4B9C-F0E0-4135-9584-24EB0295DF72}" dt="2023-07-17T13:14:28.564" v="26" actId="1076"/>
          <ac:cxnSpMkLst>
            <pc:docMk/>
            <pc:sldMk cId="2761686002" sldId="362"/>
            <ac:cxnSpMk id="11" creationId="{FA2D37B7-8E39-478F-8DA0-F2DAB7D8EAD3}"/>
          </ac:cxnSpMkLst>
        </pc:cxnChg>
      </pc:sldChg>
      <pc:sldChg chg="modSp del mod">
        <pc:chgData name="Caroline Prodger" userId="e4ef2e75-b60b-401b-8ebe-291bdcf405f4" providerId="ADAL" clId="{DCAE4B9C-F0E0-4135-9584-24EB0295DF72}" dt="2023-07-17T16:37:16.761" v="4190" actId="2696"/>
        <pc:sldMkLst>
          <pc:docMk/>
          <pc:sldMk cId="3575050424" sldId="363"/>
        </pc:sldMkLst>
        <pc:spChg chg="mod">
          <ac:chgData name="Caroline Prodger" userId="e4ef2e75-b60b-401b-8ebe-291bdcf405f4" providerId="ADAL" clId="{DCAE4B9C-F0E0-4135-9584-24EB0295DF72}" dt="2023-07-17T13:18:07.771" v="152" actId="207"/>
          <ac:spMkLst>
            <pc:docMk/>
            <pc:sldMk cId="3575050424" sldId="363"/>
            <ac:spMk id="3" creationId="{AFC40750-B7F2-4E0C-B4D8-56E22BD195F6}"/>
          </ac:spMkLst>
        </pc:spChg>
      </pc:sldChg>
      <pc:sldChg chg="addSp delSp del mod">
        <pc:chgData name="Caroline Prodger" userId="e4ef2e75-b60b-401b-8ebe-291bdcf405f4" providerId="ADAL" clId="{DCAE4B9C-F0E0-4135-9584-24EB0295DF72}" dt="2023-07-17T13:33:03.257" v="555" actId="2696"/>
        <pc:sldMkLst>
          <pc:docMk/>
          <pc:sldMk cId="216072921" sldId="364"/>
        </pc:sldMkLst>
        <pc:spChg chg="add del">
          <ac:chgData name="Caroline Prodger" userId="e4ef2e75-b60b-401b-8ebe-291bdcf405f4" providerId="ADAL" clId="{DCAE4B9C-F0E0-4135-9584-24EB0295DF72}" dt="2023-07-17T13:32:28.438" v="550" actId="22"/>
          <ac:spMkLst>
            <pc:docMk/>
            <pc:sldMk cId="216072921" sldId="364"/>
            <ac:spMk id="7" creationId="{A026CB36-373C-FD54-93B6-681E6448B116}"/>
          </ac:spMkLst>
        </pc:spChg>
      </pc:sldChg>
      <pc:sldChg chg="addSp delSp modSp add del mod ord modAnim modNotesTx">
        <pc:chgData name="Caroline Prodger" userId="e4ef2e75-b60b-401b-8ebe-291bdcf405f4" providerId="ADAL" clId="{DCAE4B9C-F0E0-4135-9584-24EB0295DF72}" dt="2023-07-17T16:11:40.662" v="4129" actId="2696"/>
        <pc:sldMkLst>
          <pc:docMk/>
          <pc:sldMk cId="1244078957" sldId="365"/>
        </pc:sldMkLst>
        <pc:spChg chg="mod">
          <ac:chgData name="Caroline Prodger" userId="e4ef2e75-b60b-401b-8ebe-291bdcf405f4" providerId="ADAL" clId="{DCAE4B9C-F0E0-4135-9584-24EB0295DF72}" dt="2023-07-17T13:32:59.833" v="554"/>
          <ac:spMkLst>
            <pc:docMk/>
            <pc:sldMk cId="1244078957" sldId="365"/>
            <ac:spMk id="2" creationId="{2C698097-DA38-4A2B-84F5-135AF6809AE3}"/>
          </ac:spMkLst>
        </pc:spChg>
        <pc:spChg chg="del mod">
          <ac:chgData name="Caroline Prodger" userId="e4ef2e75-b60b-401b-8ebe-291bdcf405f4" providerId="ADAL" clId="{DCAE4B9C-F0E0-4135-9584-24EB0295DF72}" dt="2023-07-17T13:32:47.076" v="553"/>
          <ac:spMkLst>
            <pc:docMk/>
            <pc:sldMk cId="1244078957" sldId="365"/>
            <ac:spMk id="3" creationId="{1DE5FCB6-549F-46EC-8692-1F8509101F39}"/>
          </ac:spMkLst>
        </pc:spChg>
        <pc:picChg chg="add mod">
          <ac:chgData name="Caroline Prodger" userId="e4ef2e75-b60b-401b-8ebe-291bdcf405f4" providerId="ADAL" clId="{DCAE4B9C-F0E0-4135-9584-24EB0295DF72}" dt="2023-07-17T13:32:47.076" v="553"/>
          <ac:picMkLst>
            <pc:docMk/>
            <pc:sldMk cId="1244078957" sldId="365"/>
            <ac:picMk id="4" creationId="{C0EA76E5-01DB-9C41-C506-CB9696395ED5}"/>
          </ac:picMkLst>
        </pc:picChg>
      </pc:sldChg>
      <pc:sldChg chg="new del">
        <pc:chgData name="Caroline Prodger" userId="e4ef2e75-b60b-401b-8ebe-291bdcf405f4" providerId="ADAL" clId="{DCAE4B9C-F0E0-4135-9584-24EB0295DF72}" dt="2023-07-17T13:31:16.744" v="548" actId="680"/>
        <pc:sldMkLst>
          <pc:docMk/>
          <pc:sldMk cId="3094265996" sldId="365"/>
        </pc:sldMkLst>
      </pc:sldChg>
      <pc:sldChg chg="modSp add del mod addCm modNotesTx">
        <pc:chgData name="Caroline Prodger" userId="e4ef2e75-b60b-401b-8ebe-291bdcf405f4" providerId="ADAL" clId="{DCAE4B9C-F0E0-4135-9584-24EB0295DF72}" dt="2023-07-17T16:37:16.761" v="4190" actId="2696"/>
        <pc:sldMkLst>
          <pc:docMk/>
          <pc:sldMk cId="3593673130" sldId="365"/>
        </pc:sldMkLst>
        <pc:picChg chg="mod">
          <ac:chgData name="Caroline Prodger" userId="e4ef2e75-b60b-401b-8ebe-291bdcf405f4" providerId="ADAL" clId="{DCAE4B9C-F0E0-4135-9584-24EB0295DF72}" dt="2023-07-17T16:12:50.981" v="4137" actId="1076"/>
          <ac:picMkLst>
            <pc:docMk/>
            <pc:sldMk cId="3593673130" sldId="365"/>
            <ac:picMk id="4" creationId="{C0EA76E5-01DB-9C41-C506-CB9696395ED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DCAE4B9C-F0E0-4135-9584-24EB0295DF72}" dt="2023-07-17T16:13:22.344" v="4138"/>
              <pc2:cmMkLst xmlns:pc2="http://schemas.microsoft.com/office/powerpoint/2019/9/main/command">
                <pc:docMk/>
                <pc:sldMk cId="3593673130" sldId="365"/>
                <pc2:cmMk id="{A11C5C56-BB0A-41BA-8EDF-75B657DAD5D7}"/>
              </pc2:cmMkLst>
            </pc226:cmChg>
          </p:ext>
        </pc:extLst>
      </pc:sldChg>
      <pc:sldChg chg="addSp delSp modSp new mod">
        <pc:chgData name="Caroline Prodger" userId="e4ef2e75-b60b-401b-8ebe-291bdcf405f4" providerId="ADAL" clId="{DCAE4B9C-F0E0-4135-9584-24EB0295DF72}" dt="2023-07-17T13:53:19.329" v="1214" actId="20577"/>
        <pc:sldMkLst>
          <pc:docMk/>
          <pc:sldMk cId="1106956858" sldId="366"/>
        </pc:sldMkLst>
        <pc:spChg chg="mod">
          <ac:chgData name="Caroline Prodger" userId="e4ef2e75-b60b-401b-8ebe-291bdcf405f4" providerId="ADAL" clId="{DCAE4B9C-F0E0-4135-9584-24EB0295DF72}" dt="2023-07-17T13:53:19.329" v="1214" actId="20577"/>
          <ac:spMkLst>
            <pc:docMk/>
            <pc:sldMk cId="1106956858" sldId="366"/>
            <ac:spMk id="2" creationId="{B38CBBD1-6B9E-7730-CB7F-163928DD666E}"/>
          </ac:spMkLst>
        </pc:spChg>
        <pc:spChg chg="mod">
          <ac:chgData name="Caroline Prodger" userId="e4ef2e75-b60b-401b-8ebe-291bdcf405f4" providerId="ADAL" clId="{DCAE4B9C-F0E0-4135-9584-24EB0295DF72}" dt="2023-07-17T13:52:34.772" v="1186" actId="20577"/>
          <ac:spMkLst>
            <pc:docMk/>
            <pc:sldMk cId="1106956858" sldId="366"/>
            <ac:spMk id="3" creationId="{E5FB55D8-39E4-58C5-FABF-7E6CA14F6D1B}"/>
          </ac:spMkLst>
        </pc:spChg>
        <pc:spChg chg="add mod">
          <ac:chgData name="Caroline Prodger" userId="e4ef2e75-b60b-401b-8ebe-291bdcf405f4" providerId="ADAL" clId="{DCAE4B9C-F0E0-4135-9584-24EB0295DF72}" dt="2023-07-17T13:51:56.618" v="1142" actId="1076"/>
          <ac:spMkLst>
            <pc:docMk/>
            <pc:sldMk cId="1106956858" sldId="366"/>
            <ac:spMk id="4" creationId="{66EE424E-1BF4-1763-7DC8-E9C6C7629085}"/>
          </ac:spMkLst>
        </pc:spChg>
        <pc:spChg chg="add del mod">
          <ac:chgData name="Caroline Prodger" userId="e4ef2e75-b60b-401b-8ebe-291bdcf405f4" providerId="ADAL" clId="{DCAE4B9C-F0E0-4135-9584-24EB0295DF72}" dt="2023-07-17T13:51:17.288" v="1136" actId="478"/>
          <ac:spMkLst>
            <pc:docMk/>
            <pc:sldMk cId="1106956858" sldId="366"/>
            <ac:spMk id="6" creationId="{416D7DCD-A13B-9A5C-925B-D2DD767BEB53}"/>
          </ac:spMkLst>
        </pc:spChg>
      </pc:sldChg>
      <pc:sldChg chg="new del">
        <pc:chgData name="Caroline Prodger" userId="e4ef2e75-b60b-401b-8ebe-291bdcf405f4" providerId="ADAL" clId="{DCAE4B9C-F0E0-4135-9584-24EB0295DF72}" dt="2023-07-17T13:53:35.893" v="1216" actId="2696"/>
        <pc:sldMkLst>
          <pc:docMk/>
          <pc:sldMk cId="4117352570" sldId="367"/>
        </pc:sldMkLst>
      </pc:sldChg>
      <pc:sldChg chg="delSp modSp add mod">
        <pc:chgData name="Caroline Prodger" userId="e4ef2e75-b60b-401b-8ebe-291bdcf405f4" providerId="ADAL" clId="{DCAE4B9C-F0E0-4135-9584-24EB0295DF72}" dt="2023-07-17T14:04:50.513" v="1657" actId="20577"/>
        <pc:sldMkLst>
          <pc:docMk/>
          <pc:sldMk cId="1060141623" sldId="368"/>
        </pc:sldMkLst>
        <pc:spChg chg="mod">
          <ac:chgData name="Caroline Prodger" userId="e4ef2e75-b60b-401b-8ebe-291bdcf405f4" providerId="ADAL" clId="{DCAE4B9C-F0E0-4135-9584-24EB0295DF72}" dt="2023-07-17T14:04:50.513" v="1657" actId="20577"/>
          <ac:spMkLst>
            <pc:docMk/>
            <pc:sldMk cId="1060141623" sldId="368"/>
            <ac:spMk id="2" creationId="{B38CBBD1-6B9E-7730-CB7F-163928DD666E}"/>
          </ac:spMkLst>
        </pc:spChg>
        <pc:spChg chg="mod">
          <ac:chgData name="Caroline Prodger" userId="e4ef2e75-b60b-401b-8ebe-291bdcf405f4" providerId="ADAL" clId="{DCAE4B9C-F0E0-4135-9584-24EB0295DF72}" dt="2023-07-17T14:03:13.656" v="1645" actId="113"/>
          <ac:spMkLst>
            <pc:docMk/>
            <pc:sldMk cId="1060141623" sldId="368"/>
            <ac:spMk id="3" creationId="{E5FB55D8-39E4-58C5-FABF-7E6CA14F6D1B}"/>
          </ac:spMkLst>
        </pc:spChg>
        <pc:spChg chg="del mod">
          <ac:chgData name="Caroline Prodger" userId="e4ef2e75-b60b-401b-8ebe-291bdcf405f4" providerId="ADAL" clId="{DCAE4B9C-F0E0-4135-9584-24EB0295DF72}" dt="2023-07-17T14:03:32.704" v="1647" actId="21"/>
          <ac:spMkLst>
            <pc:docMk/>
            <pc:sldMk cId="1060141623" sldId="368"/>
            <ac:spMk id="4" creationId="{66EE424E-1BF4-1763-7DC8-E9C6C7629085}"/>
          </ac:spMkLst>
        </pc:spChg>
      </pc:sldChg>
      <pc:sldChg chg="addSp delSp modSp new mod">
        <pc:chgData name="Caroline Prodger" userId="e4ef2e75-b60b-401b-8ebe-291bdcf405f4" providerId="ADAL" clId="{DCAE4B9C-F0E0-4135-9584-24EB0295DF72}" dt="2023-07-17T14:07:20.319" v="1778" actId="14100"/>
        <pc:sldMkLst>
          <pc:docMk/>
          <pc:sldMk cId="915782456" sldId="369"/>
        </pc:sldMkLst>
        <pc:spChg chg="mod">
          <ac:chgData name="Caroline Prodger" userId="e4ef2e75-b60b-401b-8ebe-291bdcf405f4" providerId="ADAL" clId="{DCAE4B9C-F0E0-4135-9584-24EB0295DF72}" dt="2023-07-17T14:04:57.061" v="1666" actId="20577"/>
          <ac:spMkLst>
            <pc:docMk/>
            <pc:sldMk cId="915782456" sldId="369"/>
            <ac:spMk id="2" creationId="{4BA36B34-B092-F7FE-5EDA-037BB968E114}"/>
          </ac:spMkLst>
        </pc:spChg>
        <pc:spChg chg="del">
          <ac:chgData name="Caroline Prodger" userId="e4ef2e75-b60b-401b-8ebe-291bdcf405f4" providerId="ADAL" clId="{DCAE4B9C-F0E0-4135-9584-24EB0295DF72}" dt="2023-07-17T14:03:36.033" v="1648"/>
          <ac:spMkLst>
            <pc:docMk/>
            <pc:sldMk cId="915782456" sldId="369"/>
            <ac:spMk id="3" creationId="{CDD485B9-6310-C792-A025-FAFD35349741}"/>
          </ac:spMkLst>
        </pc:spChg>
        <pc:spChg chg="add mod">
          <ac:chgData name="Caroline Prodger" userId="e4ef2e75-b60b-401b-8ebe-291bdcf405f4" providerId="ADAL" clId="{DCAE4B9C-F0E0-4135-9584-24EB0295DF72}" dt="2023-07-17T14:03:42.784" v="1649" actId="14100"/>
          <ac:spMkLst>
            <pc:docMk/>
            <pc:sldMk cId="915782456" sldId="369"/>
            <ac:spMk id="4" creationId="{B3643751-52A7-E797-3E3B-4987D707BD0A}"/>
          </ac:spMkLst>
        </pc:spChg>
        <pc:spChg chg="add mod">
          <ac:chgData name="Caroline Prodger" userId="e4ef2e75-b60b-401b-8ebe-291bdcf405f4" providerId="ADAL" clId="{DCAE4B9C-F0E0-4135-9584-24EB0295DF72}" dt="2023-07-17T14:07:20.319" v="1778" actId="14100"/>
          <ac:spMkLst>
            <pc:docMk/>
            <pc:sldMk cId="915782456" sldId="369"/>
            <ac:spMk id="6" creationId="{95549DCA-4F87-6CFD-9756-97899689869B}"/>
          </ac:spMkLst>
        </pc:spChg>
      </pc:sldChg>
      <pc:sldChg chg="addSp modSp new mod">
        <pc:chgData name="Caroline Prodger" userId="e4ef2e75-b60b-401b-8ebe-291bdcf405f4" providerId="ADAL" clId="{DCAE4B9C-F0E0-4135-9584-24EB0295DF72}" dt="2023-07-17T14:16:26.339" v="1961" actId="20577"/>
        <pc:sldMkLst>
          <pc:docMk/>
          <pc:sldMk cId="3530612140" sldId="370"/>
        </pc:sldMkLst>
        <pc:spChg chg="mod">
          <ac:chgData name="Caroline Prodger" userId="e4ef2e75-b60b-401b-8ebe-291bdcf405f4" providerId="ADAL" clId="{DCAE4B9C-F0E0-4135-9584-24EB0295DF72}" dt="2023-07-17T14:09:42.613" v="1830" actId="20577"/>
          <ac:spMkLst>
            <pc:docMk/>
            <pc:sldMk cId="3530612140" sldId="370"/>
            <ac:spMk id="2" creationId="{0D6546E1-3FEE-AFE9-A913-15886D3F25BE}"/>
          </ac:spMkLst>
        </pc:spChg>
        <pc:spChg chg="mod">
          <ac:chgData name="Caroline Prodger" userId="e4ef2e75-b60b-401b-8ebe-291bdcf405f4" providerId="ADAL" clId="{DCAE4B9C-F0E0-4135-9584-24EB0295DF72}" dt="2023-07-17T14:16:26.339" v="1961" actId="20577"/>
          <ac:spMkLst>
            <pc:docMk/>
            <pc:sldMk cId="3530612140" sldId="370"/>
            <ac:spMk id="3" creationId="{5AA31EC7-DAB7-0D37-3872-FB30B5D8147B}"/>
          </ac:spMkLst>
        </pc:spChg>
        <pc:picChg chg="add mod">
          <ac:chgData name="Caroline Prodger" userId="e4ef2e75-b60b-401b-8ebe-291bdcf405f4" providerId="ADAL" clId="{DCAE4B9C-F0E0-4135-9584-24EB0295DF72}" dt="2023-07-17T14:16:08.664" v="1957" actId="1076"/>
          <ac:picMkLst>
            <pc:docMk/>
            <pc:sldMk cId="3530612140" sldId="370"/>
            <ac:picMk id="5" creationId="{D0411A2A-BF5A-4120-53F3-4A3AE41507EB}"/>
          </ac:picMkLst>
        </pc:picChg>
      </pc:sldChg>
      <pc:sldChg chg="addSp modSp new mod">
        <pc:chgData name="Caroline Prodger" userId="e4ef2e75-b60b-401b-8ebe-291bdcf405f4" providerId="ADAL" clId="{DCAE4B9C-F0E0-4135-9584-24EB0295DF72}" dt="2023-07-17T15:11:33.393" v="2314" actId="14100"/>
        <pc:sldMkLst>
          <pc:docMk/>
          <pc:sldMk cId="199892184" sldId="371"/>
        </pc:sldMkLst>
        <pc:spChg chg="mod">
          <ac:chgData name="Caroline Prodger" userId="e4ef2e75-b60b-401b-8ebe-291bdcf405f4" providerId="ADAL" clId="{DCAE4B9C-F0E0-4135-9584-24EB0295DF72}" dt="2023-07-17T14:18:26.614" v="1975" actId="20577"/>
          <ac:spMkLst>
            <pc:docMk/>
            <pc:sldMk cId="199892184" sldId="371"/>
            <ac:spMk id="2" creationId="{456E0E37-6921-10DC-920D-99CA91D700A7}"/>
          </ac:spMkLst>
        </pc:spChg>
        <pc:spChg chg="mod">
          <ac:chgData name="Caroline Prodger" userId="e4ef2e75-b60b-401b-8ebe-291bdcf405f4" providerId="ADAL" clId="{DCAE4B9C-F0E0-4135-9584-24EB0295DF72}" dt="2023-07-17T15:11:33.393" v="2314" actId="14100"/>
          <ac:spMkLst>
            <pc:docMk/>
            <pc:sldMk cId="199892184" sldId="371"/>
            <ac:spMk id="3" creationId="{65B90707-1371-0471-A094-24417141F090}"/>
          </ac:spMkLst>
        </pc:spChg>
        <pc:picChg chg="add mod">
          <ac:chgData name="Caroline Prodger" userId="e4ef2e75-b60b-401b-8ebe-291bdcf405f4" providerId="ADAL" clId="{DCAE4B9C-F0E0-4135-9584-24EB0295DF72}" dt="2023-07-17T15:11:11.326" v="2308" actId="1076"/>
          <ac:picMkLst>
            <pc:docMk/>
            <pc:sldMk cId="199892184" sldId="371"/>
            <ac:picMk id="5" creationId="{6645261E-C4EC-1F41-150D-6FF8CFA5CD04}"/>
          </ac:picMkLst>
        </pc:picChg>
      </pc:sldChg>
      <pc:sldChg chg="addSp modSp new mod">
        <pc:chgData name="Caroline Prodger" userId="e4ef2e75-b60b-401b-8ebe-291bdcf405f4" providerId="ADAL" clId="{DCAE4B9C-F0E0-4135-9584-24EB0295DF72}" dt="2023-07-17T15:24:10.530" v="2622" actId="20577"/>
        <pc:sldMkLst>
          <pc:docMk/>
          <pc:sldMk cId="1438189475" sldId="372"/>
        </pc:sldMkLst>
        <pc:spChg chg="mod">
          <ac:chgData name="Caroline Prodger" userId="e4ef2e75-b60b-401b-8ebe-291bdcf405f4" providerId="ADAL" clId="{DCAE4B9C-F0E0-4135-9584-24EB0295DF72}" dt="2023-07-17T15:12:56.651" v="2358" actId="20577"/>
          <ac:spMkLst>
            <pc:docMk/>
            <pc:sldMk cId="1438189475" sldId="372"/>
            <ac:spMk id="2" creationId="{0A006AC1-F8E9-7C62-71B2-4BF02B4BC775}"/>
          </ac:spMkLst>
        </pc:spChg>
        <pc:spChg chg="mod">
          <ac:chgData name="Caroline Prodger" userId="e4ef2e75-b60b-401b-8ebe-291bdcf405f4" providerId="ADAL" clId="{DCAE4B9C-F0E0-4135-9584-24EB0295DF72}" dt="2023-07-17T15:24:10.530" v="2622" actId="20577"/>
          <ac:spMkLst>
            <pc:docMk/>
            <pc:sldMk cId="1438189475" sldId="372"/>
            <ac:spMk id="3" creationId="{AC029C0B-2ECE-3DFB-5D7C-BF0783B4D351}"/>
          </ac:spMkLst>
        </pc:spChg>
        <pc:picChg chg="add mod">
          <ac:chgData name="Caroline Prodger" userId="e4ef2e75-b60b-401b-8ebe-291bdcf405f4" providerId="ADAL" clId="{DCAE4B9C-F0E0-4135-9584-24EB0295DF72}" dt="2023-07-17T15:23:59.067" v="2620" actId="1076"/>
          <ac:picMkLst>
            <pc:docMk/>
            <pc:sldMk cId="1438189475" sldId="372"/>
            <ac:picMk id="5" creationId="{89C4915F-1FD3-709B-9DCB-42ACF270378F}"/>
          </ac:picMkLst>
        </pc:picChg>
      </pc:sldChg>
      <pc:sldChg chg="addSp modSp add mod">
        <pc:chgData name="Caroline Prodger" userId="e4ef2e75-b60b-401b-8ebe-291bdcf405f4" providerId="ADAL" clId="{DCAE4B9C-F0E0-4135-9584-24EB0295DF72}" dt="2023-07-17T20:18:13.915" v="4197" actId="20577"/>
        <pc:sldMkLst>
          <pc:docMk/>
          <pc:sldMk cId="1709933521" sldId="373"/>
        </pc:sldMkLst>
        <pc:spChg chg="mod">
          <ac:chgData name="Caroline Prodger" userId="e4ef2e75-b60b-401b-8ebe-291bdcf405f4" providerId="ADAL" clId="{DCAE4B9C-F0E0-4135-9584-24EB0295DF72}" dt="2023-07-17T20:18:13.915" v="4197" actId="20577"/>
          <ac:spMkLst>
            <pc:docMk/>
            <pc:sldMk cId="1709933521" sldId="373"/>
            <ac:spMk id="2" creationId="{2C698097-DA38-4A2B-84F5-135AF6809AE3}"/>
          </ac:spMkLst>
        </pc:spChg>
        <pc:spChg chg="mod">
          <ac:chgData name="Caroline Prodger" userId="e4ef2e75-b60b-401b-8ebe-291bdcf405f4" providerId="ADAL" clId="{DCAE4B9C-F0E0-4135-9584-24EB0295DF72}" dt="2023-07-17T15:44:29.417" v="3327" actId="14100"/>
          <ac:spMkLst>
            <pc:docMk/>
            <pc:sldMk cId="1709933521" sldId="373"/>
            <ac:spMk id="3" creationId="{1DE5FCB6-549F-46EC-8692-1F8509101F39}"/>
          </ac:spMkLst>
        </pc:spChg>
        <pc:picChg chg="add mod">
          <ac:chgData name="Caroline Prodger" userId="e4ef2e75-b60b-401b-8ebe-291bdcf405f4" providerId="ADAL" clId="{DCAE4B9C-F0E0-4135-9584-24EB0295DF72}" dt="2023-07-17T15:44:34.178" v="3328" actId="1076"/>
          <ac:picMkLst>
            <pc:docMk/>
            <pc:sldMk cId="1709933521" sldId="373"/>
            <ac:picMk id="5" creationId="{E3EE5DD6-097A-3098-A28C-0FB3F126C28B}"/>
          </ac:picMkLst>
        </pc:picChg>
      </pc:sldChg>
      <pc:sldChg chg="addSp modSp new mod">
        <pc:chgData name="Caroline Prodger" userId="e4ef2e75-b60b-401b-8ebe-291bdcf405f4" providerId="ADAL" clId="{DCAE4B9C-F0E0-4135-9584-24EB0295DF72}" dt="2023-07-17T16:11:09.109" v="4128" actId="1076"/>
        <pc:sldMkLst>
          <pc:docMk/>
          <pc:sldMk cId="3702432706" sldId="374"/>
        </pc:sldMkLst>
        <pc:spChg chg="mod">
          <ac:chgData name="Caroline Prodger" userId="e4ef2e75-b60b-401b-8ebe-291bdcf405f4" providerId="ADAL" clId="{DCAE4B9C-F0E0-4135-9584-24EB0295DF72}" dt="2023-07-17T15:55:36.553" v="3641" actId="20577"/>
          <ac:spMkLst>
            <pc:docMk/>
            <pc:sldMk cId="3702432706" sldId="374"/>
            <ac:spMk id="2" creationId="{4B1790E8-73CC-C4D0-2F4C-56795B1FB7DA}"/>
          </ac:spMkLst>
        </pc:spChg>
        <pc:spChg chg="mod">
          <ac:chgData name="Caroline Prodger" userId="e4ef2e75-b60b-401b-8ebe-291bdcf405f4" providerId="ADAL" clId="{DCAE4B9C-F0E0-4135-9584-24EB0295DF72}" dt="2023-07-17T16:09:45.009" v="4092" actId="20577"/>
          <ac:spMkLst>
            <pc:docMk/>
            <pc:sldMk cId="3702432706" sldId="374"/>
            <ac:spMk id="3" creationId="{4F51255D-9963-E1D3-90C4-0D6DE858D06B}"/>
          </ac:spMkLst>
        </pc:spChg>
        <pc:spChg chg="add mod">
          <ac:chgData name="Caroline Prodger" userId="e4ef2e75-b60b-401b-8ebe-291bdcf405f4" providerId="ADAL" clId="{DCAE4B9C-F0E0-4135-9584-24EB0295DF72}" dt="2023-07-17T16:11:04.275" v="4126" actId="14100"/>
          <ac:spMkLst>
            <pc:docMk/>
            <pc:sldMk cId="3702432706" sldId="374"/>
            <ac:spMk id="5" creationId="{160BAB95-68AE-26CD-0769-DC42915DBC9D}"/>
          </ac:spMkLst>
        </pc:spChg>
        <pc:picChg chg="add mod">
          <ac:chgData name="Caroline Prodger" userId="e4ef2e75-b60b-401b-8ebe-291bdcf405f4" providerId="ADAL" clId="{DCAE4B9C-F0E0-4135-9584-24EB0295DF72}" dt="2023-07-17T16:11:09.109" v="4128" actId="1076"/>
          <ac:picMkLst>
            <pc:docMk/>
            <pc:sldMk cId="3702432706" sldId="374"/>
            <ac:picMk id="7" creationId="{8E8EB9AE-E94B-50E5-7E02-464AAFF48671}"/>
          </ac:picMkLst>
        </pc:picChg>
      </pc:sldChg>
      <pc:sldChg chg="modSp new del mod">
        <pc:chgData name="Caroline Prodger" userId="e4ef2e75-b60b-401b-8ebe-291bdcf405f4" providerId="ADAL" clId="{DCAE4B9C-F0E0-4135-9584-24EB0295DF72}" dt="2023-07-17T15:54:27.897" v="3599" actId="2696"/>
        <pc:sldMkLst>
          <pc:docMk/>
          <pc:sldMk cId="3726565940" sldId="374"/>
        </pc:sldMkLst>
        <pc:spChg chg="mod">
          <ac:chgData name="Caroline Prodger" userId="e4ef2e75-b60b-401b-8ebe-291bdcf405f4" providerId="ADAL" clId="{DCAE4B9C-F0E0-4135-9584-24EB0295DF72}" dt="2023-07-17T15:53:02.887" v="3598" actId="20577"/>
          <ac:spMkLst>
            <pc:docMk/>
            <pc:sldMk cId="3726565940" sldId="374"/>
            <ac:spMk id="2" creationId="{162275D5-96A5-101F-62D9-63674C92CA25}"/>
          </ac:spMkLst>
        </pc:spChg>
      </pc:sldChg>
      <pc:sldChg chg="add">
        <pc:chgData name="Caroline Prodger" userId="e4ef2e75-b60b-401b-8ebe-291bdcf405f4" providerId="ADAL" clId="{DCAE4B9C-F0E0-4135-9584-24EB0295DF72}" dt="2023-07-17T16:18:36.218" v="4155"/>
        <pc:sldMkLst>
          <pc:docMk/>
          <pc:sldMk cId="554690540" sldId="375"/>
        </pc:sldMkLst>
      </pc:sldChg>
      <pc:sldChg chg="add del">
        <pc:chgData name="Caroline Prodger" userId="e4ef2e75-b60b-401b-8ebe-291bdcf405f4" providerId="ADAL" clId="{DCAE4B9C-F0E0-4135-9584-24EB0295DF72}" dt="2023-07-17T15:57:52.067" v="3676"/>
        <pc:sldMkLst>
          <pc:docMk/>
          <pc:sldMk cId="964856777" sldId="375"/>
        </pc:sldMkLst>
      </pc:sldChg>
      <pc:sldMasterChg chg="delSldLayout">
        <pc:chgData name="Caroline Prodger" userId="e4ef2e75-b60b-401b-8ebe-291bdcf405f4" providerId="ADAL" clId="{DCAE4B9C-F0E0-4135-9584-24EB0295DF72}" dt="2023-07-17T13:33:03.257" v="555" actId="2696"/>
        <pc:sldMasterMkLst>
          <pc:docMk/>
          <pc:sldMasterMk cId="0" sldId="2147483651"/>
        </pc:sldMasterMkLst>
        <pc:sldLayoutChg chg="del">
          <pc:chgData name="Caroline Prodger" userId="e4ef2e75-b60b-401b-8ebe-291bdcf405f4" providerId="ADAL" clId="{DCAE4B9C-F0E0-4135-9584-24EB0295DF72}" dt="2023-07-17T13:33:03.257" v="555" actId="2696"/>
          <pc:sldLayoutMkLst>
            <pc:docMk/>
            <pc:sldMasterMk cId="0" sldId="2147483651"/>
            <pc:sldLayoutMk cId="183370513" sldId="2147483653"/>
          </pc:sldLayoutMkLst>
        </pc:sldLayoutChg>
      </pc:sldMasterChg>
    </pc:docChg>
  </pc:docChgLst>
  <pc:docChgLst>
    <pc:chgData name="Caroline Prodger" userId="e4ef2e75-b60b-401b-8ebe-291bdcf405f4" providerId="ADAL" clId="{F5BB455F-934D-48C9-B432-1BCD9D6A60DE}"/>
    <pc:docChg chg="modSld">
      <pc:chgData name="Caroline Prodger" userId="e4ef2e75-b60b-401b-8ebe-291bdcf405f4" providerId="ADAL" clId="{F5BB455F-934D-48C9-B432-1BCD9D6A60DE}" dt="2023-12-14T16:14:05.207" v="134" actId="20577"/>
      <pc:docMkLst>
        <pc:docMk/>
      </pc:docMkLst>
      <pc:sldChg chg="addSp modSp mod">
        <pc:chgData name="Caroline Prodger" userId="e4ef2e75-b60b-401b-8ebe-291bdcf405f4" providerId="ADAL" clId="{F5BB455F-934D-48C9-B432-1BCD9D6A60DE}" dt="2023-12-14T16:14:05.207" v="134" actId="20577"/>
        <pc:sldMkLst>
          <pc:docMk/>
          <pc:sldMk cId="3470948164" sldId="361"/>
        </pc:sldMkLst>
        <pc:spChg chg="mod">
          <ac:chgData name="Caroline Prodger" userId="e4ef2e75-b60b-401b-8ebe-291bdcf405f4" providerId="ADAL" clId="{F5BB455F-934D-48C9-B432-1BCD9D6A60DE}" dt="2023-12-14T16:11:12.031" v="0" actId="14100"/>
          <ac:spMkLst>
            <pc:docMk/>
            <pc:sldMk cId="3470948164" sldId="361"/>
            <ac:spMk id="3" creationId="{156331A5-E3B6-4057-BB07-4980A8581C86}"/>
          </ac:spMkLst>
        </pc:spChg>
        <pc:spChg chg="add mod">
          <ac:chgData name="Caroline Prodger" userId="e4ef2e75-b60b-401b-8ebe-291bdcf405f4" providerId="ADAL" clId="{F5BB455F-934D-48C9-B432-1BCD9D6A60DE}" dt="2023-12-14T16:14:05.207" v="134" actId="20577"/>
          <ac:spMkLst>
            <pc:docMk/>
            <pc:sldMk cId="3470948164" sldId="361"/>
            <ac:spMk id="6" creationId="{D9141872-4767-78FD-9697-39CF78969CAE}"/>
          </ac:spMkLst>
        </pc:spChg>
        <pc:picChg chg="add mod modCrop">
          <ac:chgData name="Caroline Prodger" userId="e4ef2e75-b60b-401b-8ebe-291bdcf405f4" providerId="ADAL" clId="{F5BB455F-934D-48C9-B432-1BCD9D6A60DE}" dt="2023-12-14T16:11:55.506" v="9" actId="1076"/>
          <ac:picMkLst>
            <pc:docMk/>
            <pc:sldMk cId="3470948164" sldId="361"/>
            <ac:picMk id="5" creationId="{A7475F5E-AE1A-DCF8-9044-949D8EDE12D9}"/>
          </ac:picMkLst>
        </pc:picChg>
      </pc:sldChg>
    </pc:docChg>
  </pc:docChgLst>
  <pc:docChgLst>
    <pc:chgData name="Caroline Prodger" userId="e4ef2e75-b60b-401b-8ebe-291bdcf405f4" providerId="ADAL" clId="{2CD65118-CF96-4783-8172-83FB99F15D0F}"/>
    <pc:docChg chg="custSel modSld">
      <pc:chgData name="Caroline Prodger" userId="e4ef2e75-b60b-401b-8ebe-291bdcf405f4" providerId="ADAL" clId="{2CD65118-CF96-4783-8172-83FB99F15D0F}" dt="2023-07-31T14:17:57.939" v="387" actId="14100"/>
      <pc:docMkLst>
        <pc:docMk/>
      </pc:docMkLst>
      <pc:sldChg chg="addSp delSp modSp mod modNotesTx">
        <pc:chgData name="Caroline Prodger" userId="e4ef2e75-b60b-401b-8ebe-291bdcf405f4" providerId="ADAL" clId="{2CD65118-CF96-4783-8172-83FB99F15D0F}" dt="2023-07-31T13:44:19.952" v="7" actId="1076"/>
        <pc:sldMkLst>
          <pc:docMk/>
          <pc:sldMk cId="1350976473" sldId="352"/>
        </pc:sldMkLst>
        <pc:picChg chg="del">
          <ac:chgData name="Caroline Prodger" userId="e4ef2e75-b60b-401b-8ebe-291bdcf405f4" providerId="ADAL" clId="{2CD65118-CF96-4783-8172-83FB99F15D0F}" dt="2023-07-31T13:43:54.299" v="0" actId="478"/>
          <ac:picMkLst>
            <pc:docMk/>
            <pc:sldMk cId="1350976473" sldId="352"/>
            <ac:picMk id="5" creationId="{047702DE-BAE2-018E-ACB2-FCD47CFE513F}"/>
          </ac:picMkLst>
        </pc:picChg>
        <pc:picChg chg="add mod">
          <ac:chgData name="Caroline Prodger" userId="e4ef2e75-b60b-401b-8ebe-291bdcf405f4" providerId="ADAL" clId="{2CD65118-CF96-4783-8172-83FB99F15D0F}" dt="2023-07-31T13:44:19.952" v="7" actId="1076"/>
          <ac:picMkLst>
            <pc:docMk/>
            <pc:sldMk cId="1350976473" sldId="352"/>
            <ac:picMk id="6" creationId="{46189D52-E5D3-3CE6-3EA6-6FDF91D4AF73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3:59:59.111" v="359" actId="1076"/>
        <pc:sldMkLst>
          <pc:docMk/>
          <pc:sldMk cId="2909003197" sldId="355"/>
        </pc:sldMkLst>
        <pc:spChg chg="mod">
          <ac:chgData name="Caroline Prodger" userId="e4ef2e75-b60b-401b-8ebe-291bdcf405f4" providerId="ADAL" clId="{2CD65118-CF96-4783-8172-83FB99F15D0F}" dt="2023-07-31T13:58:00.285" v="350" actId="14100"/>
          <ac:spMkLst>
            <pc:docMk/>
            <pc:sldMk cId="2909003197" sldId="355"/>
            <ac:spMk id="3" creationId="{AFC40750-B7F2-4E0C-B4D8-56E22BD195F6}"/>
          </ac:spMkLst>
        </pc:spChg>
        <pc:picChg chg="del mod">
          <ac:chgData name="Caroline Prodger" userId="e4ef2e75-b60b-401b-8ebe-291bdcf405f4" providerId="ADAL" clId="{2CD65118-CF96-4783-8172-83FB99F15D0F}" dt="2023-07-31T13:57:36.275" v="342" actId="478"/>
          <ac:picMkLst>
            <pc:docMk/>
            <pc:sldMk cId="2909003197" sldId="355"/>
            <ac:picMk id="4" creationId="{1DB1D814-96D1-4D1C-A229-0335289891E6}"/>
          </ac:picMkLst>
        </pc:picChg>
        <pc:picChg chg="add mod">
          <ac:chgData name="Caroline Prodger" userId="e4ef2e75-b60b-401b-8ebe-291bdcf405f4" providerId="ADAL" clId="{2CD65118-CF96-4783-8172-83FB99F15D0F}" dt="2023-07-31T13:59:59.111" v="359" actId="1076"/>
          <ac:picMkLst>
            <pc:docMk/>
            <pc:sldMk cId="2909003197" sldId="355"/>
            <ac:picMk id="6" creationId="{117C5184-3108-CCCB-BF42-DDA62485A66B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4:17:57.939" v="387" actId="14100"/>
        <pc:sldMkLst>
          <pc:docMk/>
          <pc:sldMk cId="2242557364" sldId="360"/>
        </pc:sldMkLst>
        <pc:picChg chg="del">
          <ac:chgData name="Caroline Prodger" userId="e4ef2e75-b60b-401b-8ebe-291bdcf405f4" providerId="ADAL" clId="{2CD65118-CF96-4783-8172-83FB99F15D0F}" dt="2023-07-31T14:17:42.361" v="382" actId="478"/>
          <ac:picMkLst>
            <pc:docMk/>
            <pc:sldMk cId="2242557364" sldId="360"/>
            <ac:picMk id="5" creationId="{0CFB878F-2B38-926B-122B-D4211675F09D}"/>
          </ac:picMkLst>
        </pc:picChg>
        <pc:picChg chg="add mod">
          <ac:chgData name="Caroline Prodger" userId="e4ef2e75-b60b-401b-8ebe-291bdcf405f4" providerId="ADAL" clId="{2CD65118-CF96-4783-8172-83FB99F15D0F}" dt="2023-07-31T14:17:57.939" v="387" actId="14100"/>
          <ac:picMkLst>
            <pc:docMk/>
            <pc:sldMk cId="2242557364" sldId="360"/>
            <ac:picMk id="6" creationId="{F7031AAA-36FD-622A-DEC8-0BA233C93791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3:59:47.247" v="358" actId="1076"/>
        <pc:sldMkLst>
          <pc:docMk/>
          <pc:sldMk cId="3530612140" sldId="370"/>
        </pc:sldMkLst>
        <pc:picChg chg="del">
          <ac:chgData name="Caroline Prodger" userId="e4ef2e75-b60b-401b-8ebe-291bdcf405f4" providerId="ADAL" clId="{2CD65118-CF96-4783-8172-83FB99F15D0F}" dt="2023-07-31T13:59:31.472" v="353" actId="478"/>
          <ac:picMkLst>
            <pc:docMk/>
            <pc:sldMk cId="3530612140" sldId="370"/>
            <ac:picMk id="5" creationId="{D0411A2A-BF5A-4120-53F3-4A3AE41507EB}"/>
          </ac:picMkLst>
        </pc:picChg>
        <pc:picChg chg="add mod">
          <ac:chgData name="Caroline Prodger" userId="e4ef2e75-b60b-401b-8ebe-291bdcf405f4" providerId="ADAL" clId="{2CD65118-CF96-4783-8172-83FB99F15D0F}" dt="2023-07-31T13:59:47.247" v="358" actId="1076"/>
          <ac:picMkLst>
            <pc:docMk/>
            <pc:sldMk cId="3530612140" sldId="370"/>
            <ac:picMk id="6" creationId="{F08B4238-512F-44E6-1489-31780B20496A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4:00:54.580" v="365" actId="14100"/>
        <pc:sldMkLst>
          <pc:docMk/>
          <pc:sldMk cId="199892184" sldId="371"/>
        </pc:sldMkLst>
        <pc:picChg chg="del">
          <ac:chgData name="Caroline Prodger" userId="e4ef2e75-b60b-401b-8ebe-291bdcf405f4" providerId="ADAL" clId="{2CD65118-CF96-4783-8172-83FB99F15D0F}" dt="2023-07-31T14:00:38.595" v="360" actId="478"/>
          <ac:picMkLst>
            <pc:docMk/>
            <pc:sldMk cId="199892184" sldId="371"/>
            <ac:picMk id="5" creationId="{6645261E-C4EC-1F41-150D-6FF8CFA5CD04}"/>
          </ac:picMkLst>
        </pc:picChg>
        <pc:picChg chg="add mod">
          <ac:chgData name="Caroline Prodger" userId="e4ef2e75-b60b-401b-8ebe-291bdcf405f4" providerId="ADAL" clId="{2CD65118-CF96-4783-8172-83FB99F15D0F}" dt="2023-07-31T14:00:54.580" v="365" actId="14100"/>
          <ac:picMkLst>
            <pc:docMk/>
            <pc:sldMk cId="199892184" sldId="371"/>
            <ac:picMk id="6" creationId="{27633F20-8217-F905-B9DC-D8D2249BAE0F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4:15:48.984" v="371" actId="14100"/>
        <pc:sldMkLst>
          <pc:docMk/>
          <pc:sldMk cId="1438189475" sldId="372"/>
        </pc:sldMkLst>
        <pc:picChg chg="del">
          <ac:chgData name="Caroline Prodger" userId="e4ef2e75-b60b-401b-8ebe-291bdcf405f4" providerId="ADAL" clId="{2CD65118-CF96-4783-8172-83FB99F15D0F}" dt="2023-07-31T14:15:32.785" v="366" actId="478"/>
          <ac:picMkLst>
            <pc:docMk/>
            <pc:sldMk cId="1438189475" sldId="372"/>
            <ac:picMk id="5" creationId="{89C4915F-1FD3-709B-9DCB-42ACF270378F}"/>
          </ac:picMkLst>
        </pc:picChg>
        <pc:picChg chg="add mod">
          <ac:chgData name="Caroline Prodger" userId="e4ef2e75-b60b-401b-8ebe-291bdcf405f4" providerId="ADAL" clId="{2CD65118-CF96-4783-8172-83FB99F15D0F}" dt="2023-07-31T14:15:48.984" v="371" actId="14100"/>
          <ac:picMkLst>
            <pc:docMk/>
            <pc:sldMk cId="1438189475" sldId="372"/>
            <ac:picMk id="6" creationId="{30C3E9A0-87FB-2325-2282-2CB92C2D4960}"/>
          </ac:picMkLst>
        </pc:picChg>
      </pc:sldChg>
      <pc:sldChg chg="addSp delSp modSp mod">
        <pc:chgData name="Caroline Prodger" userId="e4ef2e75-b60b-401b-8ebe-291bdcf405f4" providerId="ADAL" clId="{2CD65118-CF96-4783-8172-83FB99F15D0F}" dt="2023-07-31T14:16:51.456" v="381" actId="14100"/>
        <pc:sldMkLst>
          <pc:docMk/>
          <pc:sldMk cId="1709933521" sldId="373"/>
        </pc:sldMkLst>
        <pc:spChg chg="mod">
          <ac:chgData name="Caroline Prodger" userId="e4ef2e75-b60b-401b-8ebe-291bdcf405f4" providerId="ADAL" clId="{2CD65118-CF96-4783-8172-83FB99F15D0F}" dt="2023-07-31T14:16:48.382" v="380" actId="14100"/>
          <ac:spMkLst>
            <pc:docMk/>
            <pc:sldMk cId="1709933521" sldId="373"/>
            <ac:spMk id="3" creationId="{1DE5FCB6-549F-46EC-8692-1F8509101F39}"/>
          </ac:spMkLst>
        </pc:spChg>
        <pc:picChg chg="del">
          <ac:chgData name="Caroline Prodger" userId="e4ef2e75-b60b-401b-8ebe-291bdcf405f4" providerId="ADAL" clId="{2CD65118-CF96-4783-8172-83FB99F15D0F}" dt="2023-07-31T14:16:26.464" v="372" actId="478"/>
          <ac:picMkLst>
            <pc:docMk/>
            <pc:sldMk cId="1709933521" sldId="373"/>
            <ac:picMk id="5" creationId="{E3EE5DD6-097A-3098-A28C-0FB3F126C28B}"/>
          </ac:picMkLst>
        </pc:picChg>
        <pc:picChg chg="add mod">
          <ac:chgData name="Caroline Prodger" userId="e4ef2e75-b60b-401b-8ebe-291bdcf405f4" providerId="ADAL" clId="{2CD65118-CF96-4783-8172-83FB99F15D0F}" dt="2023-07-31T14:16:51.456" v="381" actId="14100"/>
          <ac:picMkLst>
            <pc:docMk/>
            <pc:sldMk cId="1709933521" sldId="373"/>
            <ac:picMk id="6" creationId="{7EF5241A-DC75-D984-444E-5D8A129FB043}"/>
          </ac:picMkLst>
        </pc:picChg>
      </pc:sldChg>
      <pc:sldChg chg="delSp modSp mod">
        <pc:chgData name="Caroline Prodger" userId="e4ef2e75-b60b-401b-8ebe-291bdcf405f4" providerId="ADAL" clId="{2CD65118-CF96-4783-8172-83FB99F15D0F}" dt="2023-07-31T13:56:38.962" v="340" actId="14100"/>
        <pc:sldMkLst>
          <pc:docMk/>
          <pc:sldMk cId="3702432706" sldId="374"/>
        </pc:sldMkLst>
        <pc:spChg chg="mod">
          <ac:chgData name="Caroline Prodger" userId="e4ef2e75-b60b-401b-8ebe-291bdcf405f4" providerId="ADAL" clId="{2CD65118-CF96-4783-8172-83FB99F15D0F}" dt="2023-07-31T13:56:38.962" v="340" actId="14100"/>
          <ac:spMkLst>
            <pc:docMk/>
            <pc:sldMk cId="3702432706" sldId="374"/>
            <ac:spMk id="5" creationId="{160BAB95-68AE-26CD-0769-DC42915DBC9D}"/>
          </ac:spMkLst>
        </pc:spChg>
        <pc:picChg chg="del">
          <ac:chgData name="Caroline Prodger" userId="e4ef2e75-b60b-401b-8ebe-291bdcf405f4" providerId="ADAL" clId="{2CD65118-CF96-4783-8172-83FB99F15D0F}" dt="2023-07-31T13:56:33.939" v="339" actId="478"/>
          <ac:picMkLst>
            <pc:docMk/>
            <pc:sldMk cId="3702432706" sldId="374"/>
            <ac:picMk id="7" creationId="{8E8EB9AE-E94B-50E5-7E02-464AAFF48671}"/>
          </ac:picMkLst>
        </pc:picChg>
      </pc:sldChg>
      <pc:sldChg chg="addSp delSp modSp mod delCm">
        <pc:chgData name="Caroline Prodger" userId="e4ef2e75-b60b-401b-8ebe-291bdcf405f4" providerId="ADAL" clId="{2CD65118-CF96-4783-8172-83FB99F15D0F}" dt="2023-07-31T13:55:16.528" v="338" actId="1076"/>
        <pc:sldMkLst>
          <pc:docMk/>
          <pc:sldMk cId="554690540" sldId="375"/>
        </pc:sldMkLst>
        <pc:spChg chg="mod">
          <ac:chgData name="Caroline Prodger" userId="e4ef2e75-b60b-401b-8ebe-291bdcf405f4" providerId="ADAL" clId="{2CD65118-CF96-4783-8172-83FB99F15D0F}" dt="2023-07-31T13:54:54.440" v="335" actId="113"/>
          <ac:spMkLst>
            <pc:docMk/>
            <pc:sldMk cId="554690540" sldId="375"/>
            <ac:spMk id="3" creationId="{AFC40750-B7F2-4E0C-B4D8-56E22BD195F6}"/>
          </ac:spMkLst>
        </pc:spChg>
        <pc:picChg chg="del">
          <ac:chgData name="Caroline Prodger" userId="e4ef2e75-b60b-401b-8ebe-291bdcf405f4" providerId="ADAL" clId="{2CD65118-CF96-4783-8172-83FB99F15D0F}" dt="2023-07-31T13:48:42.729" v="13" actId="478"/>
          <ac:picMkLst>
            <pc:docMk/>
            <pc:sldMk cId="554690540" sldId="375"/>
            <ac:picMk id="4" creationId="{2B617EBE-99D6-4701-B344-D4054D778DB5}"/>
          </ac:picMkLst>
        </pc:picChg>
        <pc:picChg chg="add mod modCrop">
          <ac:chgData name="Caroline Prodger" userId="e4ef2e75-b60b-401b-8ebe-291bdcf405f4" providerId="ADAL" clId="{2CD65118-CF96-4783-8172-83FB99F15D0F}" dt="2023-07-31T13:55:16.528" v="338" actId="1076"/>
          <ac:picMkLst>
            <pc:docMk/>
            <pc:sldMk cId="554690540" sldId="375"/>
            <ac:picMk id="6" creationId="{29EC081B-1564-4FEE-6031-18924E22132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3/18/2024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484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3793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4099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29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702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6744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034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640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89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8184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nvironment.data.gov.uk/farmers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overnment/news/world-leading-environment-act-becomes-law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overnment/publications/25-year-environment-plan/25-year-environment-plan-our-targets-at-a-glance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2.  Sustainability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6369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2.1 Key requirements of environmental legislation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and key  government policies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Protection of air, water and land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46E1-3FEE-AFE9-A913-15886D3F2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 quality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31EC7-DAB7-0D37-3872-FB30B5D814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46848" cy="4248000"/>
          </a:xfrm>
        </p:spPr>
        <p:txBody>
          <a:bodyPr/>
          <a:lstStyle/>
          <a:p>
            <a:r>
              <a:rPr lang="en-US" dirty="0"/>
              <a:t>To improve </a:t>
            </a:r>
            <a:r>
              <a:rPr lang="en-US" b="1" dirty="0"/>
              <a:t>air quality</a:t>
            </a:r>
            <a:r>
              <a:rPr lang="en-US" dirty="0"/>
              <a:t>, the Environment Act: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</a:rPr>
              <a:t>sets a</a:t>
            </a:r>
            <a:r>
              <a:rPr lang="en-US" b="0" i="0" dirty="0">
                <a:solidFill>
                  <a:srgbClr val="0B0C0C"/>
                </a:solidFill>
                <a:effectLst/>
              </a:rPr>
              <a:t> target on ambient particulate matter (PM</a:t>
            </a:r>
            <a:r>
              <a:rPr lang="en-US" b="0" i="0" baseline="-25000" dirty="0">
                <a:solidFill>
                  <a:srgbClr val="0B0C0C"/>
                </a:solidFill>
                <a:effectLst/>
              </a:rPr>
              <a:t>2.5</a:t>
            </a:r>
            <a:r>
              <a:rPr lang="en-US" b="0" i="0" dirty="0">
                <a:solidFill>
                  <a:srgbClr val="0B0C0C"/>
                </a:solidFill>
                <a:effectLst/>
              </a:rPr>
              <a:t>) concentrations, the most harmful pollutants to human health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</a:rPr>
              <a:t>r</a:t>
            </a:r>
            <a:r>
              <a:rPr lang="en-US" b="0" i="0" dirty="0">
                <a:solidFill>
                  <a:srgbClr val="0B0C0C"/>
                </a:solidFill>
                <a:effectLst/>
              </a:rPr>
              <a:t>equires local authorities to tackle air quality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</a:rPr>
              <a:t>s</a:t>
            </a:r>
            <a:r>
              <a:rPr lang="en-US" b="0" i="0" dirty="0">
                <a:solidFill>
                  <a:srgbClr val="0B0C0C"/>
                </a:solidFill>
                <a:effectLst/>
              </a:rPr>
              <a:t>implifies enforcement within smoke-control areas.</a:t>
            </a: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GB" dirty="0"/>
          </a:p>
        </p:txBody>
      </p:sp>
      <p:pic>
        <p:nvPicPr>
          <p:cNvPr id="6" name="Picture 5" descr="A hand holding a phone with a screen showing a warning&#10;&#10;Description automatically generated">
            <a:extLst>
              <a:ext uri="{FF2B5EF4-FFF2-40B4-BE49-F238E27FC236}">
                <a16:creationId xmlns:a16="http://schemas.microsoft.com/office/drawing/2014/main" id="{F08B4238-512F-44E6-1489-31780B204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154" y="1573680"/>
            <a:ext cx="3333646" cy="174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12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E0E37-6921-10DC-920D-99CA91D70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90707-1371-0471-A094-24417141F0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26968" cy="4437280"/>
          </a:xfrm>
        </p:spPr>
        <p:txBody>
          <a:bodyPr/>
          <a:lstStyle/>
          <a:p>
            <a:r>
              <a:rPr lang="en-US" b="1" dirty="0"/>
              <a:t>Water quality</a:t>
            </a:r>
            <a:r>
              <a:rPr lang="en-US" dirty="0"/>
              <a:t> can be affected by the local geology as well as human activities such as sewage dispersion and industrial pollution.</a:t>
            </a:r>
          </a:p>
          <a:p>
            <a:r>
              <a:rPr lang="en-US" b="1" dirty="0">
                <a:solidFill>
                  <a:srgbClr val="202122"/>
                </a:solidFill>
                <a:latin typeface="Arial" panose="020B0604020202020204" pitchFamily="34" charset="0"/>
              </a:rPr>
              <a:t>Contaminants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of water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effectLst/>
                <a:latin typeface="Arial" panose="020B0604020202020204" pitchFamily="34" charset="0"/>
              </a:rPr>
              <a:t>microorganisms</a:t>
            </a:r>
            <a:r>
              <a:rPr lang="en-US" b="0" i="0" dirty="0">
                <a:effectLst/>
                <a:latin typeface="Arial" panose="020B0604020202020204" pitchFamily="34" charset="0"/>
              </a:rPr>
              <a:t> such as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viruses</a:t>
            </a:r>
            <a:r>
              <a:rPr lang="en-US" b="0" i="0" dirty="0">
                <a:effectLst/>
                <a:latin typeface="Arial" panose="020B0604020202020204" pitchFamily="34" charset="0"/>
              </a:rPr>
              <a:t> and bacteria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effectLst/>
                <a:latin typeface="Arial" panose="020B0604020202020204" pitchFamily="34" charset="0"/>
              </a:rPr>
              <a:t>pesticides</a:t>
            </a:r>
            <a:r>
              <a:rPr lang="en-US" b="1" i="0" dirty="0">
                <a:effectLst/>
                <a:latin typeface="Arial" panose="020B0604020202020204" pitchFamily="34" charset="0"/>
              </a:rPr>
              <a:t> and </a:t>
            </a:r>
            <a:r>
              <a:rPr lang="en-US" b="1" i="0" u="none" strike="noStrike" dirty="0">
                <a:effectLst/>
                <a:latin typeface="Arial" panose="020B0604020202020204" pitchFamily="34" charset="0"/>
              </a:rPr>
              <a:t>herbicides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 from agriculture and related industries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</a:rPr>
              <a:t>salts, metals and chemical contaminants</a:t>
            </a:r>
            <a:r>
              <a:rPr lang="en-US" dirty="0">
                <a:latin typeface="Arial" panose="020B0604020202020204" pitchFamily="34" charset="0"/>
              </a:rPr>
              <a:t> from industrial processes and petroleum products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radioactive</a:t>
            </a:r>
            <a:r>
              <a:rPr lang="en-US" b="0" i="0" dirty="0">
                <a:effectLst/>
                <a:latin typeface="Arial" panose="020B0604020202020204" pitchFamily="34" charset="0"/>
              </a:rPr>
              <a:t> matter.</a:t>
            </a:r>
          </a:p>
          <a:p>
            <a:endParaRPr lang="en-GB" dirty="0"/>
          </a:p>
        </p:txBody>
      </p:sp>
      <p:pic>
        <p:nvPicPr>
          <p:cNvPr id="6" name="Picture 5" descr="A person's hands pouring water out of a pipe&#10;&#10;Description automatically generated">
            <a:extLst>
              <a:ext uri="{FF2B5EF4-FFF2-40B4-BE49-F238E27FC236}">
                <a16:creationId xmlns:a16="http://schemas.microsoft.com/office/drawing/2014/main" id="{27633F20-8217-F905-B9DC-D8D2249BA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267" y="1390588"/>
            <a:ext cx="2512533" cy="167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2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06AC1-F8E9-7C62-71B2-4BF02B4BC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29C0B-2ECE-3DFB-5D7C-BF0783B4D3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30280" cy="4248000"/>
          </a:xfrm>
        </p:spPr>
        <p:txBody>
          <a:bodyPr/>
          <a:lstStyle/>
          <a:p>
            <a:r>
              <a:rPr lang="en-US" dirty="0"/>
              <a:t>To</a:t>
            </a:r>
            <a:r>
              <a:rPr lang="en-US" b="1" dirty="0"/>
              <a:t> improve water quality</a:t>
            </a:r>
            <a:r>
              <a:rPr lang="en-US" dirty="0"/>
              <a:t>, the Environment Act includes a variety of measures.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Statutory water management plans to improve government collaboration with water companies.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Closer monitoring of storm overflows, including ensuring water companies and the </a:t>
            </a:r>
            <a:r>
              <a:rPr lang="en-US" b="1" i="0" dirty="0">
                <a:solidFill>
                  <a:srgbClr val="0B0C0C"/>
                </a:solidFill>
                <a:effectLst/>
              </a:rPr>
              <a:t>Environment Agency (EA)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report annually on storm overflow activity.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</a:rPr>
              <a:t>Improved monitoring of the most harmful substances in our water.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6" name="Picture 5" descr="A pipe with water coming out of it&#10;&#10;Description automatically generated">
            <a:extLst>
              <a:ext uri="{FF2B5EF4-FFF2-40B4-BE49-F238E27FC236}">
                <a16:creationId xmlns:a16="http://schemas.microsoft.com/office/drawing/2014/main" id="{30C3E9A0-87FB-2325-2282-2CB92C2D4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1512000"/>
            <a:ext cx="2438574" cy="162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8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6591E-8985-4FB9-B0DA-AB018278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Nitrate Vulnerable Zones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656E6-7B26-428A-9B40-2A8092B5D8A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4960" cy="4797320"/>
          </a:xfrm>
        </p:spPr>
        <p:txBody>
          <a:bodyPr/>
          <a:lstStyle/>
          <a:p>
            <a:r>
              <a:rPr lang="en-GB" b="1" dirty="0"/>
              <a:t>Nitrate Vulnerable Zones (NVZs) </a:t>
            </a:r>
            <a:r>
              <a:rPr lang="en-GB" dirty="0"/>
              <a:t>cover approximately 55% of the UK and are monitored and enforced by the Environment Agency.</a:t>
            </a:r>
          </a:p>
          <a:p>
            <a:r>
              <a:rPr lang="en-GB" dirty="0"/>
              <a:t>Producers must meet all NVZ and cross-compliance rules to qualify for payments from: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Basic Payment Scheme (BPS)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Rural Development Programme for England (RDPE)</a:t>
            </a:r>
            <a:r>
              <a:rPr lang="en-GB" dirty="0"/>
              <a:t>,</a:t>
            </a:r>
            <a:r>
              <a:rPr lang="en-GB" b="1" dirty="0"/>
              <a:t> </a:t>
            </a:r>
            <a:r>
              <a:rPr lang="en-GB" dirty="0"/>
              <a:t>which includes</a:t>
            </a:r>
            <a:r>
              <a:rPr lang="en-GB" b="1" dirty="0"/>
              <a:t> </a:t>
            </a:r>
            <a:r>
              <a:rPr lang="en-GB" dirty="0"/>
              <a:t>the Countryside Stewardship and Countryside Productivity schemes.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A99F08-4938-8B1D-3D2B-EFEACDD854E1}"/>
              </a:ext>
            </a:extLst>
          </p:cNvPr>
          <p:cNvSpPr txBox="1"/>
          <p:nvPr/>
        </p:nvSpPr>
        <p:spPr>
          <a:xfrm>
            <a:off x="6012160" y="1628800"/>
            <a:ext cx="2592288" cy="22467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View an interactive map of NVZs in the UK here:</a:t>
            </a:r>
          </a:p>
          <a:p>
            <a:endParaRPr lang="en-US" dirty="0"/>
          </a:p>
          <a:p>
            <a:r>
              <a:rPr lang="en-GB" dirty="0">
                <a:hlinkClick r:id="rId2"/>
              </a:rPr>
              <a:t>https://environment.data.gov.uk/farmers/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825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98097-DA38-4A2B-84F5-135AF6809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Nature and biodiversity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5FCB6-549F-46EC-8692-1F8509101F3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47248" cy="4248000"/>
          </a:xfrm>
        </p:spPr>
        <p:txBody>
          <a:bodyPr/>
          <a:lstStyle/>
          <a:p>
            <a:r>
              <a:rPr lang="en-GB" dirty="0"/>
              <a:t>The Environment Act introduced the following concepts.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B0C0C"/>
                </a:solidFill>
              </a:rPr>
              <a:t>Biodiversity duty</a:t>
            </a:r>
            <a:r>
              <a:rPr lang="en-US" dirty="0">
                <a:solidFill>
                  <a:srgbClr val="0B0C0C"/>
                </a:solidFill>
              </a:rPr>
              <a:t>, which</a:t>
            </a:r>
            <a:r>
              <a:rPr lang="en-US" b="1" dirty="0">
                <a:solidFill>
                  <a:srgbClr val="0B0C0C"/>
                </a:solidFill>
              </a:rPr>
              <a:t> </a:t>
            </a:r>
            <a:r>
              <a:rPr lang="en-US" dirty="0">
                <a:solidFill>
                  <a:srgbClr val="0B0C0C"/>
                </a:solidFill>
              </a:rPr>
              <a:t>requires local authorities to consider how they can conserve biodiversity and deliver policies that will be effective (eg managing allotments, parks and gardens, reducing tree felling, creating ‘nature corridors’).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B0C0C"/>
                </a:solidFill>
                <a:effectLst/>
              </a:rPr>
              <a:t>Local Nature Recovery Strategies (LNRSs)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run by local </a:t>
            </a:r>
            <a:r>
              <a:rPr lang="en-US" dirty="0">
                <a:solidFill>
                  <a:srgbClr val="0B0C0C"/>
                </a:solidFill>
              </a:rPr>
              <a:t>government, which map valuable habitats and identify where nature can be restored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to support a ‘Nature Recovery Network’.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B0C0C"/>
                </a:solidFill>
              </a:rPr>
              <a:t>Biodiversity net gain</a:t>
            </a:r>
            <a:r>
              <a:rPr lang="en-US" dirty="0">
                <a:solidFill>
                  <a:srgbClr val="0B0C0C"/>
                </a:solidFill>
              </a:rPr>
              <a:t>:</a:t>
            </a:r>
            <a:r>
              <a:rPr lang="en-US" b="1" dirty="0">
                <a:solidFill>
                  <a:srgbClr val="0B0C0C"/>
                </a:solidFill>
              </a:rPr>
              <a:t> </a:t>
            </a:r>
            <a:r>
              <a:rPr lang="en-US" dirty="0">
                <a:solidFill>
                  <a:srgbClr val="0B0C0C"/>
                </a:solidFill>
              </a:rPr>
              <a:t>building developers must demonstrate a net gain in biodiversity of 10% to gain planning permission for new developments.</a:t>
            </a:r>
            <a:endParaRPr lang="en-US" b="0" i="0" dirty="0">
              <a:solidFill>
                <a:srgbClr val="0B0C0C"/>
              </a:solidFill>
              <a:effectLst/>
            </a:endParaRPr>
          </a:p>
          <a:p>
            <a:pPr algn="l"/>
            <a:endParaRPr lang="en-US" b="0" i="0" dirty="0">
              <a:solidFill>
                <a:srgbClr val="0B0C0C"/>
              </a:solidFill>
              <a:effectLst/>
              <a:latin typeface="GDS Transport"/>
            </a:endParaRPr>
          </a:p>
        </p:txBody>
      </p:sp>
    </p:spTree>
    <p:extLst>
      <p:ext uri="{BB962C8B-B14F-4D97-AF65-F5344CB8AC3E}">
        <p14:creationId xmlns:p14="http://schemas.microsoft.com/office/powerpoint/2010/main" val="307454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98097-DA38-4A2B-84F5-135AF6809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Nature and biodiversity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5FCB6-549F-46EC-8692-1F8509101F3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90864" cy="4248000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Wildlife and Countryside Act 1981 </a:t>
            </a:r>
            <a:r>
              <a:rPr lang="en-GB" dirty="0"/>
              <a:t>protects certain animals and wild birds from: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killing or injury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being taken (including eggs and nests)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having their places of shelter interfered with.</a:t>
            </a:r>
          </a:p>
          <a:p>
            <a:r>
              <a:rPr lang="en-GB" dirty="0"/>
              <a:t>This means ecological surveys are needed to ensure that protected species are not present in areas of development.</a:t>
            </a:r>
          </a:p>
        </p:txBody>
      </p:sp>
      <p:pic>
        <p:nvPicPr>
          <p:cNvPr id="6" name="Picture 5" descr="An owl flying in the air&#10;&#10;Description automatically generated">
            <a:extLst>
              <a:ext uri="{FF2B5EF4-FFF2-40B4-BE49-F238E27FC236}">
                <a16:creationId xmlns:a16="http://schemas.microsoft.com/office/drawing/2014/main" id="{7EF5241A-DC75-D984-444E-5D8A129FB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539" y="1512000"/>
            <a:ext cx="3271262" cy="184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33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2B92C-174F-4603-A7C8-C0903D8A9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Conservation covenants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85DE8-D519-4415-8B3E-C05E20E8C7F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B0C0C"/>
                </a:solidFill>
                <a:effectLst/>
              </a:rPr>
              <a:t>A </a:t>
            </a:r>
            <a:r>
              <a:rPr lang="en-US" b="1" i="0" dirty="0">
                <a:solidFill>
                  <a:srgbClr val="0B0C0C"/>
                </a:solidFill>
                <a:effectLst/>
              </a:rPr>
              <a:t>conservation covenant</a:t>
            </a:r>
            <a:r>
              <a:rPr lang="en-US" b="0" i="0" dirty="0">
                <a:solidFill>
                  <a:srgbClr val="0B0C0C"/>
                </a:solidFill>
                <a:effectLst/>
              </a:rPr>
              <a:t> agreement is a voluntary agreement to conserve the natural or heritage features of the land. This can include buildings on the land. </a:t>
            </a:r>
          </a:p>
          <a:p>
            <a:r>
              <a:rPr lang="en-GB" dirty="0"/>
              <a:t>The parts of a conservation covenant agreement which set out what a landowner and responsible body must or must not do to help conserve the land become legally binding as a conservation covenant.</a:t>
            </a:r>
          </a:p>
          <a:p>
            <a:r>
              <a:rPr lang="en-GB" dirty="0"/>
              <a:t>A conservation covenant agreement must: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 for the public good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have a conservation purpose.</a:t>
            </a:r>
          </a:p>
          <a:p>
            <a:endParaRPr lang="en-GB" dirty="0"/>
          </a:p>
        </p:txBody>
      </p:sp>
      <p:pic>
        <p:nvPicPr>
          <p:cNvPr id="6" name="Picture 5" descr="A stone house in a grassy field&#10;&#10;Description automatically generated">
            <a:extLst>
              <a:ext uri="{FF2B5EF4-FFF2-40B4-BE49-F238E27FC236}">
                <a16:creationId xmlns:a16="http://schemas.microsoft.com/office/drawing/2014/main" id="{F7031AAA-36FD-622A-DEC8-0BA233C93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3849815"/>
            <a:ext cx="2532112" cy="165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57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98A9A-CDC5-4F7C-9F1D-76D6B71D5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Regulation of chemicals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331A5-E3B6-4057-BB07-4980A8581C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194920" cy="4248000"/>
          </a:xfrm>
        </p:spPr>
        <p:txBody>
          <a:bodyPr/>
          <a:lstStyle/>
          <a:p>
            <a:r>
              <a:rPr lang="en-GB" dirty="0"/>
              <a:t>Chemicals are regulated at the national level by the</a:t>
            </a:r>
            <a:r>
              <a:rPr lang="en-GB" b="1" dirty="0"/>
              <a:t> Health and Safety Executive (HSE)</a:t>
            </a:r>
            <a:r>
              <a:rPr lang="en-GB" dirty="0"/>
              <a:t>. At the local level, various organisations and regulations play a part. For example: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COSHH (Control of Substances Hazardous to Health)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Food Standards Agency (FSA)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organic schemes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Royal College of Veterinary Surgeons (RCVS)</a:t>
            </a:r>
            <a:r>
              <a:rPr lang="en-GB" dirty="0"/>
              <a:t>.</a:t>
            </a:r>
            <a:endParaRPr lang="en-GB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475F5E-AE1A-DCF8-9044-949D8EDE12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470" r="15470"/>
          <a:stretch/>
        </p:blipFill>
        <p:spPr>
          <a:xfrm>
            <a:off x="5957165" y="1484784"/>
            <a:ext cx="2725021" cy="22254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141872-4767-78FD-9697-39CF78969CAE}"/>
              </a:ext>
            </a:extLst>
          </p:cNvPr>
          <p:cNvSpPr txBox="1"/>
          <p:nvPr/>
        </p:nvSpPr>
        <p:spPr>
          <a:xfrm>
            <a:off x="5957165" y="3804433"/>
            <a:ext cx="2725021" cy="16312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Example:</a:t>
            </a:r>
          </a:p>
          <a:p>
            <a:r>
              <a:rPr lang="en-US" dirty="0"/>
              <a:t>Veterinary practices handle medicines and chemical disinfectants covered by COSHH.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0948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72466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US" dirty="0"/>
              <a:t>By the end of this presentation, learners should be able to e</a:t>
            </a:r>
            <a:r>
              <a:rPr lang="en-GB" dirty="0"/>
              <a:t>xplain how the Environment Act 2021 and the 25 Year Environment Plan aim to: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improve the natural environment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ensure greater waste and resource efficiency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improve air quality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improve water quality 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enhance nature and biodiversity 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enhance conservation covenants </a:t>
            </a:r>
          </a:p>
          <a:p>
            <a:pPr marL="5588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improve regulation of chemicals.</a:t>
            </a:r>
          </a:p>
        </p:txBody>
      </p:sp>
    </p:spTree>
    <p:extLst>
      <p:ext uri="{BB962C8B-B14F-4D97-AF65-F5344CB8AC3E}">
        <p14:creationId xmlns:p14="http://schemas.microsoft.com/office/powerpoint/2010/main" val="21909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CBBD1-6B9E-7730-CB7F-163928DD6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Key UK legislation: The Environment Act 2021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B55D8-39E4-58C5-FABF-7E6CA14F6D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r>
              <a:rPr lang="en-US" sz="1800" dirty="0"/>
              <a:t>The </a:t>
            </a:r>
            <a:r>
              <a:rPr lang="en-US" sz="1800" b="1" dirty="0"/>
              <a:t>Environment Act 2021</a:t>
            </a:r>
            <a:r>
              <a:rPr lang="en-US" sz="1800" dirty="0"/>
              <a:t> is a wide-ranging piece of legislation. </a:t>
            </a:r>
            <a:r>
              <a:rPr lang="en-US" sz="1800" b="0" i="0" dirty="0">
                <a:solidFill>
                  <a:srgbClr val="0B0C0C"/>
                </a:solidFill>
                <a:effectLst/>
              </a:rPr>
              <a:t>It is designed to: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B0C0C"/>
                </a:solidFill>
                <a:effectLst/>
              </a:rPr>
              <a:t>improve air and water quality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B0C0C"/>
                </a:solidFill>
                <a:effectLst/>
              </a:rPr>
              <a:t>tackle waste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B0C0C"/>
                </a:solidFill>
                <a:effectLst/>
              </a:rPr>
              <a:t>increase recycling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B0C0C"/>
                </a:solidFill>
                <a:effectLst/>
              </a:rPr>
              <a:t>halt the decline of species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B0C0C"/>
                </a:solidFill>
                <a:effectLst/>
              </a:rPr>
              <a:t>improve </a:t>
            </a:r>
            <a:r>
              <a:rPr lang="en-US" sz="1800" dirty="0">
                <a:solidFill>
                  <a:srgbClr val="0B0C0C"/>
                </a:solidFill>
              </a:rPr>
              <a:t>the </a:t>
            </a:r>
            <a:r>
              <a:rPr lang="en-US" sz="1800" b="0" i="0" dirty="0">
                <a:solidFill>
                  <a:srgbClr val="0B0C0C"/>
                </a:solidFill>
                <a:effectLst/>
              </a:rPr>
              <a:t>natural environment of the UK.</a:t>
            </a:r>
          </a:p>
          <a:p>
            <a:r>
              <a:rPr lang="en-US" sz="1800" dirty="0">
                <a:solidFill>
                  <a:srgbClr val="0B0C0C"/>
                </a:solidFill>
                <a:latin typeface="+mn-lt"/>
              </a:rPr>
              <a:t>The Act p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uts in place legally binding environmental targets</a:t>
            </a:r>
            <a:r>
              <a:rPr lang="en-US" sz="1800" dirty="0">
                <a:solidFill>
                  <a:srgbClr val="0B0C0C"/>
                </a:solidFill>
                <a:latin typeface="+mn-lt"/>
              </a:rPr>
              <a:t> 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enforced by a new, independent </a:t>
            </a:r>
            <a:r>
              <a:rPr lang="en-US" sz="1800" b="1" i="0" dirty="0">
                <a:solidFill>
                  <a:srgbClr val="0B0C0C"/>
                </a:solidFill>
                <a:effectLst/>
                <a:latin typeface="+mn-lt"/>
              </a:rPr>
              <a:t>Office for Environmental Protection (OEP)</a:t>
            </a:r>
            <a:r>
              <a:rPr lang="en-US" sz="1800" i="0" dirty="0">
                <a:solidFill>
                  <a:srgbClr val="0B0C0C"/>
                </a:solidFill>
                <a:effectLst/>
                <a:latin typeface="+mn-lt"/>
              </a:rPr>
              <a:t>.</a:t>
            </a:r>
            <a:r>
              <a:rPr lang="en-US" sz="1800" b="1" i="0" dirty="0">
                <a:solidFill>
                  <a:srgbClr val="0B0C0C"/>
                </a:solidFill>
                <a:effectLst/>
                <a:latin typeface="+mn-lt"/>
              </a:rPr>
              <a:t> </a:t>
            </a:r>
            <a:r>
              <a:rPr lang="en-US" sz="1800" dirty="0">
                <a:solidFill>
                  <a:srgbClr val="0B0C0C"/>
                </a:solidFill>
                <a:latin typeface="+mn-lt"/>
              </a:rPr>
              <a:t>The OEP 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holds government and public bodies to account in terms of their environmental obligations.</a:t>
            </a:r>
            <a:endParaRPr lang="en-GB" sz="18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EE424E-1BF4-1763-7DC8-E9C6C7629085}"/>
              </a:ext>
            </a:extLst>
          </p:cNvPr>
          <p:cNvSpPr txBox="1"/>
          <p:nvPr/>
        </p:nvSpPr>
        <p:spPr>
          <a:xfrm>
            <a:off x="5796136" y="1988840"/>
            <a:ext cx="2890664" cy="2339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Read more about the legislation here:</a:t>
            </a:r>
          </a:p>
          <a:p>
            <a:endParaRPr lang="en-US" sz="1800" dirty="0"/>
          </a:p>
          <a:p>
            <a:r>
              <a:rPr lang="en-GB" sz="1800" dirty="0">
                <a:hlinkClick r:id="rId2"/>
              </a:rPr>
              <a:t>https://www.gov.uk/government/news/world-leading-environment-act-becomes-law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6956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CBBD1-6B9E-7730-CB7F-163928DD6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GB" dirty="0"/>
              <a:t>25 Year Environment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B55D8-39E4-58C5-FABF-7E6CA14F6D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964" y="1604279"/>
            <a:ext cx="8363272" cy="4248000"/>
          </a:xfrm>
        </p:spPr>
        <p:txBody>
          <a:bodyPr/>
          <a:lstStyle/>
          <a:p>
            <a:r>
              <a:rPr lang="en-US" sz="1800" dirty="0"/>
              <a:t>The </a:t>
            </a:r>
            <a:r>
              <a:rPr lang="en-US" sz="1800" b="1" dirty="0"/>
              <a:t>25 Year Environment Plan</a:t>
            </a:r>
            <a:r>
              <a:rPr lang="en-US" sz="1800" dirty="0"/>
              <a:t> is a policy that aims to improve the UK’s natural environment within a generation. It aims to ensure: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clean air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clean and plentiful water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thriving plants and wildlife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reduced risk of harm from environmental hazards (eg flooding and drought)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use of resources from nature more sustainably and efficiently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enhanced beauty, heritage and engagement with the natural environment.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US" sz="1800" dirty="0"/>
              <a:t>It also aims to ensure that the UK: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mitigates and adapts to climate change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minimises waste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manages exposure to chemicals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enhances biosecurity (</a:t>
            </a:r>
            <a:r>
              <a:rPr lang="en-US" sz="1800" b="0" i="0" dirty="0">
                <a:solidFill>
                  <a:srgbClr val="111111"/>
                </a:solidFill>
                <a:effectLst/>
              </a:rPr>
              <a:t>protects the population against harmful biological or biochemical substances).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60141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36B34-B092-F7FE-5EDA-037BB968E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policies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643751-52A7-E797-3E3B-4987D707BD0A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5940152" y="1511300"/>
            <a:ext cx="2746648" cy="23864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Read more about the Plan here:</a:t>
            </a:r>
          </a:p>
          <a:p>
            <a:r>
              <a:rPr lang="en-GB" sz="1800" dirty="0">
                <a:hlinkClick r:id="rId2"/>
              </a:rPr>
              <a:t>https://www.gov.uk/government/publications/25-year-environment-plan/25-year-environment-plan-our-targets-at-a-glance</a:t>
            </a:r>
            <a:r>
              <a:rPr lang="en-GB" sz="18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549DCA-4F87-6CFD-9756-97899689869B}"/>
              </a:ext>
            </a:extLst>
          </p:cNvPr>
          <p:cNvSpPr txBox="1"/>
          <p:nvPr/>
        </p:nvSpPr>
        <p:spPr>
          <a:xfrm>
            <a:off x="539552" y="1530288"/>
            <a:ext cx="5256584" cy="4657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25 Year Plan focuses on six key policy areas.</a:t>
            </a:r>
          </a:p>
          <a:p>
            <a:endParaRPr lang="en-US" dirty="0"/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Using and managing land sustainably. </a:t>
            </a:r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Recovering nature and enhancing the beauty of landscapes.</a:t>
            </a:r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Connecting people with the environment to improve health and wellbeing.</a:t>
            </a:r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Increasing resource efficiency, and reducing pollution and waste.</a:t>
            </a:r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Securing clean, productive and biologically diverse seas and oceans. </a:t>
            </a:r>
          </a:p>
          <a:p>
            <a:pPr marL="457200" indent="-457200">
              <a:spcAft>
                <a:spcPts val="400"/>
              </a:spcAft>
              <a:buFont typeface="+mj-lt"/>
              <a:buAutoNum type="arabicPeriod"/>
            </a:pPr>
            <a:r>
              <a:rPr lang="en-US" dirty="0"/>
              <a:t>Protecting and improving the global environment.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782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48823-30B6-4C9F-BD41-660D2EE22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447B8-9853-408F-BF0E-45E32CC09C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26768" cy="4248000"/>
          </a:xfrm>
        </p:spPr>
        <p:txBody>
          <a:bodyPr/>
          <a:lstStyle/>
          <a:p>
            <a:r>
              <a:rPr lang="en-US" dirty="0"/>
              <a:t>How many </a:t>
            </a:r>
            <a:r>
              <a:rPr lang="en-GB" dirty="0"/>
              <a:t>types of pollution can you think of?</a:t>
            </a:r>
          </a:p>
          <a:p>
            <a:r>
              <a:rPr lang="en-GB" dirty="0"/>
              <a:t>Discuss in pairs or small groups. Make a list to share with the class.</a:t>
            </a:r>
          </a:p>
        </p:txBody>
      </p:sp>
      <p:pic>
        <p:nvPicPr>
          <p:cNvPr id="6" name="Picture 5" descr="Plastic bottles floating in the water&#10;&#10;Description automatically generated">
            <a:extLst>
              <a:ext uri="{FF2B5EF4-FFF2-40B4-BE49-F238E27FC236}">
                <a16:creationId xmlns:a16="http://schemas.microsoft.com/office/drawing/2014/main" id="{46189D52-E5D3-3CE6-3EA6-6FDF91D4A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312" y="1543359"/>
            <a:ext cx="4152488" cy="276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76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waste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5892"/>
            <a:ext cx="8229600" cy="4248000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waste hierarchy</a:t>
            </a:r>
            <a:r>
              <a:rPr lang="en-GB" dirty="0"/>
              <a:t> is a guideline to a preferred approach to waste management, from least sustainable (disposal) to most sustainable (prevention).</a:t>
            </a:r>
          </a:p>
          <a:p>
            <a:pPr>
              <a:spcAft>
                <a:spcPts val="1400"/>
              </a:spcAft>
            </a:pPr>
            <a:r>
              <a:rPr lang="en-GB" dirty="0"/>
              <a:t>The goal is to reduce waste, which in turn feeds into ‘maintenance of finite planetary resources’.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Reduce </a:t>
            </a:r>
            <a:r>
              <a:rPr lang="en-GB" sz="1800" dirty="0"/>
              <a:t>by minimising material used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Re-use </a:t>
            </a:r>
            <a:r>
              <a:rPr lang="en-GB" sz="1800" dirty="0"/>
              <a:t>components or items again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Recycle </a:t>
            </a:r>
            <a:r>
              <a:rPr lang="en-GB" sz="1800" dirty="0"/>
              <a:t>by</a:t>
            </a:r>
            <a:r>
              <a:rPr lang="en-GB" sz="1800" b="1" dirty="0"/>
              <a:t> </a:t>
            </a:r>
            <a:r>
              <a:rPr lang="en-GB" sz="1800" dirty="0"/>
              <a:t>processing materials, reuse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Recover</a:t>
            </a:r>
            <a:r>
              <a:rPr lang="en-GB" sz="1800" dirty="0"/>
              <a:t> the energy from the material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Treat waste </a:t>
            </a:r>
            <a:r>
              <a:rPr lang="en-GB" sz="1800" dirty="0"/>
              <a:t>to minimise pollution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/>
              <a:t>Dispose</a:t>
            </a:r>
            <a:r>
              <a:rPr lang="en-GB" sz="1800" dirty="0"/>
              <a:t> by throwing away (eg landfill)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 descr="A diagram of a funnel&#10;&#10;Description automatically generated">
            <a:extLst>
              <a:ext uri="{FF2B5EF4-FFF2-40B4-BE49-F238E27FC236}">
                <a16:creationId xmlns:a16="http://schemas.microsoft.com/office/drawing/2014/main" id="{29EC081B-1564-4FEE-6031-18924E2213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420" t="19840" r="12071"/>
          <a:stretch/>
        </p:blipFill>
        <p:spPr>
          <a:xfrm>
            <a:off x="4774231" y="2996952"/>
            <a:ext cx="3944009" cy="300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90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790E8-73CC-C4D0-2F4C-56795B1FB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Waste and resource efficiency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1255D-9963-E1D3-90C4-0D6DE858D0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Over the coming years, the Environment Act will: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0BAB95-68AE-26CD-0769-DC42915DBC9D}"/>
              </a:ext>
            </a:extLst>
          </p:cNvPr>
          <p:cNvSpPr txBox="1"/>
          <p:nvPr/>
        </p:nvSpPr>
        <p:spPr>
          <a:xfrm>
            <a:off x="436652" y="1916832"/>
            <a:ext cx="8229600" cy="434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make producers pay for 100% of the cost of disposing of products</a:t>
            </a:r>
            <a:r>
              <a:rPr lang="en-US" dirty="0">
                <a:solidFill>
                  <a:srgbClr val="0B0C0C"/>
                </a:solidFill>
                <a:latin typeface="+mn-lt"/>
              </a:rPr>
              <a:t> (eg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 plastic packaging)</a:t>
            </a:r>
          </a:p>
          <a:p>
            <a:pPr marL="342900" indent="-342900" algn="l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  <a:latin typeface="+mn-lt"/>
              </a:rPr>
              <a:t>reduce single-use plastics by introducing charges for producing them, and 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deposit return schemes for single-use drinks containers</a:t>
            </a:r>
          </a:p>
          <a:p>
            <a:pPr marL="342900" indent="-342900" algn="l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  <a:latin typeface="+mn-lt"/>
              </a:rPr>
              <a:t>i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ntroduce electronic waste tracking to monitor movement of waste, to ensure it is disposed of responsibly</a:t>
            </a:r>
          </a:p>
          <a:p>
            <a:pPr marL="342900" indent="-342900" algn="l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  <a:latin typeface="+mn-lt"/>
              </a:rPr>
              <a:t>ban or restrict export of waste to certain countries, so that UK waste does not pollute other, poorer nations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  <a:latin typeface="+mn-lt"/>
              </a:rPr>
              <a:t>r</a:t>
            </a:r>
            <a:r>
              <a:rPr lang="en-US" b="0" i="0" dirty="0">
                <a:solidFill>
                  <a:srgbClr val="0B0C0C"/>
                </a:solidFill>
                <a:effectLst/>
                <a:latin typeface="+mn-lt"/>
              </a:rPr>
              <a:t>equire businesses to improve labelling about the recyclability and durability of </a:t>
            </a:r>
            <a:r>
              <a:rPr lang="en-US" dirty="0">
                <a:solidFill>
                  <a:srgbClr val="0B0C0C"/>
                </a:solidFill>
                <a:latin typeface="+mn-lt"/>
              </a:rPr>
              <a:t>products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B0C0C"/>
                </a:solidFill>
                <a:latin typeface="+mn-lt"/>
              </a:rPr>
              <a:t>improve consistency in recycling collections.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0B0C0C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2432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8CA-0498-46FA-8F07-CAA1AF51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40750-B7F2-4E0C-B4D8-56E22BD19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09898" cy="4248000"/>
          </a:xfrm>
        </p:spPr>
        <p:txBody>
          <a:bodyPr/>
          <a:lstStyle/>
          <a:p>
            <a:r>
              <a:rPr lang="en-GB" dirty="0"/>
              <a:t>There are national limits to the release of the following gases: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sulphur dioxide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nitrogen oxides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particulate matter (eg PM</a:t>
            </a:r>
            <a:r>
              <a:rPr lang="en-GB" baseline="-25000" dirty="0"/>
              <a:t>10</a:t>
            </a:r>
            <a:r>
              <a:rPr lang="en-GB" dirty="0"/>
              <a:t> and PM</a:t>
            </a:r>
            <a:r>
              <a:rPr lang="en-GB" baseline="-25000" dirty="0"/>
              <a:t>2.5</a:t>
            </a:r>
            <a:r>
              <a:rPr lang="en-GB" dirty="0"/>
              <a:t>)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benzene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carbon monoxide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ozone.</a:t>
            </a:r>
          </a:p>
          <a:p>
            <a:endParaRPr lang="en-GB" dirty="0"/>
          </a:p>
        </p:txBody>
      </p:sp>
      <p:pic>
        <p:nvPicPr>
          <p:cNvPr id="6" name="Picture 5" descr="Smoke stacks of smoke at sunset&#10;&#10;Description automatically generated">
            <a:extLst>
              <a:ext uri="{FF2B5EF4-FFF2-40B4-BE49-F238E27FC236}">
                <a16:creationId xmlns:a16="http://schemas.microsoft.com/office/drawing/2014/main" id="{117C5184-3108-CCCB-BF42-DDA62485A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991" y="1512000"/>
            <a:ext cx="3198809" cy="162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03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1ABAD080-7A07-404B-8C7B-6D7D52E7B7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dc27f8d2-3406-4c8c-bba2-d1bd495ca71b"/>
    <ds:schemaRef ds:uri="http://purl.org/dc/terms/"/>
    <ds:schemaRef ds:uri="http://purl.org/dc/elements/1.1/"/>
    <ds:schemaRef ds:uri="http://schemas.openxmlformats.org/package/2006/metadata/core-properties"/>
    <ds:schemaRef ds:uri="9aa5bd41-8bfc-4bb4-b44b-3ff9857b89ca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1213</Words>
  <Application>Microsoft Office PowerPoint</Application>
  <PresentationFormat>On-screen Show (4:3)</PresentationFormat>
  <Paragraphs>141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ＭＳ Ｐゴシック</vt:lpstr>
      <vt:lpstr>Arial</vt:lpstr>
      <vt:lpstr>GDS Transport</vt:lpstr>
      <vt:lpstr>Lucida Grande</vt:lpstr>
      <vt:lpstr>Times New Roman</vt:lpstr>
      <vt:lpstr>Default Design</vt:lpstr>
      <vt:lpstr>2.1 Key requirements of environmental legislation and key  government policies   PowerPoint 2: Protection of air, water and land</vt:lpstr>
      <vt:lpstr>Objectives </vt:lpstr>
      <vt:lpstr>Key UK legislation: The Environment Act 2021</vt:lpstr>
      <vt:lpstr>The 25 Year Environment Plan</vt:lpstr>
      <vt:lpstr>Key policies</vt:lpstr>
      <vt:lpstr>Your turn</vt:lpstr>
      <vt:lpstr>The waste hierarchy</vt:lpstr>
      <vt:lpstr>Waste and resource efficiency</vt:lpstr>
      <vt:lpstr>Air quality</vt:lpstr>
      <vt:lpstr>Air quality </vt:lpstr>
      <vt:lpstr>Water quality</vt:lpstr>
      <vt:lpstr>Water quality</vt:lpstr>
      <vt:lpstr>Nitrate Vulnerable Zones</vt:lpstr>
      <vt:lpstr>Nature and biodiversity </vt:lpstr>
      <vt:lpstr>Nature and biodiversity </vt:lpstr>
      <vt:lpstr>Conservation covenants</vt:lpstr>
      <vt:lpstr>Regulation of chemicals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218</cp:revision>
  <dcterms:created xsi:type="dcterms:W3CDTF">2013-05-28T00:38:54Z</dcterms:created>
  <dcterms:modified xsi:type="dcterms:W3CDTF">2024-03-18T15:16:02Z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