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369" r:id="rId5"/>
    <p:sldId id="363" r:id="rId6"/>
    <p:sldId id="357" r:id="rId7"/>
    <p:sldId id="365" r:id="rId8"/>
    <p:sldId id="358" r:id="rId9"/>
    <p:sldId id="367" r:id="rId10"/>
    <p:sldId id="368" r:id="rId11"/>
    <p:sldId id="359" r:id="rId12"/>
    <p:sldId id="360" r:id="rId13"/>
    <p:sldId id="361" r:id="rId14"/>
    <p:sldId id="348" r:id="rId15"/>
  </p:sldIdLst>
  <p:sldSz cx="9144000" cy="6858000" type="screen4x3"/>
  <p:notesSz cx="6797675" cy="9926638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2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48EC07-F87B-4C04-B958-5F56490B8D4B}" v="29" dt="2023-12-14T17:17:47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580"/>
    <p:restoredTop sz="80000" autoAdjust="0"/>
  </p:normalViewPr>
  <p:slideViewPr>
    <p:cSldViewPr showGuides="1">
      <p:cViewPr varScale="1">
        <p:scale>
          <a:sx n="66" d="100"/>
          <a:sy n="66" d="100"/>
        </p:scale>
        <p:origin x="147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0" d="100"/>
          <a:sy n="50" d="100"/>
        </p:scale>
        <p:origin x="3163" y="6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C648EC07-F87B-4C04-B958-5F56490B8D4B}"/>
    <pc:docChg chg="modSld">
      <pc:chgData name="Caroline Prodger" userId="e4ef2e75-b60b-401b-8ebe-291bdcf405f4" providerId="ADAL" clId="{C648EC07-F87B-4C04-B958-5F56490B8D4B}" dt="2023-12-14T17:20:06.484" v="29" actId="20577"/>
      <pc:docMkLst>
        <pc:docMk/>
      </pc:docMkLst>
      <pc:sldChg chg="modSp">
        <pc:chgData name="Caroline Prodger" userId="e4ef2e75-b60b-401b-8ebe-291bdcf405f4" providerId="ADAL" clId="{C648EC07-F87B-4C04-B958-5F56490B8D4B}" dt="2023-12-14T17:17:47.907" v="28" actId="20577"/>
        <pc:sldMkLst>
          <pc:docMk/>
          <pc:sldMk cId="3898822754" sldId="357"/>
        </pc:sldMkLst>
        <pc:spChg chg="mod">
          <ac:chgData name="Caroline Prodger" userId="e4ef2e75-b60b-401b-8ebe-291bdcf405f4" providerId="ADAL" clId="{C648EC07-F87B-4C04-B958-5F56490B8D4B}" dt="2023-12-14T17:17:47.907" v="28" actId="20577"/>
          <ac:spMkLst>
            <pc:docMk/>
            <pc:sldMk cId="3898822754" sldId="357"/>
            <ac:spMk id="3" creationId="{C5E6896C-BF45-49A1-BB28-B3C15E17FDA8}"/>
          </ac:spMkLst>
        </pc:spChg>
      </pc:sldChg>
      <pc:sldChg chg="modSp mod">
        <pc:chgData name="Caroline Prodger" userId="e4ef2e75-b60b-401b-8ebe-291bdcf405f4" providerId="ADAL" clId="{C648EC07-F87B-4C04-B958-5F56490B8D4B}" dt="2023-12-14T17:20:06.484" v="29" actId="20577"/>
        <pc:sldMkLst>
          <pc:docMk/>
          <pc:sldMk cId="3085351401" sldId="365"/>
        </pc:sldMkLst>
        <pc:spChg chg="mod">
          <ac:chgData name="Caroline Prodger" userId="e4ef2e75-b60b-401b-8ebe-291bdcf405f4" providerId="ADAL" clId="{C648EC07-F87B-4C04-B958-5F56490B8D4B}" dt="2023-12-14T17:20:06.484" v="29" actId="20577"/>
          <ac:spMkLst>
            <pc:docMk/>
            <pc:sldMk cId="3085351401" sldId="365"/>
            <ac:spMk id="3" creationId="{02EBBF1E-67F0-4EAE-96EC-BBF611182E7D}"/>
          </ac:spMkLst>
        </pc:spChg>
      </pc:sldChg>
    </pc:docChg>
  </pc:docChgLst>
  <pc:docChgLst>
    <pc:chgData name="Caroline Prodger" userId="e4ef2e75-b60b-401b-8ebe-291bdcf405f4" providerId="ADAL" clId="{CEF5CD0D-F4B3-4ECB-93DE-0D9830DE60BE}"/>
    <pc:docChg chg="custSel delSld modSld sldOrd">
      <pc:chgData name="Caroline Prodger" userId="e4ef2e75-b60b-401b-8ebe-291bdcf405f4" providerId="ADAL" clId="{CEF5CD0D-F4B3-4ECB-93DE-0D9830DE60BE}" dt="2023-07-17T17:59:09.631" v="2464" actId="20577"/>
      <pc:docMkLst>
        <pc:docMk/>
      </pc:docMkLst>
      <pc:sldChg chg="modSp mod modAnim delCm modNotesTx">
        <pc:chgData name="Caroline Prodger" userId="e4ef2e75-b60b-401b-8ebe-291bdcf405f4" providerId="ADAL" clId="{CEF5CD0D-F4B3-4ECB-93DE-0D9830DE60BE}" dt="2023-07-17T17:14:56.713" v="193" actId="20577"/>
        <pc:sldMkLst>
          <pc:docMk/>
          <pc:sldMk cId="3898822754" sldId="357"/>
        </pc:sldMkLst>
        <pc:spChg chg="mod">
          <ac:chgData name="Caroline Prodger" userId="e4ef2e75-b60b-401b-8ebe-291bdcf405f4" providerId="ADAL" clId="{CEF5CD0D-F4B3-4ECB-93DE-0D9830DE60BE}" dt="2023-07-17T17:14:56.713" v="193" actId="20577"/>
          <ac:spMkLst>
            <pc:docMk/>
            <pc:sldMk cId="3898822754" sldId="357"/>
            <ac:spMk id="2" creationId="{E705B867-0ACF-4CF7-9507-F6B3BB836476}"/>
          </ac:spMkLst>
        </pc:spChg>
        <pc:spChg chg="mod">
          <ac:chgData name="Caroline Prodger" userId="e4ef2e75-b60b-401b-8ebe-291bdcf405f4" providerId="ADAL" clId="{CEF5CD0D-F4B3-4ECB-93DE-0D9830DE60BE}" dt="2023-07-17T17:14:49.201" v="191" actId="20577"/>
          <ac:spMkLst>
            <pc:docMk/>
            <pc:sldMk cId="3898822754" sldId="357"/>
            <ac:spMk id="3" creationId="{C5E6896C-BF45-49A1-BB28-B3C15E17FDA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CEF5CD0D-F4B3-4ECB-93DE-0D9830DE60BE}" dt="2023-07-17T17:12:58.231" v="3"/>
              <pc2:cmMkLst xmlns:pc2="http://schemas.microsoft.com/office/powerpoint/2019/9/main/command">
                <pc:docMk/>
                <pc:sldMk cId="3898822754" sldId="357"/>
                <pc2:cmMk id="{32B3CD45-B4A2-43B5-86F8-AC0AD127B6FF}"/>
              </pc2:cmMkLst>
            </pc226:cmChg>
          </p:ext>
        </pc:extLst>
      </pc:sldChg>
      <pc:sldChg chg="modSp mod modNotesTx">
        <pc:chgData name="Caroline Prodger" userId="e4ef2e75-b60b-401b-8ebe-291bdcf405f4" providerId="ADAL" clId="{CEF5CD0D-F4B3-4ECB-93DE-0D9830DE60BE}" dt="2023-07-17T17:23:02.644" v="617" actId="20577"/>
        <pc:sldMkLst>
          <pc:docMk/>
          <pc:sldMk cId="192314119" sldId="358"/>
        </pc:sldMkLst>
        <pc:spChg chg="mod">
          <ac:chgData name="Caroline Prodger" userId="e4ef2e75-b60b-401b-8ebe-291bdcf405f4" providerId="ADAL" clId="{CEF5CD0D-F4B3-4ECB-93DE-0D9830DE60BE}" dt="2023-07-17T17:22:15.760" v="606" actId="20577"/>
          <ac:spMkLst>
            <pc:docMk/>
            <pc:sldMk cId="192314119" sldId="358"/>
            <ac:spMk id="2" creationId="{635456FA-BA9C-4CE5-9BC1-70CB0D9494F7}"/>
          </ac:spMkLst>
        </pc:spChg>
        <pc:spChg chg="mod">
          <ac:chgData name="Caroline Prodger" userId="e4ef2e75-b60b-401b-8ebe-291bdcf405f4" providerId="ADAL" clId="{CEF5CD0D-F4B3-4ECB-93DE-0D9830DE60BE}" dt="2023-07-17T17:23:02.644" v="617" actId="20577"/>
          <ac:spMkLst>
            <pc:docMk/>
            <pc:sldMk cId="192314119" sldId="358"/>
            <ac:spMk id="5" creationId="{AA87040C-B33E-4D53-A2E2-4636FCC84C1E}"/>
          </ac:spMkLst>
        </pc:spChg>
      </pc:sldChg>
      <pc:sldChg chg="modSp mod delCm modCm">
        <pc:chgData name="Caroline Prodger" userId="e4ef2e75-b60b-401b-8ebe-291bdcf405f4" providerId="ADAL" clId="{CEF5CD0D-F4B3-4ECB-93DE-0D9830DE60BE}" dt="2023-07-17T17:58:28.275" v="2451" actId="20577"/>
        <pc:sldMkLst>
          <pc:docMk/>
          <pc:sldMk cId="390975804" sldId="359"/>
        </pc:sldMkLst>
        <pc:spChg chg="mod">
          <ac:chgData name="Caroline Prodger" userId="e4ef2e75-b60b-401b-8ebe-291bdcf405f4" providerId="ADAL" clId="{CEF5CD0D-F4B3-4ECB-93DE-0D9830DE60BE}" dt="2023-07-17T17:47:04.480" v="2195" actId="20577"/>
          <ac:spMkLst>
            <pc:docMk/>
            <pc:sldMk cId="390975804" sldId="359"/>
            <ac:spMk id="2" creationId="{8C3EE68E-8D55-4D0C-9539-C052181392D9}"/>
          </ac:spMkLst>
        </pc:spChg>
        <pc:spChg chg="mod">
          <ac:chgData name="Caroline Prodger" userId="e4ef2e75-b60b-401b-8ebe-291bdcf405f4" providerId="ADAL" clId="{CEF5CD0D-F4B3-4ECB-93DE-0D9830DE60BE}" dt="2023-07-17T17:58:28.275" v="2451" actId="20577"/>
          <ac:spMkLst>
            <pc:docMk/>
            <pc:sldMk cId="390975804" sldId="359"/>
            <ac:spMk id="3" creationId="{D277B423-719B-4E7D-B429-893647656DA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Caroline Prodger" userId="e4ef2e75-b60b-401b-8ebe-291bdcf405f4" providerId="ADAL" clId="{CEF5CD0D-F4B3-4ECB-93DE-0D9830DE60BE}" dt="2023-07-17T17:47:23.308" v="2197"/>
              <pc2:cmMkLst xmlns:pc2="http://schemas.microsoft.com/office/powerpoint/2019/9/main/command">
                <pc:docMk/>
                <pc:sldMk cId="390975804" sldId="359"/>
                <pc2:cmMk id="{284FEAC4-B6D6-41A2-80BD-20CC36BC5256}"/>
              </pc2:cmMkLst>
            </pc226:cmChg>
          </p:ext>
        </pc:extLst>
      </pc:sldChg>
      <pc:sldChg chg="ord">
        <pc:chgData name="Caroline Prodger" userId="e4ef2e75-b60b-401b-8ebe-291bdcf405f4" providerId="ADAL" clId="{CEF5CD0D-F4B3-4ECB-93DE-0D9830DE60BE}" dt="2023-07-17T17:58:59.326" v="2453"/>
        <pc:sldMkLst>
          <pc:docMk/>
          <pc:sldMk cId="2128681866" sldId="360"/>
        </pc:sldMkLst>
      </pc:sldChg>
      <pc:sldChg chg="addSp modSp mod ord modNotesTx">
        <pc:chgData name="Caroline Prodger" userId="e4ef2e75-b60b-401b-8ebe-291bdcf405f4" providerId="ADAL" clId="{CEF5CD0D-F4B3-4ECB-93DE-0D9830DE60BE}" dt="2023-07-17T17:59:09.631" v="2464" actId="20577"/>
        <pc:sldMkLst>
          <pc:docMk/>
          <pc:sldMk cId="2772206503" sldId="361"/>
        </pc:sldMkLst>
        <pc:spChg chg="mod">
          <ac:chgData name="Caroline Prodger" userId="e4ef2e75-b60b-401b-8ebe-291bdcf405f4" providerId="ADAL" clId="{CEF5CD0D-F4B3-4ECB-93DE-0D9830DE60BE}" dt="2023-07-17T17:59:09.631" v="2464" actId="20577"/>
          <ac:spMkLst>
            <pc:docMk/>
            <pc:sldMk cId="2772206503" sldId="361"/>
            <ac:spMk id="2" creationId="{EC8F65C1-26D1-4581-9458-8F908F30798A}"/>
          </ac:spMkLst>
        </pc:spChg>
        <pc:spChg chg="mod">
          <ac:chgData name="Caroline Prodger" userId="e4ef2e75-b60b-401b-8ebe-291bdcf405f4" providerId="ADAL" clId="{CEF5CD0D-F4B3-4ECB-93DE-0D9830DE60BE}" dt="2023-07-17T17:50:43.933" v="2334" actId="20577"/>
          <ac:spMkLst>
            <pc:docMk/>
            <pc:sldMk cId="2772206503" sldId="361"/>
            <ac:spMk id="3" creationId="{85294F18-9D1E-4C54-AF58-50D17A4C346B}"/>
          </ac:spMkLst>
        </pc:spChg>
        <pc:picChg chg="add mod">
          <ac:chgData name="Caroline Prodger" userId="e4ef2e75-b60b-401b-8ebe-291bdcf405f4" providerId="ADAL" clId="{CEF5CD0D-F4B3-4ECB-93DE-0D9830DE60BE}" dt="2023-07-17T17:46:16.865" v="2149" actId="1076"/>
          <ac:picMkLst>
            <pc:docMk/>
            <pc:sldMk cId="2772206503" sldId="361"/>
            <ac:picMk id="5" creationId="{96845EB6-39AC-B501-6F19-8C2E265EC04F}"/>
          </ac:picMkLst>
        </pc:picChg>
      </pc:sldChg>
      <pc:sldChg chg="addSp modSp mod">
        <pc:chgData name="Caroline Prodger" userId="e4ef2e75-b60b-401b-8ebe-291bdcf405f4" providerId="ADAL" clId="{CEF5CD0D-F4B3-4ECB-93DE-0D9830DE60BE}" dt="2023-07-17T17:21:48.140" v="600" actId="20577"/>
        <pc:sldMkLst>
          <pc:docMk/>
          <pc:sldMk cId="3085351401" sldId="365"/>
        </pc:sldMkLst>
        <pc:spChg chg="mod">
          <ac:chgData name="Caroline Prodger" userId="e4ef2e75-b60b-401b-8ebe-291bdcf405f4" providerId="ADAL" clId="{CEF5CD0D-F4B3-4ECB-93DE-0D9830DE60BE}" dt="2023-07-17T17:21:48.140" v="600" actId="20577"/>
          <ac:spMkLst>
            <pc:docMk/>
            <pc:sldMk cId="3085351401" sldId="365"/>
            <ac:spMk id="3" creationId="{02EBBF1E-67F0-4EAE-96EC-BBF611182E7D}"/>
          </ac:spMkLst>
        </pc:spChg>
        <pc:picChg chg="mod">
          <ac:chgData name="Caroline Prodger" userId="e4ef2e75-b60b-401b-8ebe-291bdcf405f4" providerId="ADAL" clId="{CEF5CD0D-F4B3-4ECB-93DE-0D9830DE60BE}" dt="2023-07-17T17:20:03.997" v="572" actId="1076"/>
          <ac:picMkLst>
            <pc:docMk/>
            <pc:sldMk cId="3085351401" sldId="365"/>
            <ac:picMk id="4" creationId="{8982D9BA-B4B1-40E6-AE4E-2B90E3514DCA}"/>
          </ac:picMkLst>
        </pc:picChg>
        <pc:picChg chg="add mod">
          <ac:chgData name="Caroline Prodger" userId="e4ef2e75-b60b-401b-8ebe-291bdcf405f4" providerId="ADAL" clId="{CEF5CD0D-F4B3-4ECB-93DE-0D9830DE60BE}" dt="2023-07-17T17:20:08.094" v="573" actId="1076"/>
          <ac:picMkLst>
            <pc:docMk/>
            <pc:sldMk cId="3085351401" sldId="365"/>
            <ac:picMk id="6" creationId="{8B59E2C0-9C49-A002-601E-F04EE69ADDCE}"/>
          </ac:picMkLst>
        </pc:picChg>
      </pc:sldChg>
      <pc:sldChg chg="modSp del mod">
        <pc:chgData name="Caroline Prodger" userId="e4ef2e75-b60b-401b-8ebe-291bdcf405f4" providerId="ADAL" clId="{CEF5CD0D-F4B3-4ECB-93DE-0D9830DE60BE}" dt="2023-07-17T17:21:57.681" v="601" actId="2696"/>
        <pc:sldMkLst>
          <pc:docMk/>
          <pc:sldMk cId="3097314930" sldId="366"/>
        </pc:sldMkLst>
        <pc:picChg chg="mod">
          <ac:chgData name="Caroline Prodger" userId="e4ef2e75-b60b-401b-8ebe-291bdcf405f4" providerId="ADAL" clId="{CEF5CD0D-F4B3-4ECB-93DE-0D9830DE60BE}" dt="2023-07-17T17:21:05.830" v="575" actId="1076"/>
          <ac:picMkLst>
            <pc:docMk/>
            <pc:sldMk cId="3097314930" sldId="366"/>
            <ac:picMk id="4" creationId="{8982D9BA-B4B1-40E6-AE4E-2B90E3514DCA}"/>
          </ac:picMkLst>
        </pc:picChg>
      </pc:sldChg>
      <pc:sldChg chg="addSp delSp modSp mod modNotesTx">
        <pc:chgData name="Caroline Prodger" userId="e4ef2e75-b60b-401b-8ebe-291bdcf405f4" providerId="ADAL" clId="{CEF5CD0D-F4B3-4ECB-93DE-0D9830DE60BE}" dt="2023-07-17T17:39:36.124" v="1807" actId="1076"/>
        <pc:sldMkLst>
          <pc:docMk/>
          <pc:sldMk cId="800116351" sldId="367"/>
        </pc:sldMkLst>
        <pc:spChg chg="mod">
          <ac:chgData name="Caroline Prodger" userId="e4ef2e75-b60b-401b-8ebe-291bdcf405f4" providerId="ADAL" clId="{CEF5CD0D-F4B3-4ECB-93DE-0D9830DE60BE}" dt="2023-07-17T17:23:29.077" v="625" actId="20577"/>
          <ac:spMkLst>
            <pc:docMk/>
            <pc:sldMk cId="800116351" sldId="367"/>
            <ac:spMk id="2" creationId="{EAD42524-5DF9-4FF4-B7E8-6763C5816891}"/>
          </ac:spMkLst>
        </pc:spChg>
        <pc:spChg chg="mod">
          <ac:chgData name="Caroline Prodger" userId="e4ef2e75-b60b-401b-8ebe-291bdcf405f4" providerId="ADAL" clId="{CEF5CD0D-F4B3-4ECB-93DE-0D9830DE60BE}" dt="2023-07-17T17:39:22.509" v="1804" actId="1076"/>
          <ac:spMkLst>
            <pc:docMk/>
            <pc:sldMk cId="800116351" sldId="367"/>
            <ac:spMk id="3" creationId="{EEDE8D8C-F2B5-4CD3-AB66-F64401D0B19B}"/>
          </ac:spMkLst>
        </pc:spChg>
        <pc:spChg chg="add mod">
          <ac:chgData name="Caroline Prodger" userId="e4ef2e75-b60b-401b-8ebe-291bdcf405f4" providerId="ADAL" clId="{CEF5CD0D-F4B3-4ECB-93DE-0D9830DE60BE}" dt="2023-07-17T17:39:30.566" v="1805" actId="1076"/>
          <ac:spMkLst>
            <pc:docMk/>
            <pc:sldMk cId="800116351" sldId="367"/>
            <ac:spMk id="6" creationId="{2573CAE5-8808-616F-26F9-1B6FF171130C}"/>
          </ac:spMkLst>
        </pc:spChg>
        <pc:picChg chg="del mod">
          <ac:chgData name="Caroline Prodger" userId="e4ef2e75-b60b-401b-8ebe-291bdcf405f4" providerId="ADAL" clId="{CEF5CD0D-F4B3-4ECB-93DE-0D9830DE60BE}" dt="2023-07-17T17:35:37.213" v="1478" actId="478"/>
          <ac:picMkLst>
            <pc:docMk/>
            <pc:sldMk cId="800116351" sldId="367"/>
            <ac:picMk id="4" creationId="{101593D4-2B35-4764-8494-956B6ED0BB18}"/>
          </ac:picMkLst>
        </pc:picChg>
        <pc:picChg chg="add mod">
          <ac:chgData name="Caroline Prodger" userId="e4ef2e75-b60b-401b-8ebe-291bdcf405f4" providerId="ADAL" clId="{CEF5CD0D-F4B3-4ECB-93DE-0D9830DE60BE}" dt="2023-07-17T17:39:36.124" v="1807" actId="1076"/>
          <ac:picMkLst>
            <pc:docMk/>
            <pc:sldMk cId="800116351" sldId="367"/>
            <ac:picMk id="8" creationId="{516A1598-5004-6477-AEEA-B8C4647E6496}"/>
          </ac:picMkLst>
        </pc:picChg>
      </pc:sldChg>
      <pc:sldChg chg="modSp mod modNotesTx">
        <pc:chgData name="Caroline Prodger" userId="e4ef2e75-b60b-401b-8ebe-291bdcf405f4" providerId="ADAL" clId="{CEF5CD0D-F4B3-4ECB-93DE-0D9830DE60BE}" dt="2023-07-17T17:41:26.262" v="1955" actId="20577"/>
        <pc:sldMkLst>
          <pc:docMk/>
          <pc:sldMk cId="3281307499" sldId="368"/>
        </pc:sldMkLst>
        <pc:spChg chg="mod">
          <ac:chgData name="Caroline Prodger" userId="e4ef2e75-b60b-401b-8ebe-291bdcf405f4" providerId="ADAL" clId="{CEF5CD0D-F4B3-4ECB-93DE-0D9830DE60BE}" dt="2023-07-17T17:39:53.123" v="1811" actId="20577"/>
          <ac:spMkLst>
            <pc:docMk/>
            <pc:sldMk cId="3281307499" sldId="368"/>
            <ac:spMk id="2" creationId="{4AEE19A1-EE9B-40D6-9915-345E46FF8C3D}"/>
          </ac:spMkLst>
        </pc:spChg>
        <pc:spChg chg="mod">
          <ac:chgData name="Caroline Prodger" userId="e4ef2e75-b60b-401b-8ebe-291bdcf405f4" providerId="ADAL" clId="{CEF5CD0D-F4B3-4ECB-93DE-0D9830DE60BE}" dt="2023-07-17T17:41:06.298" v="1952" actId="14100"/>
          <ac:spMkLst>
            <pc:docMk/>
            <pc:sldMk cId="3281307499" sldId="368"/>
            <ac:spMk id="3" creationId="{1DA4D781-AB4A-4599-9926-504453515015}"/>
          </ac:spMkLst>
        </pc:spChg>
      </pc:sldChg>
    </pc:docChg>
  </pc:docChgLst>
  <pc:docChgLst>
    <pc:chgData name="Caroline Prodger" userId="e4ef2e75-b60b-401b-8ebe-291bdcf405f4" providerId="ADAL" clId="{FBF273F3-C9A8-466D-9548-98BAA284B2A9}"/>
    <pc:docChg chg="custSel modSld">
      <pc:chgData name="Caroline Prodger" userId="e4ef2e75-b60b-401b-8ebe-291bdcf405f4" providerId="ADAL" clId="{FBF273F3-C9A8-466D-9548-98BAA284B2A9}" dt="2023-08-01T12:53:03.251" v="584" actId="14100"/>
      <pc:docMkLst>
        <pc:docMk/>
      </pc:docMkLst>
      <pc:sldChg chg="addSp modSp mod delCm modNotesTx">
        <pc:chgData name="Caroline Prodger" userId="e4ef2e75-b60b-401b-8ebe-291bdcf405f4" providerId="ADAL" clId="{FBF273F3-C9A8-466D-9548-98BAA284B2A9}" dt="2023-08-01T12:48:04.521" v="564" actId="1076"/>
        <pc:sldMkLst>
          <pc:docMk/>
          <pc:sldMk cId="192314119" sldId="358"/>
        </pc:sldMkLst>
        <pc:spChg chg="mod">
          <ac:chgData name="Caroline Prodger" userId="e4ef2e75-b60b-401b-8ebe-291bdcf405f4" providerId="ADAL" clId="{FBF273F3-C9A8-466D-9548-98BAA284B2A9}" dt="2023-08-01T12:41:57.411" v="528" actId="14100"/>
          <ac:spMkLst>
            <pc:docMk/>
            <pc:sldMk cId="192314119" sldId="358"/>
            <ac:spMk id="5" creationId="{AA87040C-B33E-4D53-A2E2-4636FCC84C1E}"/>
          </ac:spMkLst>
        </pc:spChg>
        <pc:spChg chg="add mod">
          <ac:chgData name="Caroline Prodger" userId="e4ef2e75-b60b-401b-8ebe-291bdcf405f4" providerId="ADAL" clId="{FBF273F3-C9A8-466D-9548-98BAA284B2A9}" dt="2023-08-01T12:48:04.521" v="564" actId="1076"/>
          <ac:spMkLst>
            <pc:docMk/>
            <pc:sldMk cId="192314119" sldId="358"/>
            <ac:spMk id="6" creationId="{0A63732C-8474-16EE-DBE9-F5CD1297D690}"/>
          </ac:spMkLst>
        </pc:spChg>
        <pc:picChg chg="add mod modCrop">
          <ac:chgData name="Caroline Prodger" userId="e4ef2e75-b60b-401b-8ebe-291bdcf405f4" providerId="ADAL" clId="{FBF273F3-C9A8-466D-9548-98BAA284B2A9}" dt="2023-08-01T12:47:54.668" v="562" actId="1076"/>
          <ac:picMkLst>
            <pc:docMk/>
            <pc:sldMk cId="192314119" sldId="358"/>
            <ac:picMk id="4" creationId="{CFA7E15A-E340-7BD0-AF12-D491D1014E52}"/>
          </ac:picMkLst>
        </pc:picChg>
      </pc:sldChg>
      <pc:sldChg chg="addSp delSp modSp mod delCm">
        <pc:chgData name="Caroline Prodger" userId="e4ef2e75-b60b-401b-8ebe-291bdcf405f4" providerId="ADAL" clId="{FBF273F3-C9A8-466D-9548-98BAA284B2A9}" dt="2023-08-01T12:53:03.251" v="584" actId="14100"/>
        <pc:sldMkLst>
          <pc:docMk/>
          <pc:sldMk cId="2772206503" sldId="361"/>
        </pc:sldMkLst>
        <pc:picChg chg="del">
          <ac:chgData name="Caroline Prodger" userId="e4ef2e75-b60b-401b-8ebe-291bdcf405f4" providerId="ADAL" clId="{FBF273F3-C9A8-466D-9548-98BAA284B2A9}" dt="2023-08-01T12:52:35.637" v="577" actId="478"/>
          <ac:picMkLst>
            <pc:docMk/>
            <pc:sldMk cId="2772206503" sldId="361"/>
            <ac:picMk id="5" creationId="{96845EB6-39AC-B501-6F19-8C2E265EC04F}"/>
          </ac:picMkLst>
        </pc:picChg>
        <pc:picChg chg="add mod modCrop">
          <ac:chgData name="Caroline Prodger" userId="e4ef2e75-b60b-401b-8ebe-291bdcf405f4" providerId="ADAL" clId="{FBF273F3-C9A8-466D-9548-98BAA284B2A9}" dt="2023-08-01T12:53:03.251" v="584" actId="14100"/>
          <ac:picMkLst>
            <pc:docMk/>
            <pc:sldMk cId="2772206503" sldId="361"/>
            <ac:picMk id="6" creationId="{4E0FFA59-A371-60BC-425F-BA4BB9B54EAE}"/>
          </ac:picMkLst>
        </pc:picChg>
      </pc:sldChg>
      <pc:sldChg chg="addSp delSp modSp mod modNotesTx">
        <pc:chgData name="Caroline Prodger" userId="e4ef2e75-b60b-401b-8ebe-291bdcf405f4" providerId="ADAL" clId="{FBF273F3-C9A8-466D-9548-98BAA284B2A9}" dt="2023-08-01T11:26:40.108" v="8" actId="1076"/>
        <pc:sldMkLst>
          <pc:docMk/>
          <pc:sldMk cId="3848371069" sldId="363"/>
        </pc:sldMkLst>
        <pc:picChg chg="del">
          <ac:chgData name="Caroline Prodger" userId="e4ef2e75-b60b-401b-8ebe-291bdcf405f4" providerId="ADAL" clId="{FBF273F3-C9A8-466D-9548-98BAA284B2A9}" dt="2023-08-01T11:26:17.215" v="1" actId="478"/>
          <ac:picMkLst>
            <pc:docMk/>
            <pc:sldMk cId="3848371069" sldId="363"/>
            <ac:picMk id="5" creationId="{C16C9B7D-FFBF-AA63-CFFE-6375C25C01D4}"/>
          </ac:picMkLst>
        </pc:picChg>
        <pc:picChg chg="add mod">
          <ac:chgData name="Caroline Prodger" userId="e4ef2e75-b60b-401b-8ebe-291bdcf405f4" providerId="ADAL" clId="{FBF273F3-C9A8-466D-9548-98BAA284B2A9}" dt="2023-08-01T11:26:40.108" v="8" actId="1076"/>
          <ac:picMkLst>
            <pc:docMk/>
            <pc:sldMk cId="3848371069" sldId="363"/>
            <ac:picMk id="6" creationId="{43318224-E93E-1654-81AF-F4994DE6F3D8}"/>
          </ac:picMkLst>
        </pc:picChg>
      </pc:sldChg>
      <pc:sldChg chg="addSp delSp modSp mod modNotesTx">
        <pc:chgData name="Caroline Prodger" userId="e4ef2e75-b60b-401b-8ebe-291bdcf405f4" providerId="ADAL" clId="{FBF273F3-C9A8-466D-9548-98BAA284B2A9}" dt="2023-08-01T11:31:04.606" v="30" actId="1076"/>
        <pc:sldMkLst>
          <pc:docMk/>
          <pc:sldMk cId="3085351401" sldId="365"/>
        </pc:sldMkLst>
        <pc:picChg chg="del">
          <ac:chgData name="Caroline Prodger" userId="e4ef2e75-b60b-401b-8ebe-291bdcf405f4" providerId="ADAL" clId="{FBF273F3-C9A8-466D-9548-98BAA284B2A9}" dt="2023-08-01T11:29:12.453" v="9" actId="478"/>
          <ac:picMkLst>
            <pc:docMk/>
            <pc:sldMk cId="3085351401" sldId="365"/>
            <ac:picMk id="4" creationId="{8982D9BA-B4B1-40E6-AE4E-2B90E3514DCA}"/>
          </ac:picMkLst>
        </pc:picChg>
        <pc:picChg chg="del">
          <ac:chgData name="Caroline Prodger" userId="e4ef2e75-b60b-401b-8ebe-291bdcf405f4" providerId="ADAL" clId="{FBF273F3-C9A8-466D-9548-98BAA284B2A9}" dt="2023-08-01T11:30:05.877" v="16" actId="478"/>
          <ac:picMkLst>
            <pc:docMk/>
            <pc:sldMk cId="3085351401" sldId="365"/>
            <ac:picMk id="6" creationId="{8B59E2C0-9C49-A002-601E-F04EE69ADDCE}"/>
          </ac:picMkLst>
        </pc:picChg>
        <pc:picChg chg="add mod">
          <ac:chgData name="Caroline Prodger" userId="e4ef2e75-b60b-401b-8ebe-291bdcf405f4" providerId="ADAL" clId="{FBF273F3-C9A8-466D-9548-98BAA284B2A9}" dt="2023-08-01T11:30:41.628" v="27" actId="1076"/>
          <ac:picMkLst>
            <pc:docMk/>
            <pc:sldMk cId="3085351401" sldId="365"/>
            <ac:picMk id="7" creationId="{06DFBB69-7105-1272-17B4-19D6DE969C1D}"/>
          </ac:picMkLst>
        </pc:picChg>
        <pc:picChg chg="add mod modCrop">
          <ac:chgData name="Caroline Prodger" userId="e4ef2e75-b60b-401b-8ebe-291bdcf405f4" providerId="ADAL" clId="{FBF273F3-C9A8-466D-9548-98BAA284B2A9}" dt="2023-08-01T11:31:04.606" v="30" actId="1076"/>
          <ac:picMkLst>
            <pc:docMk/>
            <pc:sldMk cId="3085351401" sldId="365"/>
            <ac:picMk id="9" creationId="{BED75900-4D43-193C-C5DB-8CF8B6B05127}"/>
          </ac:picMkLst>
        </pc:picChg>
      </pc:sldChg>
      <pc:sldChg chg="addSp delSp modSp mod">
        <pc:chgData name="Caroline Prodger" userId="e4ef2e75-b60b-401b-8ebe-291bdcf405f4" providerId="ADAL" clId="{FBF273F3-C9A8-466D-9548-98BAA284B2A9}" dt="2023-08-01T12:47:33.162" v="560" actId="1076"/>
        <pc:sldMkLst>
          <pc:docMk/>
          <pc:sldMk cId="800116351" sldId="367"/>
        </pc:sldMkLst>
        <pc:spChg chg="mod">
          <ac:chgData name="Caroline Prodger" userId="e4ef2e75-b60b-401b-8ebe-291bdcf405f4" providerId="ADAL" clId="{FBF273F3-C9A8-466D-9548-98BAA284B2A9}" dt="2023-08-01T12:44:12.695" v="551" actId="13822"/>
          <ac:spMkLst>
            <pc:docMk/>
            <pc:sldMk cId="800116351" sldId="367"/>
            <ac:spMk id="6" creationId="{2573CAE5-8808-616F-26F9-1B6FF171130C}"/>
          </ac:spMkLst>
        </pc:spChg>
        <pc:picChg chg="add mod">
          <ac:chgData name="Caroline Prodger" userId="e4ef2e75-b60b-401b-8ebe-291bdcf405f4" providerId="ADAL" clId="{FBF273F3-C9A8-466D-9548-98BAA284B2A9}" dt="2023-08-01T12:47:33.162" v="560" actId="1076"/>
          <ac:picMkLst>
            <pc:docMk/>
            <pc:sldMk cId="800116351" sldId="367"/>
            <ac:picMk id="5" creationId="{E0BC7510-EDC8-03E3-6F27-E4A446DFDC8C}"/>
          </ac:picMkLst>
        </pc:picChg>
        <pc:picChg chg="del">
          <ac:chgData name="Caroline Prodger" userId="e4ef2e75-b60b-401b-8ebe-291bdcf405f4" providerId="ADAL" clId="{FBF273F3-C9A8-466D-9548-98BAA284B2A9}" dt="2023-08-01T12:47:00.175" v="552" actId="478"/>
          <ac:picMkLst>
            <pc:docMk/>
            <pc:sldMk cId="800116351" sldId="367"/>
            <ac:picMk id="8" creationId="{516A1598-5004-6477-AEEA-B8C4647E6496}"/>
          </ac:picMkLst>
        </pc:picChg>
      </pc:sldChg>
      <pc:sldChg chg="addSp delSp modSp mod">
        <pc:chgData name="Caroline Prodger" userId="e4ef2e75-b60b-401b-8ebe-291bdcf405f4" providerId="ADAL" clId="{FBF273F3-C9A8-466D-9548-98BAA284B2A9}" dt="2023-08-01T12:50:45.602" v="575" actId="14100"/>
        <pc:sldMkLst>
          <pc:docMk/>
          <pc:sldMk cId="3281307499" sldId="368"/>
        </pc:sldMkLst>
        <pc:spChg chg="mod">
          <ac:chgData name="Caroline Prodger" userId="e4ef2e75-b60b-401b-8ebe-291bdcf405f4" providerId="ADAL" clId="{FBF273F3-C9A8-466D-9548-98BAA284B2A9}" dt="2023-08-01T12:50:45.602" v="575" actId="14100"/>
          <ac:spMkLst>
            <pc:docMk/>
            <pc:sldMk cId="3281307499" sldId="368"/>
            <ac:spMk id="3" creationId="{1DA4D781-AB4A-4599-9926-504453515015}"/>
          </ac:spMkLst>
        </pc:spChg>
        <pc:picChg chg="del">
          <ac:chgData name="Caroline Prodger" userId="e4ef2e75-b60b-401b-8ebe-291bdcf405f4" providerId="ADAL" clId="{FBF273F3-C9A8-466D-9548-98BAA284B2A9}" dt="2023-08-01T12:50:03.951" v="565" actId="478"/>
          <ac:picMkLst>
            <pc:docMk/>
            <pc:sldMk cId="3281307499" sldId="368"/>
            <ac:picMk id="4" creationId="{7FFA119A-5ADE-4735-911F-F71A4DBA30D7}"/>
          </ac:picMkLst>
        </pc:picChg>
        <pc:picChg chg="del">
          <ac:chgData name="Caroline Prodger" userId="e4ef2e75-b60b-401b-8ebe-291bdcf405f4" providerId="ADAL" clId="{FBF273F3-C9A8-466D-9548-98BAA284B2A9}" dt="2023-08-01T12:50:05.864" v="566" actId="478"/>
          <ac:picMkLst>
            <pc:docMk/>
            <pc:sldMk cId="3281307499" sldId="368"/>
            <ac:picMk id="6" creationId="{1C629855-AF0F-4642-BBFE-4959E604AE3D}"/>
          </ac:picMkLst>
        </pc:picChg>
        <pc:picChg chg="add mod">
          <ac:chgData name="Caroline Prodger" userId="e4ef2e75-b60b-401b-8ebe-291bdcf405f4" providerId="ADAL" clId="{FBF273F3-C9A8-466D-9548-98BAA284B2A9}" dt="2023-08-01T12:50:40.729" v="574" actId="1076"/>
          <ac:picMkLst>
            <pc:docMk/>
            <pc:sldMk cId="3281307499" sldId="368"/>
            <ac:picMk id="7" creationId="{8F6D4D49-3BC6-74B4-D888-8424F810C4A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_iDHYBBP_IQ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04845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27671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7224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21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9989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8898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kern="0" dirty="0"/>
              <a:t>The URL of New Holland promotional video is included in the scheme of work </a:t>
            </a:r>
            <a:r>
              <a:rPr lang="en-GB" b="0" i="0" u="none" strike="noStrike" dirty="0">
                <a:solidFill>
                  <a:srgbClr val="FFFFFF"/>
                </a:solidFill>
                <a:effectLst/>
                <a:latin typeface="YouTube Noto"/>
                <a:hlinkClick r:id="rId3"/>
              </a:rPr>
              <a:t>https://youtu.be/_iDHYBBP_IQ</a:t>
            </a:r>
            <a:r>
              <a:rPr lang="en-GB" b="0" i="0" u="none" strike="noStrike" dirty="0">
                <a:solidFill>
                  <a:srgbClr val="FFFFFF"/>
                </a:solidFill>
                <a:effectLst/>
                <a:latin typeface="YouTube Noto"/>
              </a:rPr>
              <a:t>.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3899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47552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08999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2695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3025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2.  Sustainability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63691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2.1 Key requirements of environmental legislation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and key government policies 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Opportunities and risks of sustainability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F65C1-26D1-4581-9458-8F908F307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Risks of false environmental claims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94F18-9D1E-4C54-AF58-50D17A4C34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482952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sz="1800" dirty="0"/>
              <a:t>Businesses have a duty to ensure any sustainability claims made by them do not mislead customers.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/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Claims must be truthful and accurate.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Claims must be clear and unambiguous.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Claims must not omit or hide important relevant information.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Comparisons must be fair and meaningful.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Claims must consider the full life cycle of the product or service.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Claims must be substantiated.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sz="1800" dirty="0"/>
              <a:t>Businesses can </a:t>
            </a:r>
            <a:r>
              <a:rPr lang="en-GB" sz="1800" b="1" dirty="0"/>
              <a:t>risk their reputation </a:t>
            </a:r>
            <a:r>
              <a:rPr lang="en-GB" sz="1800" dirty="0"/>
              <a:t>if they make sustainability promises which are proven to be untrue.</a:t>
            </a:r>
          </a:p>
          <a:p>
            <a:endParaRPr lang="en-GB" dirty="0"/>
          </a:p>
        </p:txBody>
      </p:sp>
      <p:pic>
        <p:nvPicPr>
          <p:cNvPr id="6" name="Picture 5" descr="A hand holding a recycle sign&#10;&#10;Description automatically generated">
            <a:extLst>
              <a:ext uri="{FF2B5EF4-FFF2-40B4-BE49-F238E27FC236}">
                <a16:creationId xmlns:a16="http://schemas.microsoft.com/office/drawing/2014/main" id="{4E0FFA59-A371-60BC-425F-BA4BB9B54E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6812"/>
          <a:stretch/>
        </p:blipFill>
        <p:spPr>
          <a:xfrm>
            <a:off x="6055405" y="1527212"/>
            <a:ext cx="2637371" cy="211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2065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724662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378CA-0498-46FA-8F07-CAA1AF51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C40750-B7F2-4E0C-B4D8-56E22BD195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474840" cy="4248000"/>
          </a:xfrm>
        </p:spPr>
        <p:txBody>
          <a:bodyPr/>
          <a:lstStyle/>
          <a:p>
            <a:r>
              <a:rPr lang="en-US" dirty="0"/>
              <a:t>By the end of this presentation,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identify the opportunities and risks presented by sustainability and its associated policies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apply these concepts to their own industries.</a:t>
            </a:r>
          </a:p>
          <a:p>
            <a:endParaRPr lang="en-GB" dirty="0"/>
          </a:p>
        </p:txBody>
      </p:sp>
      <p:pic>
        <p:nvPicPr>
          <p:cNvPr id="6" name="Picture 5" descr="A field with trees and blue sky&#10;&#10;Description automatically generated">
            <a:extLst>
              <a:ext uri="{FF2B5EF4-FFF2-40B4-BE49-F238E27FC236}">
                <a16:creationId xmlns:a16="http://schemas.microsoft.com/office/drawing/2014/main" id="{43318224-E93E-1654-81AF-F4994DE6F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5113" y="1512000"/>
            <a:ext cx="3341687" cy="223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371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5B867-0ACF-4CF7-9507-F6B3BB836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Sustainability opportunities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6896C-BF45-49A1-BB28-B3C15E17FDA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Sustainability policies</a:t>
            </a:r>
            <a:r>
              <a:rPr lang="en-GB" dirty="0"/>
              <a:t> present many opportunities in the land-based industries and animal care sector. Organisations in these sectors have the potential to: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target new and emerging markets</a:t>
            </a:r>
            <a:r>
              <a:rPr lang="en-GB" dirty="0"/>
              <a:t> (sustainable practices leading to sustainable branding)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utilise waste as a resource</a:t>
            </a:r>
            <a:r>
              <a:rPr lang="en-GB" dirty="0"/>
              <a:t>, increasing profit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expand goods and services</a:t>
            </a:r>
            <a:r>
              <a:rPr lang="en-GB" dirty="0"/>
              <a:t> to serve the sustainability agenda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develop new products</a:t>
            </a:r>
            <a:r>
              <a:rPr lang="en-GB" dirty="0"/>
              <a:t> to serve the sustainability agenda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take advantage of government initiatives</a:t>
            </a:r>
            <a:r>
              <a:rPr lang="en-GB" dirty="0"/>
              <a:t> and funding for environmental services.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882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27A5E-5DB7-400E-9095-D7BBE5B78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Targeting new and emerging markets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EBBF1E-67F0-4EAE-96EC-BBF611182E7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546848" cy="4653304"/>
          </a:xfrm>
        </p:spPr>
        <p:txBody>
          <a:bodyPr/>
          <a:lstStyle/>
          <a:p>
            <a:r>
              <a:rPr lang="en-GB" b="1" dirty="0"/>
              <a:t>New and emerging markets</a:t>
            </a:r>
            <a:r>
              <a:rPr lang="en-GB" dirty="0"/>
              <a:t> may open up that provide businesses with new opportunities. Consider the following new business ideas.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‘Refill stores’</a:t>
            </a:r>
            <a:r>
              <a:rPr lang="en-GB" dirty="0"/>
              <a:t> cater for an emerging market of customers seeking less packaging and a low carbon footprint.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Farm shops</a:t>
            </a:r>
            <a:r>
              <a:rPr lang="en-GB" dirty="0"/>
              <a:t> cater for increased demand for locally-sourced products.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Milk vending machines</a:t>
            </a:r>
            <a:r>
              <a:rPr lang="en-GB" dirty="0"/>
              <a:t> allow dairy farmers to sell direct to customers. </a:t>
            </a:r>
          </a:p>
          <a:p>
            <a:endParaRPr lang="en-GB" dirty="0"/>
          </a:p>
        </p:txBody>
      </p:sp>
      <p:pic>
        <p:nvPicPr>
          <p:cNvPr id="7" name="Picture 6" descr="A shelf with different types of food&#10;&#10;Description automatically generated">
            <a:extLst>
              <a:ext uri="{FF2B5EF4-FFF2-40B4-BE49-F238E27FC236}">
                <a16:creationId xmlns:a16="http://schemas.microsoft.com/office/drawing/2014/main" id="{06DFBB69-7105-1272-17B4-19D6DE969C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1268" y="1533923"/>
            <a:ext cx="2423696" cy="1619029"/>
          </a:xfrm>
          <a:prstGeom prst="rect">
            <a:avLst/>
          </a:prstGeom>
        </p:spPr>
      </p:pic>
      <p:pic>
        <p:nvPicPr>
          <p:cNvPr id="9" name="Picture 8" descr="A person pouring milk into a bottle&#10;&#10;Description automatically generated">
            <a:extLst>
              <a:ext uri="{FF2B5EF4-FFF2-40B4-BE49-F238E27FC236}">
                <a16:creationId xmlns:a16="http://schemas.microsoft.com/office/drawing/2014/main" id="{BED75900-4D43-193C-C5DB-8CF8B6B0512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1619"/>
          <a:stretch/>
        </p:blipFill>
        <p:spPr>
          <a:xfrm>
            <a:off x="6084168" y="3296287"/>
            <a:ext cx="2015547" cy="2364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351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456FA-BA9C-4CE5-9BC1-70CB0D949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Utilising waste as a resource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A87040C-B33E-4D53-A2E2-4636FCC84C1E}"/>
              </a:ext>
            </a:extLst>
          </p:cNvPr>
          <p:cNvSpPr txBox="1">
            <a:spLocks/>
          </p:cNvSpPr>
          <p:nvPr/>
        </p:nvSpPr>
        <p:spPr bwMode="auto">
          <a:xfrm>
            <a:off x="457200" y="1512000"/>
            <a:ext cx="4186808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GB" kern="0" dirty="0"/>
              <a:t>The agricultural engineering firm </a:t>
            </a:r>
            <a:r>
              <a:rPr lang="en-GB" i="1" kern="0" dirty="0"/>
              <a:t>New Holland </a:t>
            </a:r>
            <a:r>
              <a:rPr lang="en-GB" kern="0" dirty="0"/>
              <a:t>has developed the </a:t>
            </a:r>
            <a:r>
              <a:rPr lang="en-US" kern="0" dirty="0">
                <a:solidFill>
                  <a:srgbClr val="0F0F0F"/>
                </a:solidFill>
              </a:rPr>
              <a:t>w</a:t>
            </a:r>
            <a:r>
              <a:rPr lang="en-US" i="0" dirty="0">
                <a:solidFill>
                  <a:srgbClr val="0F0F0F"/>
                </a:solidFill>
                <a:effectLst/>
              </a:rPr>
              <a:t>orld’s first liquified methane-powered tractor, which uses manure from livestock to generate methane as a byproduct, which in turn is used to power the tractor. </a:t>
            </a:r>
          </a:p>
          <a:p>
            <a:r>
              <a:rPr lang="en-US" dirty="0">
                <a:solidFill>
                  <a:srgbClr val="0F0F0F"/>
                </a:solidFill>
              </a:rPr>
              <a:t>This is a good example of </a:t>
            </a:r>
            <a:r>
              <a:rPr lang="en-US" b="1" dirty="0">
                <a:solidFill>
                  <a:srgbClr val="0F0F0F"/>
                </a:solidFill>
              </a:rPr>
              <a:t>using waste as a resource</a:t>
            </a:r>
            <a:r>
              <a:rPr lang="en-US" dirty="0">
                <a:solidFill>
                  <a:srgbClr val="0F0F0F"/>
                </a:solidFill>
              </a:rPr>
              <a:t>, a highly sustainable practice.</a:t>
            </a:r>
            <a:endParaRPr lang="en-US" i="0" dirty="0">
              <a:solidFill>
                <a:srgbClr val="0F0F0F"/>
              </a:solidFill>
              <a:effectLst/>
            </a:endParaRPr>
          </a:p>
          <a:p>
            <a:endParaRPr lang="en-GB" kern="0" dirty="0"/>
          </a:p>
        </p:txBody>
      </p:sp>
      <p:pic>
        <p:nvPicPr>
          <p:cNvPr id="4" name="Picture 3" descr="A large round structures in a field&#10;&#10;Description automatically generated">
            <a:extLst>
              <a:ext uri="{FF2B5EF4-FFF2-40B4-BE49-F238E27FC236}">
                <a16:creationId xmlns:a16="http://schemas.microsoft.com/office/drawing/2014/main" id="{CFA7E15A-E340-7BD0-AF12-D491D1014E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551"/>
          <a:stretch/>
        </p:blipFill>
        <p:spPr>
          <a:xfrm>
            <a:off x="4788023" y="1598349"/>
            <a:ext cx="3919361" cy="23117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63732C-8474-16EE-DBE9-F5CD1297D690}"/>
              </a:ext>
            </a:extLst>
          </p:cNvPr>
          <p:cNvSpPr txBox="1"/>
          <p:nvPr/>
        </p:nvSpPr>
        <p:spPr>
          <a:xfrm>
            <a:off x="4718580" y="4005064"/>
            <a:ext cx="4058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Biogas plants </a:t>
            </a:r>
            <a:r>
              <a:rPr lang="en-US" dirty="0"/>
              <a:t>(above) use agricultural, food or plant waste to produce biogas, which is mostly methane, with some carbon dioxide and hydrogen </a:t>
            </a:r>
            <a:r>
              <a:rPr lang="en-US" dirty="0" err="1"/>
              <a:t>sulphide</a:t>
            </a:r>
            <a:r>
              <a:rPr lang="en-US" dirty="0"/>
              <a:t>, and can be used as fuel.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314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2524-5DF9-4FF4-B7E8-6763C5816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Sustainable goods and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E8D8C-F2B5-4CD3-AB66-F64401D0B19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3610744" cy="3501176"/>
          </a:xfrm>
        </p:spPr>
        <p:txBody>
          <a:bodyPr/>
          <a:lstStyle/>
          <a:p>
            <a:r>
              <a:rPr lang="en-GB" dirty="0"/>
              <a:t>There are many opportunities to produce new goods and services which are more sustainable.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73CAE5-8808-616F-26F9-1B6FF171130C}"/>
              </a:ext>
            </a:extLst>
          </p:cNvPr>
          <p:cNvSpPr txBox="1"/>
          <p:nvPr/>
        </p:nvSpPr>
        <p:spPr>
          <a:xfrm>
            <a:off x="4474842" y="1448795"/>
            <a:ext cx="4211958" cy="369331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1800" b="1" dirty="0"/>
              <a:t>Case example: Arena Flowers </a:t>
            </a:r>
          </a:p>
          <a:p>
            <a:endParaRPr lang="en-GB" sz="1800" b="1" dirty="0"/>
          </a:p>
          <a:p>
            <a:r>
              <a:rPr lang="en-GB" sz="1800" dirty="0"/>
              <a:t>This company describes itself as the UK’s most sustainable florist because:</a:t>
            </a:r>
          </a:p>
          <a:p>
            <a:endParaRPr lang="en-GB" sz="1800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it supports tree planting in fragile global locations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it aims at net zero by cutting carbon from the supply chain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it reuses green waste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it does not use single-use packaging.</a:t>
            </a:r>
          </a:p>
          <a:p>
            <a:pPr>
              <a:buClr>
                <a:srgbClr val="0077E3"/>
              </a:buClr>
            </a:pPr>
            <a:endParaRPr lang="en-GB" sz="1800" dirty="0"/>
          </a:p>
        </p:txBody>
      </p:sp>
      <p:pic>
        <p:nvPicPr>
          <p:cNvPr id="5" name="Picture 4" descr="A bunch of flowers next to scissors&#10;&#10;Description automatically generated">
            <a:extLst>
              <a:ext uri="{FF2B5EF4-FFF2-40B4-BE49-F238E27FC236}">
                <a16:creationId xmlns:a16="http://schemas.microsoft.com/office/drawing/2014/main" id="{E0BC7510-EDC8-03E3-6F27-E4A446DFD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597" y="2999646"/>
            <a:ext cx="3253950" cy="217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116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E19A1-EE9B-40D6-9915-345E46FF8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turn 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4D781-AB4A-4599-9926-50445351501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65090"/>
            <a:ext cx="4978895" cy="4248000"/>
          </a:xfrm>
        </p:spPr>
        <p:txBody>
          <a:bodyPr/>
          <a:lstStyle/>
          <a:p>
            <a:r>
              <a:rPr lang="en-GB" dirty="0"/>
              <a:t>Consider some of the following products: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beeswax food wrapping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bamboo toothbrushes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paper packaging replacing bubble wrap.</a:t>
            </a:r>
          </a:p>
          <a:p>
            <a:r>
              <a:rPr lang="en-GB" dirty="0"/>
              <a:t>What other sustainably sourced products can you think of?</a:t>
            </a:r>
          </a:p>
        </p:txBody>
      </p:sp>
      <p:pic>
        <p:nvPicPr>
          <p:cNvPr id="7" name="Picture 6" descr="A group of objects on a white surface&#10;&#10;Description automatically generated">
            <a:extLst>
              <a:ext uri="{FF2B5EF4-FFF2-40B4-BE49-F238E27FC236}">
                <a16:creationId xmlns:a16="http://schemas.microsoft.com/office/drawing/2014/main" id="{8F6D4D49-3BC6-74B4-D888-8424F810C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5" y="1595020"/>
            <a:ext cx="3250705" cy="217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307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EE68E-8D55-4D0C-9539-C05218139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Taking advantage of government initiatives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77B423-719B-4E7D-B429-893647656DA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248000"/>
          </a:xfrm>
        </p:spPr>
        <p:txBody>
          <a:bodyPr/>
          <a:lstStyle/>
          <a:p>
            <a:r>
              <a:rPr lang="en-GB" dirty="0">
                <a:effectLst/>
                <a:ea typeface="Calibri" panose="020F0502020204030204" pitchFamily="34" charset="0"/>
              </a:rPr>
              <a:t>As part of the </a:t>
            </a:r>
            <a:r>
              <a:rPr lang="en-GB" b="1" dirty="0">
                <a:effectLst/>
                <a:ea typeface="Calibri" panose="020F0502020204030204" pitchFamily="34" charset="0"/>
              </a:rPr>
              <a:t>Environmental Improvement Plan 2023</a:t>
            </a:r>
            <a:r>
              <a:rPr lang="en-GB" dirty="0">
                <a:effectLst/>
                <a:ea typeface="Calibri" panose="020F0502020204030204" pitchFamily="34" charset="0"/>
              </a:rPr>
              <a:t>, the government has pledged to fund sustainability across the land-based sector.</a:t>
            </a:r>
          </a:p>
          <a:p>
            <a:r>
              <a:rPr lang="en-GB" dirty="0">
                <a:solidFill>
                  <a:srgbClr val="0B0C0C"/>
                </a:solidFill>
                <a:effectLst/>
                <a:ea typeface="Calibri" panose="020F0502020204030204" pitchFamily="34" charset="0"/>
              </a:rPr>
              <a:t>Farmers will be incentivised to adopt nature-friendly farming practices through </a:t>
            </a:r>
            <a:r>
              <a:rPr lang="en-GB" b="1" dirty="0">
                <a:solidFill>
                  <a:srgbClr val="0B0C0C"/>
                </a:solidFill>
                <a:effectLst/>
                <a:ea typeface="Calibri" panose="020F0502020204030204" pitchFamily="34" charset="0"/>
              </a:rPr>
              <a:t>sustainable farming incentives</a:t>
            </a:r>
            <a:r>
              <a:rPr lang="en-GB" dirty="0">
                <a:solidFill>
                  <a:srgbClr val="0B0C0C"/>
                </a:solidFill>
                <a:effectLst/>
                <a:ea typeface="Calibri" panose="020F0502020204030204" pitchFamily="34" charset="0"/>
              </a:rPr>
              <a:t>. For example: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agroforestry</a:t>
            </a:r>
            <a:r>
              <a:rPr lang="en-GB" dirty="0"/>
              <a:t>: </a:t>
            </a:r>
            <a:r>
              <a:rPr lang="en-US" dirty="0"/>
              <a:t>planting trees, shrubs and hedges on farms can give farmers healthier soil and higher yields – not to mention creating vital homes for wildlife</a:t>
            </a:r>
            <a:endParaRPr lang="en-GB" dirty="0">
              <a:solidFill>
                <a:srgbClr val="0B0C0C"/>
              </a:solidFill>
              <a:effectLst/>
              <a:ea typeface="Calibri" panose="020F0502020204030204" pitchFamily="34" charset="0"/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B0C0C"/>
                </a:solidFill>
              </a:rPr>
              <a:t>local nature recovery</a:t>
            </a:r>
            <a:r>
              <a:rPr lang="en-US" dirty="0">
                <a:solidFill>
                  <a:srgbClr val="0B0C0C"/>
                </a:solidFill>
              </a:rPr>
              <a:t>:</a:t>
            </a:r>
            <a:r>
              <a:rPr lang="en-US" b="1" dirty="0">
                <a:solidFill>
                  <a:srgbClr val="0B0C0C"/>
                </a:solidFill>
              </a:rPr>
              <a:t> </a:t>
            </a:r>
            <a:r>
              <a:rPr lang="en-US" dirty="0">
                <a:solidFill>
                  <a:srgbClr val="0B0C0C"/>
                </a:solidFill>
              </a:rPr>
              <a:t>the government will pay for actions such as creating, managing or restoring habitats, natural flood management and species management.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975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5B867-0ACF-4CF7-9507-F6B3BB836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Sustainability risks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6896C-BF45-49A1-BB28-B3C15E17FDA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Sustainability can present risks to a business or organisation.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Potential of </a:t>
            </a:r>
            <a:r>
              <a:rPr lang="en-GB" b="1" dirty="0"/>
              <a:t>prosecution</a:t>
            </a:r>
            <a:r>
              <a:rPr lang="en-GB" dirty="0"/>
              <a:t> through non-compliance.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Potential for </a:t>
            </a:r>
            <a:r>
              <a:rPr lang="en-GB" b="1" dirty="0"/>
              <a:t>additional business costs</a:t>
            </a:r>
            <a:r>
              <a:rPr lang="en-GB" dirty="0"/>
              <a:t> during product recall (if a product is found not to comply with legislation).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Potential</a:t>
            </a:r>
            <a:r>
              <a:rPr lang="en-GB" b="1" dirty="0"/>
              <a:t> loss of custom</a:t>
            </a:r>
            <a:r>
              <a:rPr lang="en-GB" dirty="0"/>
              <a:t> through reputation damage of non-compliance. This can affect customers’ trust in a business if they find that the claims about a product are not accurate.</a:t>
            </a:r>
          </a:p>
        </p:txBody>
      </p:sp>
    </p:spTree>
    <p:extLst>
      <p:ext uri="{BB962C8B-B14F-4D97-AF65-F5344CB8AC3E}">
        <p14:creationId xmlns:p14="http://schemas.microsoft.com/office/powerpoint/2010/main" val="21286818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A2C9AF3-F661-45CB-BDEF-9C43440B913B}"/>
</file>

<file path=customXml/itemProps2.xml><?xml version="1.0" encoding="utf-8"?>
<ds:datastoreItem xmlns:ds="http://schemas.openxmlformats.org/officeDocument/2006/customXml" ds:itemID="{9C833BF2-9BFB-4A68-8BD8-AD0B9BF3D994}">
  <ds:schemaRefs>
    <ds:schemaRef ds:uri="http://schemas.microsoft.com/office/2006/documentManagement/types"/>
    <ds:schemaRef ds:uri="http://purl.org/dc/dcmitype/"/>
    <ds:schemaRef ds:uri="http://purl.org/dc/terms/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dc27f8d2-3406-4c8c-bba2-d1bd495ca71b"/>
    <ds:schemaRef ds:uri="9aa5bd41-8bfc-4bb4-b44b-3ff9857b89ca"/>
  </ds:schemaRefs>
</ds:datastoreItem>
</file>

<file path=customXml/itemProps3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687</Words>
  <Application>Microsoft Office PowerPoint</Application>
  <PresentationFormat>On-screen Show (4:3)</PresentationFormat>
  <Paragraphs>77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Lucida Grande</vt:lpstr>
      <vt:lpstr>Times New Roman</vt:lpstr>
      <vt:lpstr>YouTube Noto</vt:lpstr>
      <vt:lpstr>Default Design</vt:lpstr>
      <vt:lpstr>2.1 Key requirements of environmental legislation and key government policies   PowerPoint 4: Opportunities and risks of sustainability</vt:lpstr>
      <vt:lpstr>Objectives</vt:lpstr>
      <vt:lpstr>Sustainability opportunities </vt:lpstr>
      <vt:lpstr>Targeting new and emerging markets</vt:lpstr>
      <vt:lpstr>Utilising waste as a resource</vt:lpstr>
      <vt:lpstr>Sustainable goods and services</vt:lpstr>
      <vt:lpstr>Your turn  </vt:lpstr>
      <vt:lpstr>Taking advantage of government initiatives</vt:lpstr>
      <vt:lpstr>Sustainability risks </vt:lpstr>
      <vt:lpstr>Risks of false environmental claims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216</cp:revision>
  <cp:lastPrinted>2023-06-28T07:34:41Z</cp:lastPrinted>
  <dcterms:created xsi:type="dcterms:W3CDTF">2013-05-28T00:38:54Z</dcterms:created>
  <dcterms:modified xsi:type="dcterms:W3CDTF">2023-12-14T17:20:15Z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