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378" r:id="rId5"/>
    <p:sldId id="356" r:id="rId6"/>
    <p:sldId id="352" r:id="rId7"/>
    <p:sldId id="369" r:id="rId8"/>
    <p:sldId id="372" r:id="rId9"/>
    <p:sldId id="373" r:id="rId10"/>
    <p:sldId id="361" r:id="rId11"/>
    <p:sldId id="360" r:id="rId12"/>
    <p:sldId id="367" r:id="rId13"/>
    <p:sldId id="348"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8276A0-85B9-4EFB-801E-4A448188F563}" v="9" dt="2023-08-01T20:04:21.9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262"/>
    <p:restoredTop sz="94988" autoAdjust="0"/>
  </p:normalViewPr>
  <p:slideViewPr>
    <p:cSldViewPr showGuides="1">
      <p:cViewPr varScale="1">
        <p:scale>
          <a:sx n="68" d="100"/>
          <a:sy n="68" d="100"/>
        </p:scale>
        <p:origin x="984"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2FB1514-8605-48C7-BB7B-07B37293D395}"/>
    <pc:docChg chg="custSel modSld">
      <pc:chgData name="Caroline Prodger" userId="e4ef2e75-b60b-401b-8ebe-291bdcf405f4" providerId="ADAL" clId="{32FB1514-8605-48C7-BB7B-07B37293D395}" dt="2023-07-18T12:43:15.367" v="446" actId="20577"/>
      <pc:docMkLst>
        <pc:docMk/>
      </pc:docMkLst>
      <pc:sldChg chg="addSp modSp mod">
        <pc:chgData name="Caroline Prodger" userId="e4ef2e75-b60b-401b-8ebe-291bdcf405f4" providerId="ADAL" clId="{32FB1514-8605-48C7-BB7B-07B37293D395}" dt="2023-07-18T11:13:14.896" v="34" actId="1076"/>
        <pc:sldMkLst>
          <pc:docMk/>
          <pc:sldMk cId="1445764325" sldId="356"/>
        </pc:sldMkLst>
        <pc:spChg chg="mod">
          <ac:chgData name="Caroline Prodger" userId="e4ef2e75-b60b-401b-8ebe-291bdcf405f4" providerId="ADAL" clId="{32FB1514-8605-48C7-BB7B-07B37293D395}" dt="2023-07-18T11:13:11.425" v="33" actId="14100"/>
          <ac:spMkLst>
            <pc:docMk/>
            <pc:sldMk cId="1445764325" sldId="356"/>
            <ac:spMk id="3" creationId="{7DFE93FD-B38B-40B5-8DC2-68F493F73648}"/>
          </ac:spMkLst>
        </pc:spChg>
        <pc:picChg chg="add mod">
          <ac:chgData name="Caroline Prodger" userId="e4ef2e75-b60b-401b-8ebe-291bdcf405f4" providerId="ADAL" clId="{32FB1514-8605-48C7-BB7B-07B37293D395}" dt="2023-07-18T11:13:14.896" v="34" actId="1076"/>
          <ac:picMkLst>
            <pc:docMk/>
            <pc:sldMk cId="1445764325" sldId="356"/>
            <ac:picMk id="5" creationId="{965A7131-6C1C-F083-2B1F-84298B3B6947}"/>
          </ac:picMkLst>
        </pc:picChg>
      </pc:sldChg>
      <pc:sldChg chg="modSp mod">
        <pc:chgData name="Caroline Prodger" userId="e4ef2e75-b60b-401b-8ebe-291bdcf405f4" providerId="ADAL" clId="{32FB1514-8605-48C7-BB7B-07B37293D395}" dt="2023-07-18T12:43:15.367" v="446" actId="20577"/>
        <pc:sldMkLst>
          <pc:docMk/>
          <pc:sldMk cId="0" sldId="358"/>
        </pc:sldMkLst>
        <pc:spChg chg="mod">
          <ac:chgData name="Caroline Prodger" userId="e4ef2e75-b60b-401b-8ebe-291bdcf405f4" providerId="ADAL" clId="{32FB1514-8605-48C7-BB7B-07B37293D395}" dt="2023-07-18T12:43:15.367" v="446" actId="20577"/>
          <ac:spMkLst>
            <pc:docMk/>
            <pc:sldMk cId="0" sldId="358"/>
            <ac:spMk id="2053" creationId="{00000000-0000-0000-0000-000000000000}"/>
          </ac:spMkLst>
        </pc:spChg>
      </pc:sldChg>
      <pc:sldChg chg="modSp mod">
        <pc:chgData name="Caroline Prodger" userId="e4ef2e75-b60b-401b-8ebe-291bdcf405f4" providerId="ADAL" clId="{32FB1514-8605-48C7-BB7B-07B37293D395}" dt="2023-07-18T11:22:00.357" v="357" actId="12"/>
        <pc:sldMkLst>
          <pc:docMk/>
          <pc:sldMk cId="916962205" sldId="359"/>
        </pc:sldMkLst>
        <pc:spChg chg="mod">
          <ac:chgData name="Caroline Prodger" userId="e4ef2e75-b60b-401b-8ebe-291bdcf405f4" providerId="ADAL" clId="{32FB1514-8605-48C7-BB7B-07B37293D395}" dt="2023-07-18T11:22:00.357" v="357" actId="12"/>
          <ac:spMkLst>
            <pc:docMk/>
            <pc:sldMk cId="916962205" sldId="359"/>
            <ac:spMk id="3" creationId="{47BD11AB-73FA-4393-9D67-AFB0484B4212}"/>
          </ac:spMkLst>
        </pc:spChg>
      </pc:sldChg>
      <pc:sldChg chg="modSp mod">
        <pc:chgData name="Caroline Prodger" userId="e4ef2e75-b60b-401b-8ebe-291bdcf405f4" providerId="ADAL" clId="{32FB1514-8605-48C7-BB7B-07B37293D395}" dt="2023-07-18T11:16:27.055" v="78" actId="1076"/>
        <pc:sldMkLst>
          <pc:docMk/>
          <pc:sldMk cId="122792820" sldId="360"/>
        </pc:sldMkLst>
        <pc:spChg chg="mod">
          <ac:chgData name="Caroline Prodger" userId="e4ef2e75-b60b-401b-8ebe-291bdcf405f4" providerId="ADAL" clId="{32FB1514-8605-48C7-BB7B-07B37293D395}" dt="2023-07-18T11:16:27.055" v="78" actId="1076"/>
          <ac:spMkLst>
            <pc:docMk/>
            <pc:sldMk cId="122792820" sldId="360"/>
            <ac:spMk id="6" creationId="{5619FC71-23A5-4E0E-9AE4-D40C6CDDA536}"/>
          </ac:spMkLst>
        </pc:spChg>
      </pc:sldChg>
      <pc:sldChg chg="modSp mod delCm">
        <pc:chgData name="Caroline Prodger" userId="e4ef2e75-b60b-401b-8ebe-291bdcf405f4" providerId="ADAL" clId="{32FB1514-8605-48C7-BB7B-07B37293D395}" dt="2023-07-18T11:21:40.316" v="355" actId="5793"/>
        <pc:sldMkLst>
          <pc:docMk/>
          <pc:sldMk cId="2500424372" sldId="361"/>
        </pc:sldMkLst>
        <pc:spChg chg="mod">
          <ac:chgData name="Caroline Prodger" userId="e4ef2e75-b60b-401b-8ebe-291bdcf405f4" providerId="ADAL" clId="{32FB1514-8605-48C7-BB7B-07B37293D395}" dt="2023-07-18T11:21:40.316" v="355" actId="5793"/>
          <ac:spMkLst>
            <pc:docMk/>
            <pc:sldMk cId="2500424372" sldId="361"/>
            <ac:spMk id="3" creationId="{47BD11AB-73FA-4393-9D67-AFB0484B4212}"/>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32FB1514-8605-48C7-BB7B-07B37293D395}" dt="2023-07-18T11:19:39.881" v="198"/>
              <pc2:cmMkLst xmlns:pc2="http://schemas.microsoft.com/office/powerpoint/2019/9/main/command">
                <pc:docMk/>
                <pc:sldMk cId="2500424372" sldId="361"/>
                <pc2:cmMk id="{F0127011-0BB2-434E-A59B-82771E442752}"/>
              </pc2:cmMkLst>
            </pc226:cmChg>
          </p:ext>
        </pc:extLst>
      </pc:sldChg>
      <pc:sldChg chg="modSp mod">
        <pc:chgData name="Caroline Prodger" userId="e4ef2e75-b60b-401b-8ebe-291bdcf405f4" providerId="ADAL" clId="{32FB1514-8605-48C7-BB7B-07B37293D395}" dt="2023-07-18T11:19:29.940" v="197" actId="20577"/>
        <pc:sldMkLst>
          <pc:docMk/>
          <pc:sldMk cId="448893143" sldId="362"/>
        </pc:sldMkLst>
        <pc:spChg chg="mod">
          <ac:chgData name="Caroline Prodger" userId="e4ef2e75-b60b-401b-8ebe-291bdcf405f4" providerId="ADAL" clId="{32FB1514-8605-48C7-BB7B-07B37293D395}" dt="2023-07-18T11:19:29.940" v="197" actId="20577"/>
          <ac:spMkLst>
            <pc:docMk/>
            <pc:sldMk cId="448893143" sldId="362"/>
            <ac:spMk id="3" creationId="{47BD11AB-73FA-4393-9D67-AFB0484B4212}"/>
          </ac:spMkLst>
        </pc:spChg>
      </pc:sldChg>
      <pc:sldChg chg="modSp mod">
        <pc:chgData name="Caroline Prodger" userId="e4ef2e75-b60b-401b-8ebe-291bdcf405f4" providerId="ADAL" clId="{32FB1514-8605-48C7-BB7B-07B37293D395}" dt="2023-07-18T11:18:51.448" v="174" actId="20577"/>
        <pc:sldMkLst>
          <pc:docMk/>
          <pc:sldMk cId="3633478036" sldId="363"/>
        </pc:sldMkLst>
        <pc:spChg chg="mod">
          <ac:chgData name="Caroline Prodger" userId="e4ef2e75-b60b-401b-8ebe-291bdcf405f4" providerId="ADAL" clId="{32FB1514-8605-48C7-BB7B-07B37293D395}" dt="2023-07-18T11:18:51.448" v="174" actId="20577"/>
          <ac:spMkLst>
            <pc:docMk/>
            <pc:sldMk cId="3633478036" sldId="363"/>
            <ac:spMk id="3" creationId="{47BD11AB-73FA-4393-9D67-AFB0484B4212}"/>
          </ac:spMkLst>
        </pc:spChg>
      </pc:sldChg>
      <pc:sldChg chg="modSp mod">
        <pc:chgData name="Caroline Prodger" userId="e4ef2e75-b60b-401b-8ebe-291bdcf405f4" providerId="ADAL" clId="{32FB1514-8605-48C7-BB7B-07B37293D395}" dt="2023-07-18T11:18:12.048" v="153" actId="20577"/>
        <pc:sldMkLst>
          <pc:docMk/>
          <pc:sldMk cId="2334720889" sldId="364"/>
        </pc:sldMkLst>
        <pc:spChg chg="mod">
          <ac:chgData name="Caroline Prodger" userId="e4ef2e75-b60b-401b-8ebe-291bdcf405f4" providerId="ADAL" clId="{32FB1514-8605-48C7-BB7B-07B37293D395}" dt="2023-07-18T11:18:12.048" v="153" actId="20577"/>
          <ac:spMkLst>
            <pc:docMk/>
            <pc:sldMk cId="2334720889" sldId="364"/>
            <ac:spMk id="3" creationId="{47BD11AB-73FA-4393-9D67-AFB0484B4212}"/>
          </ac:spMkLst>
        </pc:spChg>
      </pc:sldChg>
      <pc:sldChg chg="modSp mod">
        <pc:chgData name="Caroline Prodger" userId="e4ef2e75-b60b-401b-8ebe-291bdcf405f4" providerId="ADAL" clId="{32FB1514-8605-48C7-BB7B-07B37293D395}" dt="2023-07-18T11:23:20.972" v="440" actId="20577"/>
        <pc:sldMkLst>
          <pc:docMk/>
          <pc:sldMk cId="116009857" sldId="367"/>
        </pc:sldMkLst>
        <pc:spChg chg="mod">
          <ac:chgData name="Caroline Prodger" userId="e4ef2e75-b60b-401b-8ebe-291bdcf405f4" providerId="ADAL" clId="{32FB1514-8605-48C7-BB7B-07B37293D395}" dt="2023-07-18T11:15:53.303" v="76" actId="113"/>
          <ac:spMkLst>
            <pc:docMk/>
            <pc:sldMk cId="116009857" sldId="367"/>
            <ac:spMk id="2" creationId="{22A192DE-508D-4FC4-B5F9-E5948477ECAB}"/>
          </ac:spMkLst>
        </pc:spChg>
        <pc:spChg chg="mod">
          <ac:chgData name="Caroline Prodger" userId="e4ef2e75-b60b-401b-8ebe-291bdcf405f4" providerId="ADAL" clId="{32FB1514-8605-48C7-BB7B-07B37293D395}" dt="2023-07-18T11:23:20.972" v="440" actId="20577"/>
          <ac:spMkLst>
            <pc:docMk/>
            <pc:sldMk cId="116009857" sldId="367"/>
            <ac:spMk id="3" creationId="{47BD11AB-73FA-4393-9D67-AFB0484B4212}"/>
          </ac:spMkLst>
        </pc:spChg>
        <pc:picChg chg="mod">
          <ac:chgData name="Caroline Prodger" userId="e4ef2e75-b60b-401b-8ebe-291bdcf405f4" providerId="ADAL" clId="{32FB1514-8605-48C7-BB7B-07B37293D395}" dt="2023-07-18T11:15:55.345" v="77" actId="1076"/>
          <ac:picMkLst>
            <pc:docMk/>
            <pc:sldMk cId="116009857" sldId="367"/>
            <ac:picMk id="4" creationId="{77A4EC1E-7D03-4E04-A6B6-397C8AD265F1}"/>
          </ac:picMkLst>
        </pc:picChg>
      </pc:sldChg>
      <pc:sldChg chg="modSp mod">
        <pc:chgData name="Caroline Prodger" userId="e4ef2e75-b60b-401b-8ebe-291bdcf405f4" providerId="ADAL" clId="{32FB1514-8605-48C7-BB7B-07B37293D395}" dt="2023-07-18T11:13:38.257" v="35" actId="33524"/>
        <pc:sldMkLst>
          <pc:docMk/>
          <pc:sldMk cId="1297538258" sldId="369"/>
        </pc:sldMkLst>
        <pc:spChg chg="mod">
          <ac:chgData name="Caroline Prodger" userId="e4ef2e75-b60b-401b-8ebe-291bdcf405f4" providerId="ADAL" clId="{32FB1514-8605-48C7-BB7B-07B37293D395}" dt="2023-07-18T11:13:38.257" v="35" actId="33524"/>
          <ac:spMkLst>
            <pc:docMk/>
            <pc:sldMk cId="1297538258" sldId="369"/>
            <ac:spMk id="3" creationId="{D5E3D2C5-2962-44C9-9E75-D015DFCDD7F4}"/>
          </ac:spMkLst>
        </pc:spChg>
      </pc:sldChg>
      <pc:sldChg chg="addSp delSp modSp mod modNotesTx">
        <pc:chgData name="Caroline Prodger" userId="e4ef2e75-b60b-401b-8ebe-291bdcf405f4" providerId="ADAL" clId="{32FB1514-8605-48C7-BB7B-07B37293D395}" dt="2023-07-18T11:14:47.672" v="75" actId="1076"/>
        <pc:sldMkLst>
          <pc:docMk/>
          <pc:sldMk cId="3222986452" sldId="373"/>
        </pc:sldMkLst>
        <pc:spChg chg="del">
          <ac:chgData name="Caroline Prodger" userId="e4ef2e75-b60b-401b-8ebe-291bdcf405f4" providerId="ADAL" clId="{32FB1514-8605-48C7-BB7B-07B37293D395}" dt="2023-07-18T11:14:17.441" v="36" actId="478"/>
          <ac:spMkLst>
            <pc:docMk/>
            <pc:sldMk cId="3222986452" sldId="373"/>
            <ac:spMk id="3" creationId="{C758F425-B830-4633-9A14-FAEC9C023922}"/>
          </ac:spMkLst>
        </pc:spChg>
        <pc:spChg chg="add mod">
          <ac:chgData name="Caroline Prodger" userId="e4ef2e75-b60b-401b-8ebe-291bdcf405f4" providerId="ADAL" clId="{32FB1514-8605-48C7-BB7B-07B37293D395}" dt="2023-07-18T11:14:47.672" v="75" actId="1076"/>
          <ac:spMkLst>
            <pc:docMk/>
            <pc:sldMk cId="3222986452" sldId="373"/>
            <ac:spMk id="6" creationId="{8FC222A0-F124-A785-A27F-43B3D39D9E84}"/>
          </ac:spMkLst>
        </pc:spChg>
      </pc:sldChg>
    </pc:docChg>
  </pc:docChgLst>
  <pc:docChgLst>
    <pc:chgData name="Caroline Prodger" userId="e4ef2e75-b60b-401b-8ebe-291bdcf405f4" providerId="ADAL" clId="{318276A0-85B9-4EFB-801E-4A448188F563}"/>
    <pc:docChg chg="custSel modSld">
      <pc:chgData name="Caroline Prodger" userId="e4ef2e75-b60b-401b-8ebe-291bdcf405f4" providerId="ADAL" clId="{318276A0-85B9-4EFB-801E-4A448188F563}" dt="2023-08-01T20:05:24.004" v="238" actId="20577"/>
      <pc:docMkLst>
        <pc:docMk/>
      </pc:docMkLst>
      <pc:sldChg chg="addSp delSp modSp mod modNotesTx">
        <pc:chgData name="Caroline Prodger" userId="e4ef2e75-b60b-401b-8ebe-291bdcf405f4" providerId="ADAL" clId="{318276A0-85B9-4EFB-801E-4A448188F563}" dt="2023-08-01T19:32:19.065" v="133" actId="20577"/>
        <pc:sldMkLst>
          <pc:docMk/>
          <pc:sldMk cId="1350976473" sldId="352"/>
        </pc:sldMkLst>
        <pc:picChg chg="add mod">
          <ac:chgData name="Caroline Prodger" userId="e4ef2e75-b60b-401b-8ebe-291bdcf405f4" providerId="ADAL" clId="{318276A0-85B9-4EFB-801E-4A448188F563}" dt="2023-08-01T19:32:13.706" v="132" actId="1076"/>
          <ac:picMkLst>
            <pc:docMk/>
            <pc:sldMk cId="1350976473" sldId="352"/>
            <ac:picMk id="5" creationId="{5F4A4608-0297-697E-8004-0BFB723DF997}"/>
          </ac:picMkLst>
        </pc:picChg>
        <pc:picChg chg="del">
          <ac:chgData name="Caroline Prodger" userId="e4ef2e75-b60b-401b-8ebe-291bdcf405f4" providerId="ADAL" clId="{318276A0-85B9-4EFB-801E-4A448188F563}" dt="2023-08-01T19:32:00.550" v="127" actId="478"/>
          <ac:picMkLst>
            <pc:docMk/>
            <pc:sldMk cId="1350976473" sldId="352"/>
            <ac:picMk id="6" creationId="{7C39AF44-0E3F-A292-488B-4188DA80B460}"/>
          </ac:picMkLst>
        </pc:picChg>
      </pc:sldChg>
      <pc:sldChg chg="addSp delSp modSp mod">
        <pc:chgData name="Caroline Prodger" userId="e4ef2e75-b60b-401b-8ebe-291bdcf405f4" providerId="ADAL" clId="{318276A0-85B9-4EFB-801E-4A448188F563}" dt="2023-08-01T19:31:45.905" v="126" actId="14100"/>
        <pc:sldMkLst>
          <pc:docMk/>
          <pc:sldMk cId="1445764325" sldId="356"/>
        </pc:sldMkLst>
        <pc:picChg chg="del">
          <ac:chgData name="Caroline Prodger" userId="e4ef2e75-b60b-401b-8ebe-291bdcf405f4" providerId="ADAL" clId="{318276A0-85B9-4EFB-801E-4A448188F563}" dt="2023-08-01T19:31:12.083" v="118" actId="478"/>
          <ac:picMkLst>
            <pc:docMk/>
            <pc:sldMk cId="1445764325" sldId="356"/>
            <ac:picMk id="5" creationId="{965A7131-6C1C-F083-2B1F-84298B3B6947}"/>
          </ac:picMkLst>
        </pc:picChg>
        <pc:picChg chg="add mod">
          <ac:chgData name="Caroline Prodger" userId="e4ef2e75-b60b-401b-8ebe-291bdcf405f4" providerId="ADAL" clId="{318276A0-85B9-4EFB-801E-4A448188F563}" dt="2023-08-01T19:31:45.905" v="126" actId="14100"/>
          <ac:picMkLst>
            <pc:docMk/>
            <pc:sldMk cId="1445764325" sldId="356"/>
            <ac:picMk id="6" creationId="{87AF0158-CB38-3D7B-91F4-8B09BBD9FDBD}"/>
          </ac:picMkLst>
        </pc:picChg>
      </pc:sldChg>
      <pc:sldChg chg="addSp delSp modSp mod delCm">
        <pc:chgData name="Caroline Prodger" userId="e4ef2e75-b60b-401b-8ebe-291bdcf405f4" providerId="ADAL" clId="{318276A0-85B9-4EFB-801E-4A448188F563}" dt="2023-08-01T19:58:40.520" v="163" actId="1076"/>
        <pc:sldMkLst>
          <pc:docMk/>
          <pc:sldMk cId="122792820" sldId="360"/>
        </pc:sldMkLst>
        <pc:spChg chg="mod">
          <ac:chgData name="Caroline Prodger" userId="e4ef2e75-b60b-401b-8ebe-291bdcf405f4" providerId="ADAL" clId="{318276A0-85B9-4EFB-801E-4A448188F563}" dt="2023-08-01T19:58:31.183" v="161" actId="14100"/>
          <ac:spMkLst>
            <pc:docMk/>
            <pc:sldMk cId="122792820" sldId="360"/>
            <ac:spMk id="3" creationId="{47BD11AB-73FA-4393-9D67-AFB0484B4212}"/>
          </ac:spMkLst>
        </pc:spChg>
        <pc:spChg chg="mod">
          <ac:chgData name="Caroline Prodger" userId="e4ef2e75-b60b-401b-8ebe-291bdcf405f4" providerId="ADAL" clId="{318276A0-85B9-4EFB-801E-4A448188F563}" dt="2023-08-01T19:58:26.190" v="160" actId="1076"/>
          <ac:spMkLst>
            <pc:docMk/>
            <pc:sldMk cId="122792820" sldId="360"/>
            <ac:spMk id="6" creationId="{5619FC71-23A5-4E0E-9AE4-D40C6CDDA536}"/>
          </ac:spMkLst>
        </pc:spChg>
        <pc:picChg chg="del">
          <ac:chgData name="Caroline Prodger" userId="e4ef2e75-b60b-401b-8ebe-291bdcf405f4" providerId="ADAL" clId="{318276A0-85B9-4EFB-801E-4A448188F563}" dt="2023-08-01T19:52:35.686" v="151" actId="478"/>
          <ac:picMkLst>
            <pc:docMk/>
            <pc:sldMk cId="122792820" sldId="360"/>
            <ac:picMk id="4" creationId="{D1A99ABA-173E-4336-BC5F-BFC66C0EBF89}"/>
          </ac:picMkLst>
        </pc:picChg>
        <pc:picChg chg="add mod modCrop">
          <ac:chgData name="Caroline Prodger" userId="e4ef2e75-b60b-401b-8ebe-291bdcf405f4" providerId="ADAL" clId="{318276A0-85B9-4EFB-801E-4A448188F563}" dt="2023-08-01T19:58:40.520" v="163" actId="1076"/>
          <ac:picMkLst>
            <pc:docMk/>
            <pc:sldMk cId="122792820" sldId="360"/>
            <ac:picMk id="7" creationId="{5D276228-7F75-7A7E-9153-93751BF9C319}"/>
          </ac:picMkLst>
        </pc:picChg>
      </pc:sldChg>
      <pc:sldChg chg="addSp delSp modSp mod delAnim">
        <pc:chgData name="Caroline Prodger" userId="e4ef2e75-b60b-401b-8ebe-291bdcf405f4" providerId="ADAL" clId="{318276A0-85B9-4EFB-801E-4A448188F563}" dt="2023-08-01T19:38:37.478" v="149" actId="1076"/>
        <pc:sldMkLst>
          <pc:docMk/>
          <pc:sldMk cId="2500424372" sldId="361"/>
        </pc:sldMkLst>
        <pc:spChg chg="mod">
          <ac:chgData name="Caroline Prodger" userId="e4ef2e75-b60b-401b-8ebe-291bdcf405f4" providerId="ADAL" clId="{318276A0-85B9-4EFB-801E-4A448188F563}" dt="2023-08-01T19:38:34.340" v="148" actId="14100"/>
          <ac:spMkLst>
            <pc:docMk/>
            <pc:sldMk cId="2500424372" sldId="361"/>
            <ac:spMk id="3" creationId="{47BD11AB-73FA-4393-9D67-AFB0484B4212}"/>
          </ac:spMkLst>
        </pc:spChg>
        <pc:picChg chg="del">
          <ac:chgData name="Caroline Prodger" userId="e4ef2e75-b60b-401b-8ebe-291bdcf405f4" providerId="ADAL" clId="{318276A0-85B9-4EFB-801E-4A448188F563}" dt="2023-08-01T19:37:48.665" v="135" actId="478"/>
          <ac:picMkLst>
            <pc:docMk/>
            <pc:sldMk cId="2500424372" sldId="361"/>
            <ac:picMk id="4" creationId="{B1AB3AE2-B035-4A55-8FF2-72F0D6D295B2}"/>
          </ac:picMkLst>
        </pc:picChg>
        <pc:picChg chg="del">
          <ac:chgData name="Caroline Prodger" userId="e4ef2e75-b60b-401b-8ebe-291bdcf405f4" providerId="ADAL" clId="{318276A0-85B9-4EFB-801E-4A448188F563}" dt="2023-08-01T19:37:46.736" v="134" actId="478"/>
          <ac:picMkLst>
            <pc:docMk/>
            <pc:sldMk cId="2500424372" sldId="361"/>
            <ac:picMk id="5" creationId="{6C79BFE1-FF29-4073-84AD-0F44EE87EA63}"/>
          </ac:picMkLst>
        </pc:picChg>
        <pc:picChg chg="add mod">
          <ac:chgData name="Caroline Prodger" userId="e4ef2e75-b60b-401b-8ebe-291bdcf405f4" providerId="ADAL" clId="{318276A0-85B9-4EFB-801E-4A448188F563}" dt="2023-08-01T19:38:37.478" v="149" actId="1076"/>
          <ac:picMkLst>
            <pc:docMk/>
            <pc:sldMk cId="2500424372" sldId="361"/>
            <ac:picMk id="7" creationId="{BB22A0AA-40D2-43CD-7641-FA002C145627}"/>
          </ac:picMkLst>
        </pc:picChg>
        <pc:picChg chg="add mod">
          <ac:chgData name="Caroline Prodger" userId="e4ef2e75-b60b-401b-8ebe-291bdcf405f4" providerId="ADAL" clId="{318276A0-85B9-4EFB-801E-4A448188F563}" dt="2023-08-01T19:38:28.319" v="146" actId="14100"/>
          <ac:picMkLst>
            <pc:docMk/>
            <pc:sldMk cId="2500424372" sldId="361"/>
            <ac:picMk id="9" creationId="{5065B464-07B2-3253-21BB-E6D0AA529733}"/>
          </ac:picMkLst>
        </pc:picChg>
      </pc:sldChg>
      <pc:sldChg chg="addSp delSp modSp mod delCm">
        <pc:chgData name="Caroline Prodger" userId="e4ef2e75-b60b-401b-8ebe-291bdcf405f4" providerId="ADAL" clId="{318276A0-85B9-4EFB-801E-4A448188F563}" dt="2023-08-01T20:05:24.004" v="238" actId="20577"/>
        <pc:sldMkLst>
          <pc:docMk/>
          <pc:sldMk cId="116009857" sldId="367"/>
        </pc:sldMkLst>
        <pc:spChg chg="mod">
          <ac:chgData name="Caroline Prodger" userId="e4ef2e75-b60b-401b-8ebe-291bdcf405f4" providerId="ADAL" clId="{318276A0-85B9-4EFB-801E-4A448188F563}" dt="2023-08-01T20:05:24.004" v="238" actId="20577"/>
          <ac:spMkLst>
            <pc:docMk/>
            <pc:sldMk cId="116009857" sldId="367"/>
            <ac:spMk id="3" creationId="{47BD11AB-73FA-4393-9D67-AFB0484B4212}"/>
          </ac:spMkLst>
        </pc:spChg>
        <pc:picChg chg="del">
          <ac:chgData name="Caroline Prodger" userId="e4ef2e75-b60b-401b-8ebe-291bdcf405f4" providerId="ADAL" clId="{318276A0-85B9-4EFB-801E-4A448188F563}" dt="2023-08-01T20:01:36.803" v="164" actId="478"/>
          <ac:picMkLst>
            <pc:docMk/>
            <pc:sldMk cId="116009857" sldId="367"/>
            <ac:picMk id="4" creationId="{77A4EC1E-7D03-4E04-A6B6-397C8AD265F1}"/>
          </ac:picMkLst>
        </pc:picChg>
        <pc:picChg chg="add mod">
          <ac:chgData name="Caroline Prodger" userId="e4ef2e75-b60b-401b-8ebe-291bdcf405f4" providerId="ADAL" clId="{318276A0-85B9-4EFB-801E-4A448188F563}" dt="2023-08-01T20:03:12.294" v="184" actId="1076"/>
          <ac:picMkLst>
            <pc:docMk/>
            <pc:sldMk cId="116009857" sldId="367"/>
            <ac:picMk id="6" creationId="{209E7F95-7615-5812-4544-2493D6217623}"/>
          </ac:picMkLst>
        </pc:picChg>
      </pc:sldChg>
      <pc:sldChg chg="modNotesTx">
        <pc:chgData name="Caroline Prodger" userId="e4ef2e75-b60b-401b-8ebe-291bdcf405f4" providerId="ADAL" clId="{318276A0-85B9-4EFB-801E-4A448188F563}" dt="2023-08-01T19:26:25.721" v="49" actId="20577"/>
        <pc:sldMkLst>
          <pc:docMk/>
          <pc:sldMk cId="1297538258" sldId="36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nationalarchives.gov.uk/doc/open-government-licence/version/3"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960484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501304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47129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0" dirty="0">
                <a:solidFill>
                  <a:srgbClr val="26262A"/>
                </a:solidFill>
                <a:effectLst/>
                <a:latin typeface="Open Sans" panose="020B0606030504020204" pitchFamily="34" charset="0"/>
              </a:rPr>
              <a:t>This Ten Point Plan for a Green Industrial Revolution is licensed under the </a:t>
            </a:r>
            <a:r>
              <a:rPr lang="en-US" b="0" i="0" u="sng" dirty="0">
                <a:solidFill>
                  <a:srgbClr val="134571"/>
                </a:solidFill>
                <a:effectLst/>
                <a:latin typeface="Open Sans" panose="020B0606030504020204" pitchFamily="34" charset="0"/>
                <a:hlinkClick r:id="rId3"/>
              </a:rPr>
              <a:t>Open Government </a:t>
            </a:r>
            <a:r>
              <a:rPr lang="en-US" b="0" i="0" u="sng" dirty="0" err="1">
                <a:solidFill>
                  <a:srgbClr val="134571"/>
                </a:solidFill>
                <a:effectLst/>
                <a:latin typeface="Open Sans" panose="020B0606030504020204" pitchFamily="34" charset="0"/>
                <a:hlinkClick r:id="rId3"/>
              </a:rPr>
              <a:t>Licence</a:t>
            </a:r>
            <a:r>
              <a:rPr lang="en-US" b="0" i="0" u="sng" dirty="0">
                <a:solidFill>
                  <a:srgbClr val="134571"/>
                </a:solidFill>
                <a:effectLst/>
                <a:latin typeface="Open Sans" panose="020B0606030504020204" pitchFamily="34" charset="0"/>
                <a:hlinkClick r:id="rId3"/>
              </a:rPr>
              <a:t> 3.0</a:t>
            </a:r>
            <a:r>
              <a:rPr lang="en-US" b="0" i="0" dirty="0">
                <a:solidFill>
                  <a:srgbClr val="26262A"/>
                </a:solidFill>
                <a:effectLst/>
                <a:latin typeface="Open Sans" panose="020B0606030504020204" pitchFamily="34" charset="0"/>
              </a:rPr>
              <a:t>.</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91343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919162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910738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307969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195597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2.  Sustainability</a:t>
            </a:r>
          </a:p>
        </p:txBody>
      </p:sp>
      <p:sp>
        <p:nvSpPr>
          <p:cNvPr id="2053" name="Rectangle 15"/>
          <p:cNvSpPr>
            <a:spLocks noGrp="1" noChangeArrowheads="1"/>
          </p:cNvSpPr>
          <p:nvPr>
            <p:ph type="title"/>
          </p:nvPr>
        </p:nvSpPr>
        <p:spPr>
          <a:xfrm>
            <a:off x="457200" y="2636912"/>
            <a:ext cx="8153400" cy="2514600"/>
          </a:xfrm>
        </p:spPr>
        <p:txBody>
          <a:bodyPr anchor="t"/>
          <a:lstStyle/>
          <a:p>
            <a:pPr eaLnBrk="1" hangingPunct="1"/>
            <a:r>
              <a:rPr lang="en-GB" dirty="0">
                <a:ea typeface="ＭＳ Ｐゴシック" pitchFamily="-105" charset="-128"/>
                <a:cs typeface="ＭＳ Ｐゴシック" pitchFamily="-105" charset="-128"/>
              </a:rPr>
              <a:t>2.3 The causes, impact and management of climate change</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13: The Ten Point Plan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724662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42254-912C-4A24-8046-99723D2F65D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7DFE93FD-B38B-40B5-8DC2-68F493F73648}"/>
              </a:ext>
            </a:extLst>
          </p:cNvPr>
          <p:cNvSpPr>
            <a:spLocks noGrp="1"/>
          </p:cNvSpPr>
          <p:nvPr>
            <p:ph sz="quarter" idx="10"/>
          </p:nvPr>
        </p:nvSpPr>
        <p:spPr>
          <a:xfrm>
            <a:off x="457200" y="1512000"/>
            <a:ext cx="5554960" cy="4338000"/>
          </a:xfrm>
        </p:spPr>
        <p:txBody>
          <a:bodyPr numCol="1"/>
          <a:lstStyle/>
          <a:p>
            <a:r>
              <a:rPr lang="en-US" dirty="0"/>
              <a:t>By the end of this presentation, learners should be able to:</a:t>
            </a:r>
            <a:endParaRPr lang="en-GB" dirty="0"/>
          </a:p>
          <a:p>
            <a:pPr marL="342900" lvl="0" indent="-342900">
              <a:buClr>
                <a:srgbClr val="0077E3"/>
              </a:buClr>
              <a:buFont typeface="Arial" panose="020B0604020202020204" pitchFamily="34" charset="0"/>
              <a:buChar char="•"/>
            </a:pPr>
            <a:r>
              <a:rPr lang="en-GB" dirty="0"/>
              <a:t>explain the government’s Ten Point Plan for a ‘green industrial revolution’</a:t>
            </a:r>
          </a:p>
          <a:p>
            <a:pPr marL="342900" lvl="0" indent="-342900">
              <a:buClr>
                <a:srgbClr val="0077E3"/>
              </a:buClr>
              <a:buFont typeface="Arial" panose="020B0604020202020204" pitchFamily="34" charset="0"/>
              <a:buChar char="•"/>
            </a:pPr>
            <a:r>
              <a:rPr lang="en-GB" dirty="0"/>
              <a:t>describe the relevance of the following points for the agriculture, environment and animal care sector:</a:t>
            </a:r>
          </a:p>
          <a:p>
            <a:pPr marL="558800" lvl="1" indent="-342900">
              <a:buFont typeface="Arial" panose="020B0604020202020204" pitchFamily="34" charset="0"/>
              <a:buChar char="•"/>
            </a:pPr>
            <a:r>
              <a:rPr lang="en-GB" dirty="0"/>
              <a:t>point 2: driving the growth of low-carbon hydrogen</a:t>
            </a:r>
          </a:p>
          <a:p>
            <a:pPr marL="558800" lvl="1" indent="-342900">
              <a:buFont typeface="Arial" panose="020B0604020202020204" pitchFamily="34" charset="0"/>
              <a:buChar char="•"/>
            </a:pPr>
            <a:r>
              <a:rPr lang="en-GB" dirty="0"/>
              <a:t>point 8: investing in carbon capture, use and storage</a:t>
            </a:r>
          </a:p>
          <a:p>
            <a:pPr marL="558800" lvl="1" indent="-342900">
              <a:buFont typeface="Arial" panose="020B0604020202020204" pitchFamily="34" charset="0"/>
              <a:buChar char="•"/>
            </a:pPr>
            <a:r>
              <a:rPr lang="en-GB" dirty="0"/>
              <a:t>point 9: protecting our natural environment.</a:t>
            </a:r>
          </a:p>
          <a:p>
            <a:pPr lvl="0"/>
            <a:endParaRPr lang="en-GB" sz="900" dirty="0"/>
          </a:p>
          <a:p>
            <a:endParaRPr lang="en-GB" dirty="0"/>
          </a:p>
        </p:txBody>
      </p:sp>
      <p:pic>
        <p:nvPicPr>
          <p:cNvPr id="6" name="Picture 5" descr="A green plug with solar panels and wind turbines around earth&#10;&#10;Description automatically generated">
            <a:extLst>
              <a:ext uri="{FF2B5EF4-FFF2-40B4-BE49-F238E27FC236}">
                <a16:creationId xmlns:a16="http://schemas.microsoft.com/office/drawing/2014/main" id="{87AF0158-CB38-3D7B-91F4-8B09BBD9FDBD}"/>
              </a:ext>
            </a:extLst>
          </p:cNvPr>
          <p:cNvPicPr>
            <a:picLocks noChangeAspect="1"/>
          </p:cNvPicPr>
          <p:nvPr/>
        </p:nvPicPr>
        <p:blipFill>
          <a:blip r:embed="rId3"/>
          <a:stretch>
            <a:fillRect/>
          </a:stretch>
        </p:blipFill>
        <p:spPr>
          <a:xfrm>
            <a:off x="6330410" y="1628800"/>
            <a:ext cx="2356390" cy="1569356"/>
          </a:xfrm>
          <a:prstGeom prst="rect">
            <a:avLst/>
          </a:prstGeom>
        </p:spPr>
      </p:pic>
    </p:spTree>
    <p:extLst>
      <p:ext uri="{BB962C8B-B14F-4D97-AF65-F5344CB8AC3E}">
        <p14:creationId xmlns:p14="http://schemas.microsoft.com/office/powerpoint/2010/main" val="1445764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48823-30B6-4C9F-BD41-660D2EE22813}"/>
              </a:ext>
            </a:extLst>
          </p:cNvPr>
          <p:cNvSpPr>
            <a:spLocks noGrp="1"/>
          </p:cNvSpPr>
          <p:nvPr>
            <p:ph type="title"/>
          </p:nvPr>
        </p:nvSpPr>
        <p:spPr/>
        <p:txBody>
          <a:bodyPr/>
          <a:lstStyle/>
          <a:p>
            <a:r>
              <a:rPr lang="en-GB" dirty="0"/>
              <a:t>Your turn</a:t>
            </a:r>
          </a:p>
        </p:txBody>
      </p:sp>
      <p:sp>
        <p:nvSpPr>
          <p:cNvPr id="3" name="Content Placeholder 2">
            <a:extLst>
              <a:ext uri="{FF2B5EF4-FFF2-40B4-BE49-F238E27FC236}">
                <a16:creationId xmlns:a16="http://schemas.microsoft.com/office/drawing/2014/main" id="{D0D447B8-9853-408F-BF0E-45E32CC09C5F}"/>
              </a:ext>
            </a:extLst>
          </p:cNvPr>
          <p:cNvSpPr>
            <a:spLocks noGrp="1"/>
          </p:cNvSpPr>
          <p:nvPr>
            <p:ph sz="quarter" idx="10"/>
          </p:nvPr>
        </p:nvSpPr>
        <p:spPr/>
        <p:txBody>
          <a:bodyPr/>
          <a:lstStyle/>
          <a:p>
            <a:r>
              <a:rPr lang="en-GB" dirty="0"/>
              <a:t>What might a ‘green industrial revolution’ look like?</a:t>
            </a:r>
          </a:p>
          <a:p>
            <a:r>
              <a:rPr lang="en-GB" dirty="0"/>
              <a:t>Discuss in groups or pairs.</a:t>
            </a:r>
          </a:p>
        </p:txBody>
      </p:sp>
      <p:pic>
        <p:nvPicPr>
          <p:cNvPr id="5" name="Picture 4" descr="A long road next to a water way with windmills&#10;&#10;Description automatically generated">
            <a:extLst>
              <a:ext uri="{FF2B5EF4-FFF2-40B4-BE49-F238E27FC236}">
                <a16:creationId xmlns:a16="http://schemas.microsoft.com/office/drawing/2014/main" id="{5F4A4608-0297-697E-8004-0BFB723DF997}"/>
              </a:ext>
            </a:extLst>
          </p:cNvPr>
          <p:cNvPicPr>
            <a:picLocks noChangeAspect="1"/>
          </p:cNvPicPr>
          <p:nvPr/>
        </p:nvPicPr>
        <p:blipFill>
          <a:blip r:embed="rId3"/>
          <a:stretch>
            <a:fillRect/>
          </a:stretch>
        </p:blipFill>
        <p:spPr>
          <a:xfrm>
            <a:off x="2490258" y="3068960"/>
            <a:ext cx="4163484" cy="2348206"/>
          </a:xfrm>
          <a:prstGeom prst="rect">
            <a:avLst/>
          </a:prstGeom>
        </p:spPr>
      </p:pic>
    </p:spTree>
    <p:extLst>
      <p:ext uri="{BB962C8B-B14F-4D97-AF65-F5344CB8AC3E}">
        <p14:creationId xmlns:p14="http://schemas.microsoft.com/office/powerpoint/2010/main" val="1350976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0B14B-145B-4DC2-914F-086C314E1563}"/>
              </a:ext>
            </a:extLst>
          </p:cNvPr>
          <p:cNvSpPr>
            <a:spLocks noGrp="1"/>
          </p:cNvSpPr>
          <p:nvPr>
            <p:ph type="title"/>
          </p:nvPr>
        </p:nvSpPr>
        <p:spPr/>
        <p:txBody>
          <a:bodyPr/>
          <a:lstStyle/>
          <a:p>
            <a:r>
              <a:rPr lang="en-GB" dirty="0"/>
              <a:t>What is the Plan?</a:t>
            </a:r>
          </a:p>
        </p:txBody>
      </p:sp>
      <p:sp>
        <p:nvSpPr>
          <p:cNvPr id="3" name="Content Placeholder 2">
            <a:extLst>
              <a:ext uri="{FF2B5EF4-FFF2-40B4-BE49-F238E27FC236}">
                <a16:creationId xmlns:a16="http://schemas.microsoft.com/office/drawing/2014/main" id="{D5E3D2C5-2962-44C9-9E75-D015DFCDD7F4}"/>
              </a:ext>
            </a:extLst>
          </p:cNvPr>
          <p:cNvSpPr>
            <a:spLocks noGrp="1"/>
          </p:cNvSpPr>
          <p:nvPr>
            <p:ph sz="quarter" idx="10"/>
          </p:nvPr>
        </p:nvSpPr>
        <p:spPr>
          <a:xfrm>
            <a:off x="457200" y="1512000"/>
            <a:ext cx="4834880" cy="4248000"/>
          </a:xfrm>
        </p:spPr>
        <p:txBody>
          <a:bodyPr/>
          <a:lstStyle/>
          <a:p>
            <a:r>
              <a:rPr lang="en-GB" dirty="0"/>
              <a:t>The government has developed its Ten Point Plan to invest in green technology.</a:t>
            </a:r>
          </a:p>
          <a:p>
            <a:r>
              <a:rPr lang="en-GB" dirty="0"/>
              <a:t>The Plan will mobilise £12 billion of government investment, and potentially three times as much from the private sector, to create and support up to 250,000 green jobs.</a:t>
            </a:r>
          </a:p>
          <a:p>
            <a:endParaRPr lang="en-GB" dirty="0"/>
          </a:p>
        </p:txBody>
      </p:sp>
      <p:pic>
        <p:nvPicPr>
          <p:cNvPr id="4" name="Picture 3">
            <a:extLst>
              <a:ext uri="{FF2B5EF4-FFF2-40B4-BE49-F238E27FC236}">
                <a16:creationId xmlns:a16="http://schemas.microsoft.com/office/drawing/2014/main" id="{3F337577-0B36-4826-BCCB-7A16B8B8DE99}"/>
              </a:ext>
            </a:extLst>
          </p:cNvPr>
          <p:cNvPicPr>
            <a:picLocks noChangeAspect="1"/>
          </p:cNvPicPr>
          <p:nvPr/>
        </p:nvPicPr>
        <p:blipFill rotWithShape="1">
          <a:blip r:embed="rId3"/>
          <a:srcRect l="34841" t="53151" r="40134" b="12200"/>
          <a:stretch/>
        </p:blipFill>
        <p:spPr>
          <a:xfrm>
            <a:off x="6234832" y="1379702"/>
            <a:ext cx="2451968" cy="3501176"/>
          </a:xfrm>
          <a:prstGeom prst="rect">
            <a:avLst/>
          </a:prstGeom>
        </p:spPr>
      </p:pic>
      <p:pic>
        <p:nvPicPr>
          <p:cNvPr id="5" name="Picture 4">
            <a:extLst>
              <a:ext uri="{FF2B5EF4-FFF2-40B4-BE49-F238E27FC236}">
                <a16:creationId xmlns:a16="http://schemas.microsoft.com/office/drawing/2014/main" id="{327A24F5-4B9A-4B04-949C-49853B4C2326}"/>
              </a:ext>
            </a:extLst>
          </p:cNvPr>
          <p:cNvPicPr>
            <a:picLocks noChangeAspect="1"/>
          </p:cNvPicPr>
          <p:nvPr/>
        </p:nvPicPr>
        <p:blipFill rotWithShape="1">
          <a:blip r:embed="rId4"/>
          <a:srcRect l="69490" t="61550" r="19682" b="28643"/>
          <a:stretch/>
        </p:blipFill>
        <p:spPr>
          <a:xfrm>
            <a:off x="6372200" y="5021963"/>
            <a:ext cx="1224136" cy="1143341"/>
          </a:xfrm>
          <a:prstGeom prst="rect">
            <a:avLst/>
          </a:prstGeom>
        </p:spPr>
      </p:pic>
    </p:spTree>
    <p:extLst>
      <p:ext uri="{BB962C8B-B14F-4D97-AF65-F5344CB8AC3E}">
        <p14:creationId xmlns:p14="http://schemas.microsoft.com/office/powerpoint/2010/main" val="1297538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48823-30B6-4C9F-BD41-660D2EE22813}"/>
              </a:ext>
            </a:extLst>
          </p:cNvPr>
          <p:cNvSpPr>
            <a:spLocks noGrp="1"/>
          </p:cNvSpPr>
          <p:nvPr>
            <p:ph type="title"/>
          </p:nvPr>
        </p:nvSpPr>
        <p:spPr>
          <a:xfrm>
            <a:off x="457200" y="1098000"/>
            <a:ext cx="8229600" cy="382588"/>
          </a:xfrm>
        </p:spPr>
        <p:txBody>
          <a:bodyPr/>
          <a:lstStyle/>
          <a:p>
            <a:r>
              <a:rPr lang="en-GB" dirty="0"/>
              <a:t>Ten points for a greener future?</a:t>
            </a:r>
          </a:p>
        </p:txBody>
      </p:sp>
      <p:sp>
        <p:nvSpPr>
          <p:cNvPr id="4" name="TextBox 3">
            <a:extLst>
              <a:ext uri="{FF2B5EF4-FFF2-40B4-BE49-F238E27FC236}">
                <a16:creationId xmlns:a16="http://schemas.microsoft.com/office/drawing/2014/main" id="{C1BDEDCF-9EF1-4DC6-8E3E-FE45AC90B2B0}"/>
              </a:ext>
            </a:extLst>
          </p:cNvPr>
          <p:cNvSpPr txBox="1"/>
          <p:nvPr/>
        </p:nvSpPr>
        <p:spPr>
          <a:xfrm>
            <a:off x="539552" y="1844824"/>
            <a:ext cx="7369923" cy="4105330"/>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marL="342900" indent="-342900">
              <a:spcBef>
                <a:spcPts val="400"/>
              </a:spcBef>
              <a:spcAft>
                <a:spcPts val="400"/>
              </a:spcAft>
              <a:buFont typeface="+mj-lt"/>
              <a:buAutoNum type="arabicPeriod"/>
            </a:pPr>
            <a:r>
              <a:rPr lang="en-GB" dirty="0"/>
              <a:t>Advancing offshore wind</a:t>
            </a:r>
          </a:p>
          <a:p>
            <a:pPr marL="342900" indent="-342900">
              <a:spcBef>
                <a:spcPts val="400"/>
              </a:spcBef>
              <a:spcAft>
                <a:spcPts val="400"/>
              </a:spcAft>
              <a:buFont typeface="+mj-lt"/>
              <a:buAutoNum type="arabicPeriod"/>
            </a:pPr>
            <a:r>
              <a:rPr lang="en-GB" dirty="0"/>
              <a:t>Driving the growth of low-carbon hydrogen</a:t>
            </a:r>
          </a:p>
          <a:p>
            <a:pPr marL="342900" indent="-342900">
              <a:spcBef>
                <a:spcPts val="400"/>
              </a:spcBef>
              <a:spcAft>
                <a:spcPts val="400"/>
              </a:spcAft>
              <a:buFont typeface="+mj-lt"/>
              <a:buAutoNum type="arabicPeriod"/>
            </a:pPr>
            <a:r>
              <a:rPr lang="en-GB" dirty="0"/>
              <a:t>Delivering new and advanced nuclear power</a:t>
            </a:r>
          </a:p>
          <a:p>
            <a:pPr marL="342900" indent="-342900">
              <a:spcBef>
                <a:spcPts val="400"/>
              </a:spcBef>
              <a:spcAft>
                <a:spcPts val="400"/>
              </a:spcAft>
              <a:buFont typeface="+mj-lt"/>
              <a:buAutoNum type="arabicPeriod"/>
            </a:pPr>
            <a:r>
              <a:rPr lang="en-GB" dirty="0"/>
              <a:t>Accelerating the shift to zero-emission vehicles</a:t>
            </a:r>
          </a:p>
          <a:p>
            <a:pPr marL="342900" indent="-342900">
              <a:spcBef>
                <a:spcPts val="400"/>
              </a:spcBef>
              <a:spcAft>
                <a:spcPts val="400"/>
              </a:spcAft>
              <a:buFont typeface="+mj-lt"/>
              <a:buAutoNum type="arabicPeriod"/>
            </a:pPr>
            <a:r>
              <a:rPr lang="en-GB" dirty="0"/>
              <a:t>Green public transport, cycling and walking</a:t>
            </a:r>
          </a:p>
          <a:p>
            <a:pPr marL="342900" indent="-342900">
              <a:spcBef>
                <a:spcPts val="400"/>
              </a:spcBef>
              <a:spcAft>
                <a:spcPts val="400"/>
              </a:spcAft>
              <a:buFont typeface="+mj-lt"/>
              <a:buAutoNum type="arabicPeriod"/>
            </a:pPr>
            <a:r>
              <a:rPr lang="en-GB" dirty="0"/>
              <a:t>‘Jet zero’ and green ships</a:t>
            </a:r>
          </a:p>
          <a:p>
            <a:pPr marL="342900" indent="-342900">
              <a:spcBef>
                <a:spcPts val="400"/>
              </a:spcBef>
              <a:spcAft>
                <a:spcPts val="400"/>
              </a:spcAft>
              <a:buFont typeface="+mj-lt"/>
              <a:buAutoNum type="arabicPeriod"/>
            </a:pPr>
            <a:r>
              <a:rPr lang="en-GB" dirty="0"/>
              <a:t>Greener buildings</a:t>
            </a:r>
          </a:p>
          <a:p>
            <a:pPr marL="342900" indent="-342900">
              <a:spcBef>
                <a:spcPts val="400"/>
              </a:spcBef>
              <a:spcAft>
                <a:spcPts val="400"/>
              </a:spcAft>
              <a:buFont typeface="+mj-lt"/>
              <a:buAutoNum type="arabicPeriod"/>
            </a:pPr>
            <a:r>
              <a:rPr lang="en-GB" dirty="0"/>
              <a:t>Investing in carbon capture, usage and storage</a:t>
            </a:r>
          </a:p>
          <a:p>
            <a:pPr marL="342900" indent="-342900">
              <a:spcBef>
                <a:spcPts val="400"/>
              </a:spcBef>
              <a:spcAft>
                <a:spcPts val="400"/>
              </a:spcAft>
              <a:buFont typeface="+mj-lt"/>
              <a:buAutoNum type="arabicPeriod"/>
            </a:pPr>
            <a:r>
              <a:rPr lang="en-GB" dirty="0"/>
              <a:t>Protecting our natural environment</a:t>
            </a:r>
          </a:p>
          <a:p>
            <a:pPr marL="342900" indent="-342900">
              <a:spcBef>
                <a:spcPts val="400"/>
              </a:spcBef>
              <a:spcAft>
                <a:spcPts val="400"/>
              </a:spcAft>
              <a:buFont typeface="+mj-lt"/>
              <a:buAutoNum type="arabicPeriod"/>
            </a:pPr>
            <a:r>
              <a:rPr lang="en-GB" dirty="0"/>
              <a:t> Green finance and innovation</a:t>
            </a:r>
          </a:p>
        </p:txBody>
      </p:sp>
    </p:spTree>
    <p:extLst>
      <p:ext uri="{BB962C8B-B14F-4D97-AF65-F5344CB8AC3E}">
        <p14:creationId xmlns:p14="http://schemas.microsoft.com/office/powerpoint/2010/main" val="3146097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E14EC-B79C-4120-A749-53523D23FF76}"/>
              </a:ext>
            </a:extLst>
          </p:cNvPr>
          <p:cNvSpPr>
            <a:spLocks noGrp="1"/>
          </p:cNvSpPr>
          <p:nvPr>
            <p:ph type="title"/>
          </p:nvPr>
        </p:nvSpPr>
        <p:spPr/>
        <p:txBody>
          <a:bodyPr/>
          <a:lstStyle/>
          <a:p>
            <a:r>
              <a:rPr lang="en-GB" dirty="0"/>
              <a:t>How does this fit into the 25 Year Environment Plan?</a:t>
            </a:r>
          </a:p>
        </p:txBody>
      </p:sp>
      <p:sp>
        <p:nvSpPr>
          <p:cNvPr id="4" name="TextBox 3">
            <a:extLst>
              <a:ext uri="{FF2B5EF4-FFF2-40B4-BE49-F238E27FC236}">
                <a16:creationId xmlns:a16="http://schemas.microsoft.com/office/drawing/2014/main" id="{7667E40A-A4D3-4907-8840-19EACB36DBC5}"/>
              </a:ext>
            </a:extLst>
          </p:cNvPr>
          <p:cNvSpPr txBox="1"/>
          <p:nvPr/>
        </p:nvSpPr>
        <p:spPr>
          <a:xfrm>
            <a:off x="323528" y="1512000"/>
            <a:ext cx="3744416" cy="4678717"/>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marL="342900" indent="-342900">
              <a:lnSpc>
                <a:spcPts val="2400"/>
              </a:lnSpc>
              <a:spcBef>
                <a:spcPts val="0"/>
              </a:spcBef>
              <a:spcAft>
                <a:spcPts val="0"/>
              </a:spcAft>
              <a:buFont typeface="+mj-lt"/>
              <a:buAutoNum type="arabicPeriod"/>
            </a:pPr>
            <a:r>
              <a:rPr lang="en-GB" sz="1600" dirty="0"/>
              <a:t>Advancing offshore wind</a:t>
            </a:r>
          </a:p>
          <a:p>
            <a:pPr marL="342900" indent="-342900">
              <a:lnSpc>
                <a:spcPts val="2400"/>
              </a:lnSpc>
              <a:spcBef>
                <a:spcPts val="0"/>
              </a:spcBef>
              <a:spcAft>
                <a:spcPts val="0"/>
              </a:spcAft>
              <a:buFont typeface="+mj-lt"/>
              <a:buAutoNum type="arabicPeriod"/>
            </a:pPr>
            <a:r>
              <a:rPr lang="en-GB" sz="1600" dirty="0"/>
              <a:t>Driving the growth of low-carbon hydrogen</a:t>
            </a:r>
          </a:p>
          <a:p>
            <a:pPr marL="342900" indent="-342900">
              <a:lnSpc>
                <a:spcPts val="2400"/>
              </a:lnSpc>
              <a:spcBef>
                <a:spcPts val="0"/>
              </a:spcBef>
              <a:spcAft>
                <a:spcPts val="0"/>
              </a:spcAft>
              <a:buFont typeface="+mj-lt"/>
              <a:buAutoNum type="arabicPeriod"/>
            </a:pPr>
            <a:r>
              <a:rPr lang="en-GB" sz="1600" dirty="0"/>
              <a:t>Delivering new and advanced nuclear power</a:t>
            </a:r>
          </a:p>
          <a:p>
            <a:pPr marL="342900" indent="-342900">
              <a:lnSpc>
                <a:spcPts val="2400"/>
              </a:lnSpc>
              <a:spcBef>
                <a:spcPts val="0"/>
              </a:spcBef>
              <a:spcAft>
                <a:spcPts val="0"/>
              </a:spcAft>
              <a:buFont typeface="+mj-lt"/>
              <a:buAutoNum type="arabicPeriod"/>
            </a:pPr>
            <a:r>
              <a:rPr lang="en-GB" sz="1600" dirty="0"/>
              <a:t>Accelerating the shift to zero-emission vehicles</a:t>
            </a:r>
          </a:p>
          <a:p>
            <a:pPr marL="342900" indent="-342900">
              <a:lnSpc>
                <a:spcPts val="2400"/>
              </a:lnSpc>
              <a:spcBef>
                <a:spcPts val="0"/>
              </a:spcBef>
              <a:spcAft>
                <a:spcPts val="0"/>
              </a:spcAft>
              <a:buFont typeface="+mj-lt"/>
              <a:buAutoNum type="arabicPeriod"/>
            </a:pPr>
            <a:r>
              <a:rPr lang="en-GB" sz="1600" dirty="0"/>
              <a:t>Green public transport, cycling and walking</a:t>
            </a:r>
          </a:p>
          <a:p>
            <a:pPr marL="342900" indent="-342900">
              <a:lnSpc>
                <a:spcPts val="2400"/>
              </a:lnSpc>
              <a:spcBef>
                <a:spcPts val="0"/>
              </a:spcBef>
              <a:spcAft>
                <a:spcPts val="0"/>
              </a:spcAft>
              <a:buFont typeface="+mj-lt"/>
              <a:buAutoNum type="arabicPeriod"/>
            </a:pPr>
            <a:r>
              <a:rPr lang="en-GB" sz="1600" dirty="0"/>
              <a:t>‘Jet zero’ and green ships</a:t>
            </a:r>
          </a:p>
          <a:p>
            <a:pPr marL="342900" indent="-342900">
              <a:lnSpc>
                <a:spcPts val="2400"/>
              </a:lnSpc>
              <a:spcBef>
                <a:spcPts val="0"/>
              </a:spcBef>
              <a:spcAft>
                <a:spcPts val="0"/>
              </a:spcAft>
              <a:buFont typeface="+mj-lt"/>
              <a:buAutoNum type="arabicPeriod"/>
            </a:pPr>
            <a:r>
              <a:rPr lang="en-GB" sz="1600" dirty="0"/>
              <a:t>Greener buildings</a:t>
            </a:r>
          </a:p>
          <a:p>
            <a:pPr marL="342900" indent="-342900">
              <a:lnSpc>
                <a:spcPts val="2400"/>
              </a:lnSpc>
              <a:spcBef>
                <a:spcPts val="0"/>
              </a:spcBef>
              <a:spcAft>
                <a:spcPts val="0"/>
              </a:spcAft>
              <a:buFont typeface="+mj-lt"/>
              <a:buAutoNum type="arabicPeriod"/>
            </a:pPr>
            <a:r>
              <a:rPr lang="en-GB" sz="1600" dirty="0"/>
              <a:t>Investing in carbon capture, usage and storage</a:t>
            </a:r>
          </a:p>
          <a:p>
            <a:pPr marL="342900" indent="-342900">
              <a:lnSpc>
                <a:spcPts val="2400"/>
              </a:lnSpc>
              <a:spcBef>
                <a:spcPts val="0"/>
              </a:spcBef>
              <a:spcAft>
                <a:spcPts val="0"/>
              </a:spcAft>
              <a:buFont typeface="+mj-lt"/>
              <a:buAutoNum type="arabicPeriod"/>
            </a:pPr>
            <a:r>
              <a:rPr lang="en-GB" sz="1600" dirty="0"/>
              <a:t>Protecting our natural environment</a:t>
            </a:r>
          </a:p>
          <a:p>
            <a:pPr marL="342900" indent="-342900">
              <a:lnSpc>
                <a:spcPts val="2400"/>
              </a:lnSpc>
              <a:spcBef>
                <a:spcPts val="0"/>
              </a:spcBef>
              <a:spcAft>
                <a:spcPts val="0"/>
              </a:spcAft>
              <a:buFont typeface="+mj-lt"/>
              <a:buAutoNum type="arabicPeriod"/>
            </a:pPr>
            <a:r>
              <a:rPr lang="en-GB" sz="1600" dirty="0"/>
              <a:t>Green finance and innovation</a:t>
            </a:r>
            <a:endParaRPr lang="en-GB" dirty="0"/>
          </a:p>
        </p:txBody>
      </p:sp>
      <p:sp>
        <p:nvSpPr>
          <p:cNvPr id="5" name="Content Placeholder 2">
            <a:extLst>
              <a:ext uri="{FF2B5EF4-FFF2-40B4-BE49-F238E27FC236}">
                <a16:creationId xmlns:a16="http://schemas.microsoft.com/office/drawing/2014/main" id="{D23660D4-54B0-4AD8-B69F-ABF80F9B3FB8}"/>
              </a:ext>
            </a:extLst>
          </p:cNvPr>
          <p:cNvSpPr txBox="1">
            <a:spLocks/>
          </p:cNvSpPr>
          <p:nvPr/>
        </p:nvSpPr>
        <p:spPr bwMode="auto">
          <a:xfrm>
            <a:off x="5108416" y="1512000"/>
            <a:ext cx="3744416" cy="3785652"/>
          </a:xfrm>
          <a:prstGeom prst="rect">
            <a:avLst/>
          </a:prstGeom>
          <a:gradFill flip="none" rotWithShape="1">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w="9525">
            <a:solidFill>
              <a:schemeClr val="accent1"/>
            </a:solid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spcBef>
                <a:spcPts val="0"/>
              </a:spcBef>
              <a:spcAft>
                <a:spcPts val="0"/>
              </a:spcAft>
              <a:buClr>
                <a:srgbClr val="0077E3"/>
              </a:buClr>
              <a:buFont typeface="+mj-lt"/>
              <a:buAutoNum type="arabicPeriod"/>
            </a:pPr>
            <a:r>
              <a:rPr lang="en-US" sz="1600" kern="0" dirty="0"/>
              <a:t>Clean air</a:t>
            </a:r>
          </a:p>
          <a:p>
            <a:pPr marL="457200" indent="-457200">
              <a:spcBef>
                <a:spcPts val="0"/>
              </a:spcBef>
              <a:spcAft>
                <a:spcPts val="0"/>
              </a:spcAft>
              <a:buClr>
                <a:srgbClr val="0077E3"/>
              </a:buClr>
              <a:buFont typeface="+mj-lt"/>
              <a:buAutoNum type="arabicPeriod"/>
            </a:pPr>
            <a:r>
              <a:rPr lang="en-US" sz="1600" kern="0" dirty="0"/>
              <a:t>Clean and plentiful water</a:t>
            </a:r>
          </a:p>
          <a:p>
            <a:pPr marL="457200" indent="-457200">
              <a:spcBef>
                <a:spcPts val="0"/>
              </a:spcBef>
              <a:spcAft>
                <a:spcPts val="0"/>
              </a:spcAft>
              <a:buClr>
                <a:srgbClr val="0077E3"/>
              </a:buClr>
              <a:buFont typeface="+mj-lt"/>
              <a:buAutoNum type="arabicPeriod"/>
            </a:pPr>
            <a:r>
              <a:rPr lang="en-US" sz="1600" kern="0" dirty="0"/>
              <a:t>Thriving plants and wildlife</a:t>
            </a:r>
          </a:p>
          <a:p>
            <a:pPr marL="457200" indent="-457200">
              <a:spcBef>
                <a:spcPts val="0"/>
              </a:spcBef>
              <a:spcAft>
                <a:spcPts val="0"/>
              </a:spcAft>
              <a:buClr>
                <a:srgbClr val="0077E3"/>
              </a:buClr>
              <a:buFont typeface="+mj-lt"/>
              <a:buAutoNum type="arabicPeriod"/>
            </a:pPr>
            <a:r>
              <a:rPr lang="en-US" sz="1600" kern="0" dirty="0"/>
              <a:t>Reducing environmental hazards</a:t>
            </a:r>
          </a:p>
          <a:p>
            <a:pPr marL="457200" indent="-457200">
              <a:spcBef>
                <a:spcPts val="0"/>
              </a:spcBef>
              <a:spcAft>
                <a:spcPts val="0"/>
              </a:spcAft>
              <a:buClr>
                <a:srgbClr val="0077E3"/>
              </a:buClr>
              <a:buFont typeface="+mj-lt"/>
              <a:buAutoNum type="arabicPeriod"/>
            </a:pPr>
            <a:r>
              <a:rPr lang="en-US" sz="1600" kern="0" dirty="0"/>
              <a:t>Using resources more sustainably</a:t>
            </a:r>
          </a:p>
          <a:p>
            <a:pPr marL="457200" indent="-457200">
              <a:spcBef>
                <a:spcPts val="0"/>
              </a:spcBef>
              <a:spcAft>
                <a:spcPts val="0"/>
              </a:spcAft>
              <a:buClr>
                <a:srgbClr val="0077E3"/>
              </a:buClr>
              <a:buFont typeface="+mj-lt"/>
              <a:buAutoNum type="arabicPeriod"/>
            </a:pPr>
            <a:r>
              <a:rPr lang="en-US" sz="1600" kern="0" dirty="0"/>
              <a:t>Enhancing beauty, heritage and engagement with nature</a:t>
            </a:r>
          </a:p>
          <a:p>
            <a:pPr marL="457200" indent="-457200">
              <a:spcBef>
                <a:spcPts val="0"/>
              </a:spcBef>
              <a:spcAft>
                <a:spcPts val="0"/>
              </a:spcAft>
              <a:buClr>
                <a:srgbClr val="0077E3"/>
              </a:buClr>
              <a:buFont typeface="+mj-lt"/>
              <a:buAutoNum type="arabicPeriod"/>
            </a:pPr>
            <a:r>
              <a:rPr lang="en-US" sz="1600" kern="0" dirty="0"/>
              <a:t>Mitigating and adapting to climate change</a:t>
            </a:r>
          </a:p>
          <a:p>
            <a:pPr marL="457200" indent="-457200">
              <a:spcBef>
                <a:spcPts val="0"/>
              </a:spcBef>
              <a:spcAft>
                <a:spcPts val="0"/>
              </a:spcAft>
              <a:buClr>
                <a:srgbClr val="0077E3"/>
              </a:buClr>
              <a:buFont typeface="+mj-lt"/>
              <a:buAutoNum type="arabicPeriod"/>
            </a:pPr>
            <a:r>
              <a:rPr lang="en-US" sz="1600" kern="0" dirty="0"/>
              <a:t>Minimising waste</a:t>
            </a:r>
          </a:p>
          <a:p>
            <a:pPr marL="457200" indent="-457200">
              <a:spcBef>
                <a:spcPts val="0"/>
              </a:spcBef>
              <a:spcAft>
                <a:spcPts val="0"/>
              </a:spcAft>
              <a:buClr>
                <a:srgbClr val="0077E3"/>
              </a:buClr>
              <a:buFont typeface="+mj-lt"/>
              <a:buAutoNum type="arabicPeriod"/>
            </a:pPr>
            <a:r>
              <a:rPr lang="en-US" sz="1600" kern="0" dirty="0"/>
              <a:t>Managing exposure to chemicals</a:t>
            </a:r>
          </a:p>
          <a:p>
            <a:pPr marL="457200" indent="-457200">
              <a:spcBef>
                <a:spcPts val="0"/>
              </a:spcBef>
              <a:spcAft>
                <a:spcPts val="0"/>
              </a:spcAft>
              <a:buClr>
                <a:srgbClr val="0077E3"/>
              </a:buClr>
              <a:buFont typeface="+mj-lt"/>
              <a:buAutoNum type="arabicPeriod"/>
            </a:pPr>
            <a:r>
              <a:rPr lang="en-US" sz="1600" kern="0" dirty="0"/>
              <a:t>Enhancing biosecurity</a:t>
            </a:r>
          </a:p>
          <a:p>
            <a:pPr>
              <a:buClr>
                <a:srgbClr val="0077E3"/>
              </a:buClr>
            </a:pPr>
            <a:endParaRPr lang="en-US" kern="0" dirty="0"/>
          </a:p>
        </p:txBody>
      </p:sp>
      <p:cxnSp>
        <p:nvCxnSpPr>
          <p:cNvPr id="7" name="Straight Arrow Connector 6">
            <a:extLst>
              <a:ext uri="{FF2B5EF4-FFF2-40B4-BE49-F238E27FC236}">
                <a16:creationId xmlns:a16="http://schemas.microsoft.com/office/drawing/2014/main" id="{09CEDE59-A75D-4E02-A1CC-28CD92A42806}"/>
              </a:ext>
            </a:extLst>
          </p:cNvPr>
          <p:cNvCxnSpPr>
            <a:cxnSpLocks/>
          </p:cNvCxnSpPr>
          <p:nvPr/>
        </p:nvCxnSpPr>
        <p:spPr>
          <a:xfrm>
            <a:off x="3923928" y="1628800"/>
            <a:ext cx="1080120" cy="0"/>
          </a:xfrm>
          <a:prstGeom prst="straightConnector1">
            <a:avLst/>
          </a:prstGeom>
          <a:ln>
            <a:solidFill>
              <a:schemeClr val="accent6"/>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094572AA-001B-4561-A43A-F979A4FDDA46}"/>
              </a:ext>
            </a:extLst>
          </p:cNvPr>
          <p:cNvCxnSpPr>
            <a:cxnSpLocks/>
          </p:cNvCxnSpPr>
          <p:nvPr/>
        </p:nvCxnSpPr>
        <p:spPr>
          <a:xfrm>
            <a:off x="3923928" y="1628800"/>
            <a:ext cx="1152130" cy="1224136"/>
          </a:xfrm>
          <a:prstGeom prst="straightConnector1">
            <a:avLst/>
          </a:prstGeom>
          <a:ln>
            <a:solidFill>
              <a:schemeClr val="accent6"/>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7EC14DD3-81D7-45FD-BF55-72FA220019B3}"/>
              </a:ext>
            </a:extLst>
          </p:cNvPr>
          <p:cNvCxnSpPr>
            <a:cxnSpLocks/>
          </p:cNvCxnSpPr>
          <p:nvPr/>
        </p:nvCxnSpPr>
        <p:spPr>
          <a:xfrm>
            <a:off x="3923928" y="1628800"/>
            <a:ext cx="1184488" cy="2160240"/>
          </a:xfrm>
          <a:prstGeom prst="straightConnector1">
            <a:avLst/>
          </a:prstGeom>
          <a:ln>
            <a:solidFill>
              <a:schemeClr val="accent6"/>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17F3FA56-8967-4501-8B01-1451E4AD4643}"/>
              </a:ext>
            </a:extLst>
          </p:cNvPr>
          <p:cNvCxnSpPr>
            <a:cxnSpLocks/>
          </p:cNvCxnSpPr>
          <p:nvPr/>
        </p:nvCxnSpPr>
        <p:spPr>
          <a:xfrm>
            <a:off x="3923928" y="1628800"/>
            <a:ext cx="1080120" cy="2736304"/>
          </a:xfrm>
          <a:prstGeom prst="straightConnector1">
            <a:avLst/>
          </a:prstGeom>
          <a:ln>
            <a:solidFill>
              <a:schemeClr val="accent6"/>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2986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192DE-508D-4FC4-B5F9-E5948477ECAB}"/>
              </a:ext>
            </a:extLst>
          </p:cNvPr>
          <p:cNvSpPr>
            <a:spLocks noGrp="1"/>
          </p:cNvSpPr>
          <p:nvPr>
            <p:ph type="title"/>
          </p:nvPr>
        </p:nvSpPr>
        <p:spPr/>
        <p:txBody>
          <a:bodyPr/>
          <a:lstStyle/>
          <a:p>
            <a:r>
              <a:rPr lang="en-GB" dirty="0"/>
              <a:t>Growth of low carbon hydrogen (point 2)</a:t>
            </a:r>
          </a:p>
        </p:txBody>
      </p:sp>
      <p:sp>
        <p:nvSpPr>
          <p:cNvPr id="3" name="Content Placeholder 2">
            <a:extLst>
              <a:ext uri="{FF2B5EF4-FFF2-40B4-BE49-F238E27FC236}">
                <a16:creationId xmlns:a16="http://schemas.microsoft.com/office/drawing/2014/main" id="{47BD11AB-73FA-4393-9D67-AFB0484B4212}"/>
              </a:ext>
            </a:extLst>
          </p:cNvPr>
          <p:cNvSpPr>
            <a:spLocks noGrp="1"/>
          </p:cNvSpPr>
          <p:nvPr>
            <p:ph sz="quarter" idx="10"/>
          </p:nvPr>
        </p:nvSpPr>
        <p:spPr>
          <a:xfrm>
            <a:off x="457200" y="1512000"/>
            <a:ext cx="5410944" cy="4248000"/>
          </a:xfrm>
        </p:spPr>
        <p:txBody>
          <a:bodyPr/>
          <a:lstStyle/>
          <a:p>
            <a:r>
              <a:rPr lang="en-GB" dirty="0"/>
              <a:t>Land management and agriculture have plentiful access to the raw materials from which to harvest </a:t>
            </a:r>
            <a:r>
              <a:rPr lang="en-GB" b="1" dirty="0"/>
              <a:t>low carbon hydrogen</a:t>
            </a:r>
            <a:r>
              <a:rPr lang="en-GB" dirty="0"/>
              <a:t>. </a:t>
            </a:r>
          </a:p>
          <a:p>
            <a:r>
              <a:rPr lang="en-GB" dirty="0"/>
              <a:t>Hydrogen could be used as an alternative, cleaner fuel to heat homes and power vehicles.</a:t>
            </a:r>
          </a:p>
          <a:p>
            <a:r>
              <a:rPr lang="en-GB" dirty="0"/>
              <a:t>Electrolysis of methane (CH</a:t>
            </a:r>
            <a:r>
              <a:rPr lang="en-GB" baseline="-25000" dirty="0"/>
              <a:t>4</a:t>
            </a:r>
            <a:r>
              <a:rPr lang="en-GB" dirty="0"/>
              <a:t>) produces hydrogen (H</a:t>
            </a:r>
            <a:r>
              <a:rPr lang="en-GB" baseline="-25000" dirty="0"/>
              <a:t>2</a:t>
            </a:r>
            <a:r>
              <a:rPr lang="en-GB" dirty="0"/>
              <a:t>) and carbon.</a:t>
            </a:r>
          </a:p>
          <a:p>
            <a:r>
              <a:rPr lang="en-GB" dirty="0"/>
              <a:t>The UK is looking for a production capacity of 5 GW by 2030, and is exploring hydrogen heating trials and usage.</a:t>
            </a:r>
          </a:p>
        </p:txBody>
      </p:sp>
      <p:pic>
        <p:nvPicPr>
          <p:cNvPr id="7" name="Picture 6" descr="A sign on a fence next to a building&#10;&#10;Description automatically generated">
            <a:extLst>
              <a:ext uri="{FF2B5EF4-FFF2-40B4-BE49-F238E27FC236}">
                <a16:creationId xmlns:a16="http://schemas.microsoft.com/office/drawing/2014/main" id="{BB22A0AA-40D2-43CD-7641-FA002C145627}"/>
              </a:ext>
            </a:extLst>
          </p:cNvPr>
          <p:cNvPicPr>
            <a:picLocks noChangeAspect="1"/>
          </p:cNvPicPr>
          <p:nvPr/>
        </p:nvPicPr>
        <p:blipFill>
          <a:blip r:embed="rId3"/>
          <a:stretch>
            <a:fillRect/>
          </a:stretch>
        </p:blipFill>
        <p:spPr>
          <a:xfrm>
            <a:off x="6577586" y="1486722"/>
            <a:ext cx="1550372" cy="2349048"/>
          </a:xfrm>
          <a:prstGeom prst="rect">
            <a:avLst/>
          </a:prstGeom>
        </p:spPr>
      </p:pic>
      <p:pic>
        <p:nvPicPr>
          <p:cNvPr id="9" name="Picture 8" descr="A large metal cylinder on a truck&#10;&#10;Description automatically generated">
            <a:extLst>
              <a:ext uri="{FF2B5EF4-FFF2-40B4-BE49-F238E27FC236}">
                <a16:creationId xmlns:a16="http://schemas.microsoft.com/office/drawing/2014/main" id="{5065B464-07B2-3253-21BB-E6D0AA529733}"/>
              </a:ext>
            </a:extLst>
          </p:cNvPr>
          <p:cNvPicPr>
            <a:picLocks noChangeAspect="1"/>
          </p:cNvPicPr>
          <p:nvPr/>
        </p:nvPicPr>
        <p:blipFill>
          <a:blip r:embed="rId4"/>
          <a:stretch>
            <a:fillRect/>
          </a:stretch>
        </p:blipFill>
        <p:spPr>
          <a:xfrm>
            <a:off x="6156176" y="3931904"/>
            <a:ext cx="2393193" cy="1598653"/>
          </a:xfrm>
          <a:prstGeom prst="rect">
            <a:avLst/>
          </a:prstGeom>
        </p:spPr>
      </p:pic>
    </p:spTree>
    <p:extLst>
      <p:ext uri="{BB962C8B-B14F-4D97-AF65-F5344CB8AC3E}">
        <p14:creationId xmlns:p14="http://schemas.microsoft.com/office/powerpoint/2010/main" val="2500424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192DE-508D-4FC4-B5F9-E5948477ECAB}"/>
              </a:ext>
            </a:extLst>
          </p:cNvPr>
          <p:cNvSpPr>
            <a:spLocks noGrp="1"/>
          </p:cNvSpPr>
          <p:nvPr>
            <p:ph type="title"/>
          </p:nvPr>
        </p:nvSpPr>
        <p:spPr/>
        <p:txBody>
          <a:bodyPr/>
          <a:lstStyle/>
          <a:p>
            <a:r>
              <a:rPr lang="en-GB" dirty="0"/>
              <a:t>Investing in carbon capture and storage (point 8)</a:t>
            </a:r>
            <a:br>
              <a:rPr lang="en-GB" b="0" dirty="0"/>
            </a:br>
            <a:endParaRPr lang="en-GB" dirty="0"/>
          </a:p>
        </p:txBody>
      </p:sp>
      <p:sp>
        <p:nvSpPr>
          <p:cNvPr id="3" name="Content Placeholder 2">
            <a:extLst>
              <a:ext uri="{FF2B5EF4-FFF2-40B4-BE49-F238E27FC236}">
                <a16:creationId xmlns:a16="http://schemas.microsoft.com/office/drawing/2014/main" id="{47BD11AB-73FA-4393-9D67-AFB0484B4212}"/>
              </a:ext>
            </a:extLst>
          </p:cNvPr>
          <p:cNvSpPr>
            <a:spLocks noGrp="1"/>
          </p:cNvSpPr>
          <p:nvPr>
            <p:ph sz="quarter" idx="10"/>
          </p:nvPr>
        </p:nvSpPr>
        <p:spPr>
          <a:xfrm>
            <a:off x="457200" y="1512000"/>
            <a:ext cx="3819524" cy="4248000"/>
          </a:xfrm>
        </p:spPr>
        <p:txBody>
          <a:bodyPr/>
          <a:lstStyle/>
          <a:p>
            <a:r>
              <a:rPr lang="en-GB" b="1" dirty="0"/>
              <a:t>Carbon-capture technology</a:t>
            </a:r>
            <a:r>
              <a:rPr lang="en-GB" dirty="0"/>
              <a:t> is currently in its early development stage but the intention is to invest in the possibility of capturing carbon dioxide emissions and ‘locking’ them up in order to reduce their harmful effects.</a:t>
            </a:r>
          </a:p>
          <a:p>
            <a:r>
              <a:rPr lang="en-GB" dirty="0"/>
              <a:t>Other schemes are looking at drawing CO</a:t>
            </a:r>
            <a:r>
              <a:rPr lang="en-GB" baseline="-25000" dirty="0"/>
              <a:t>2</a:t>
            </a:r>
            <a:r>
              <a:rPr lang="en-GB" dirty="0"/>
              <a:t> from the atmosphere and pumping it into decommissioned oil fields.</a:t>
            </a:r>
          </a:p>
          <a:p>
            <a:endParaRPr lang="en-GB" dirty="0"/>
          </a:p>
        </p:txBody>
      </p:sp>
      <p:sp>
        <p:nvSpPr>
          <p:cNvPr id="6" name="TextBox 5">
            <a:extLst>
              <a:ext uri="{FF2B5EF4-FFF2-40B4-BE49-F238E27FC236}">
                <a16:creationId xmlns:a16="http://schemas.microsoft.com/office/drawing/2014/main" id="{5619FC71-23A5-4E0E-9AE4-D40C6CDDA536}"/>
              </a:ext>
            </a:extLst>
          </p:cNvPr>
          <p:cNvSpPr txBox="1"/>
          <p:nvPr/>
        </p:nvSpPr>
        <p:spPr>
          <a:xfrm>
            <a:off x="4830114" y="4864804"/>
            <a:ext cx="3819524" cy="584775"/>
          </a:xfrm>
          <a:prstGeom prst="rect">
            <a:avLst/>
          </a:prstGeom>
          <a:noFill/>
          <a:ln>
            <a:solidFill>
              <a:schemeClr val="accent1"/>
            </a:solidFill>
          </a:ln>
        </p:spPr>
        <p:txBody>
          <a:bodyPr wrap="square" rtlCol="0">
            <a:spAutoFit/>
          </a:bodyPr>
          <a:lstStyle/>
          <a:p>
            <a:r>
              <a:rPr lang="en-GB" sz="1600" dirty="0"/>
              <a:t>It may be possible to capture and store 10 million tons of CO</a:t>
            </a:r>
            <a:r>
              <a:rPr lang="en-GB" sz="1600" baseline="-25000" dirty="0"/>
              <a:t>2</a:t>
            </a:r>
            <a:r>
              <a:rPr lang="en-GB" sz="1600" dirty="0"/>
              <a:t> by 2030</a:t>
            </a:r>
          </a:p>
        </p:txBody>
      </p:sp>
      <p:pic>
        <p:nvPicPr>
          <p:cNvPr id="7" name="Picture 6" descr="A diagram of a carbon dioxide process&#10;&#10;Description automatically generated">
            <a:extLst>
              <a:ext uri="{FF2B5EF4-FFF2-40B4-BE49-F238E27FC236}">
                <a16:creationId xmlns:a16="http://schemas.microsoft.com/office/drawing/2014/main" id="{5D276228-7F75-7A7E-9153-93751BF9C319}"/>
              </a:ext>
            </a:extLst>
          </p:cNvPr>
          <p:cNvPicPr>
            <a:picLocks noChangeAspect="1"/>
          </p:cNvPicPr>
          <p:nvPr/>
        </p:nvPicPr>
        <p:blipFill rotWithShape="1">
          <a:blip r:embed="rId3"/>
          <a:srcRect t="18900"/>
          <a:stretch/>
        </p:blipFill>
        <p:spPr>
          <a:xfrm>
            <a:off x="4276724" y="1779762"/>
            <a:ext cx="4387214" cy="3024336"/>
          </a:xfrm>
          <a:prstGeom prst="rect">
            <a:avLst/>
          </a:prstGeom>
        </p:spPr>
      </p:pic>
    </p:spTree>
    <p:extLst>
      <p:ext uri="{BB962C8B-B14F-4D97-AF65-F5344CB8AC3E}">
        <p14:creationId xmlns:p14="http://schemas.microsoft.com/office/powerpoint/2010/main" val="122792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192DE-508D-4FC4-B5F9-E5948477ECAB}"/>
              </a:ext>
            </a:extLst>
          </p:cNvPr>
          <p:cNvSpPr>
            <a:spLocks noGrp="1"/>
          </p:cNvSpPr>
          <p:nvPr>
            <p:ph type="title"/>
          </p:nvPr>
        </p:nvSpPr>
        <p:spPr/>
        <p:txBody>
          <a:bodyPr/>
          <a:lstStyle/>
          <a:p>
            <a:r>
              <a:rPr lang="en-GB" dirty="0"/>
              <a:t>Protecting our natural environment (point 9)</a:t>
            </a:r>
            <a:br>
              <a:rPr lang="en-GB" b="0" dirty="0"/>
            </a:br>
            <a:endParaRPr lang="en-GB" dirty="0"/>
          </a:p>
        </p:txBody>
      </p:sp>
      <p:sp>
        <p:nvSpPr>
          <p:cNvPr id="3" name="Content Placeholder 2">
            <a:extLst>
              <a:ext uri="{FF2B5EF4-FFF2-40B4-BE49-F238E27FC236}">
                <a16:creationId xmlns:a16="http://schemas.microsoft.com/office/drawing/2014/main" id="{47BD11AB-73FA-4393-9D67-AFB0484B4212}"/>
              </a:ext>
            </a:extLst>
          </p:cNvPr>
          <p:cNvSpPr>
            <a:spLocks noGrp="1"/>
          </p:cNvSpPr>
          <p:nvPr>
            <p:ph sz="quarter" idx="10"/>
          </p:nvPr>
        </p:nvSpPr>
        <p:spPr>
          <a:xfrm>
            <a:off x="471559" y="1484784"/>
            <a:ext cx="8215241" cy="4248000"/>
          </a:xfrm>
        </p:spPr>
        <p:txBody>
          <a:bodyPr/>
          <a:lstStyle/>
          <a:p>
            <a:r>
              <a:rPr lang="en-GB" dirty="0"/>
              <a:t>The government is increasing funds for the </a:t>
            </a:r>
            <a:r>
              <a:rPr lang="en-GB" b="1" dirty="0"/>
              <a:t>Green Recovery Challenge Fund</a:t>
            </a:r>
            <a:r>
              <a:rPr lang="en-GB" dirty="0"/>
              <a:t>.</a:t>
            </a:r>
          </a:p>
          <a:p>
            <a:r>
              <a:rPr lang="en-GB" dirty="0"/>
              <a:t>The </a:t>
            </a:r>
            <a:r>
              <a:rPr lang="en-US" dirty="0"/>
              <a:t>£40 million </a:t>
            </a:r>
            <a:r>
              <a:rPr lang="en-GB" dirty="0"/>
              <a:t>Fund is available to </a:t>
            </a:r>
            <a:r>
              <a:rPr lang="en-US" dirty="0"/>
              <a:t>environmental charities and partners for projects across England to restore nature and tackle climate change, such as </a:t>
            </a:r>
            <a:r>
              <a:rPr lang="en-GB" dirty="0"/>
              <a:t>creating new wildlife habitats and investing in flooding and coastal defences to prevent erosion. These activities could have a significant impact on land-based industries.</a:t>
            </a:r>
          </a:p>
        </p:txBody>
      </p:sp>
      <p:pic>
        <p:nvPicPr>
          <p:cNvPr id="6" name="Picture 5" descr="A sunset over a river&#10;&#10;Description automatically generated">
            <a:extLst>
              <a:ext uri="{FF2B5EF4-FFF2-40B4-BE49-F238E27FC236}">
                <a16:creationId xmlns:a16="http://schemas.microsoft.com/office/drawing/2014/main" id="{209E7F95-7615-5812-4544-2493D6217623}"/>
              </a:ext>
            </a:extLst>
          </p:cNvPr>
          <p:cNvPicPr>
            <a:picLocks noChangeAspect="1"/>
          </p:cNvPicPr>
          <p:nvPr/>
        </p:nvPicPr>
        <p:blipFill>
          <a:blip r:embed="rId2"/>
          <a:stretch>
            <a:fillRect/>
          </a:stretch>
        </p:blipFill>
        <p:spPr>
          <a:xfrm>
            <a:off x="1431107" y="4221088"/>
            <a:ext cx="6281786" cy="1796592"/>
          </a:xfrm>
          <a:prstGeom prst="rect">
            <a:avLst/>
          </a:prstGeom>
        </p:spPr>
      </p:pic>
    </p:spTree>
    <p:extLst>
      <p:ext uri="{BB962C8B-B14F-4D97-AF65-F5344CB8AC3E}">
        <p14:creationId xmlns:p14="http://schemas.microsoft.com/office/powerpoint/2010/main" val="1160098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C833BF2-9BFB-4A68-8BD8-AD0B9BF3D994}">
  <ds:schemaRefs>
    <ds:schemaRef ds:uri="http://purl.org/dc/elements/1.1/"/>
    <ds:schemaRef ds:uri="dc27f8d2-3406-4c8c-bba2-d1bd495ca71b"/>
    <ds:schemaRef ds:uri="http://purl.org/dc/terms/"/>
    <ds:schemaRef ds:uri="9aa5bd41-8bfc-4bb4-b44b-3ff9857b89ca"/>
    <ds:schemaRef ds:uri="http://schemas.microsoft.com/office/infopath/2007/PartnerControls"/>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114EC473-2145-4F95-BD12-02AEB2C4E3F4}"/>
</file>

<file path=docProps/app.xml><?xml version="1.0" encoding="utf-8"?>
<Properties xmlns="http://schemas.openxmlformats.org/officeDocument/2006/extended-properties" xmlns:vt="http://schemas.openxmlformats.org/officeDocument/2006/docPropsVTypes">
  <Template/>
  <TotalTime>0</TotalTime>
  <Words>595</Words>
  <Application>Microsoft Office PowerPoint</Application>
  <PresentationFormat>On-screen Show (4:3)</PresentationFormat>
  <Paragraphs>73</Paragraphs>
  <Slides>10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Lucida Grande</vt:lpstr>
      <vt:lpstr>Open Sans</vt:lpstr>
      <vt:lpstr>Times New Roman</vt:lpstr>
      <vt:lpstr>Default Design</vt:lpstr>
      <vt:lpstr>2.3 The causes, impact and management of climate change  PowerPoint 13: The Ten Point Plan</vt:lpstr>
      <vt:lpstr>Objectives</vt:lpstr>
      <vt:lpstr>Your turn</vt:lpstr>
      <vt:lpstr>What is the Plan?</vt:lpstr>
      <vt:lpstr>Ten points for a greener future?</vt:lpstr>
      <vt:lpstr>How does this fit into the 25 Year Environment Plan?</vt:lpstr>
      <vt:lpstr>Growth of low carbon hydrogen (point 2)</vt:lpstr>
      <vt:lpstr>Investing in carbon capture and storage (point 8) </vt:lpstr>
      <vt:lpstr>Protecting our natural environment (point 9)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224</cp:revision>
  <dcterms:created xsi:type="dcterms:W3CDTF">2013-05-28T00:38:54Z</dcterms:created>
  <dcterms:modified xsi:type="dcterms:W3CDTF">2023-08-01T20:05:33Z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