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0"/>
  </p:notesMasterIdLst>
  <p:handoutMasterIdLst>
    <p:handoutMasterId r:id="rId11"/>
  </p:handoutMasterIdLst>
  <p:sldIdLst>
    <p:sldId id="372" r:id="rId5"/>
    <p:sldId id="357" r:id="rId6"/>
    <p:sldId id="359" r:id="rId7"/>
    <p:sldId id="358" r:id="rId8"/>
    <p:sldId id="348" r:id="rId9"/>
  </p:sldIdLst>
  <p:sldSz cx="9144000" cy="6858000" type="screen4x3"/>
  <p:notesSz cx="6858000" cy="9144000"/>
  <p:custDataLst>
    <p:tags r:id="rId12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nathan Ingoldby" initials="JI" lastIdx="4" clrIdx="0">
    <p:extLst>
      <p:ext uri="{19B8F6BF-5375-455C-9EA6-DF929625EA0E}">
        <p15:presenceInfo xmlns:p15="http://schemas.microsoft.com/office/powerpoint/2012/main" userId="3ce786af281eb57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895A3E1-814E-4D74-A85E-2B6A66D0BAA2}" v="7" dt="2023-08-01T15:37:02.6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368"/>
    <p:restoredTop sz="85986" autoAdjust="0"/>
  </p:normalViewPr>
  <p:slideViewPr>
    <p:cSldViewPr showGuides="1">
      <p:cViewPr varScale="1">
        <p:scale>
          <a:sx n="62" d="100"/>
          <a:sy n="62" d="100"/>
        </p:scale>
        <p:origin x="1142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gs" Target="tags/tag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notesMaster" Target="notesMasters/notesMaster1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2895A3E1-814E-4D74-A85E-2B6A66D0BAA2}"/>
    <pc:docChg chg="custSel addSld delSld modSld sldOrd">
      <pc:chgData name="Caroline Prodger" userId="e4ef2e75-b60b-401b-8ebe-291bdcf405f4" providerId="ADAL" clId="{2895A3E1-814E-4D74-A85E-2B6A66D0BAA2}" dt="2023-08-01T15:37:39.135" v="946" actId="20577"/>
      <pc:docMkLst>
        <pc:docMk/>
      </pc:docMkLst>
      <pc:sldChg chg="addSp delSp modSp mod delCm">
        <pc:chgData name="Caroline Prodger" userId="e4ef2e75-b60b-401b-8ebe-291bdcf405f4" providerId="ADAL" clId="{2895A3E1-814E-4D74-A85E-2B6A66D0BAA2}" dt="2023-08-01T15:12:59.781" v="6" actId="1076"/>
        <pc:sldMkLst>
          <pc:docMk/>
          <pc:sldMk cId="1237841134" sldId="357"/>
        </pc:sldMkLst>
        <pc:picChg chg="add mod">
          <ac:chgData name="Caroline Prodger" userId="e4ef2e75-b60b-401b-8ebe-291bdcf405f4" providerId="ADAL" clId="{2895A3E1-814E-4D74-A85E-2B6A66D0BAA2}" dt="2023-08-01T15:12:59.781" v="6" actId="1076"/>
          <ac:picMkLst>
            <pc:docMk/>
            <pc:sldMk cId="1237841134" sldId="357"/>
            <ac:picMk id="5" creationId="{5F332344-086C-C69A-1C82-A8A295944044}"/>
          </ac:picMkLst>
        </pc:picChg>
        <pc:picChg chg="del">
          <ac:chgData name="Caroline Prodger" userId="e4ef2e75-b60b-401b-8ebe-291bdcf405f4" providerId="ADAL" clId="{2895A3E1-814E-4D74-A85E-2B6A66D0BAA2}" dt="2023-08-01T15:12:30.030" v="1" actId="478"/>
          <ac:picMkLst>
            <pc:docMk/>
            <pc:sldMk cId="1237841134" sldId="357"/>
            <ac:picMk id="8" creationId="{CA65DCA1-2847-E0E9-FB1A-9376C9163206}"/>
          </ac:picMkLst>
        </pc:picChg>
      </pc:sldChg>
      <pc:sldChg chg="addSp delSp modSp mod ord delAnim delCm modNotesTx">
        <pc:chgData name="Caroline Prodger" userId="e4ef2e75-b60b-401b-8ebe-291bdcf405f4" providerId="ADAL" clId="{2895A3E1-814E-4D74-A85E-2B6A66D0BAA2}" dt="2023-08-01T15:37:39.135" v="946" actId="20577"/>
        <pc:sldMkLst>
          <pc:docMk/>
          <pc:sldMk cId="2372983437" sldId="358"/>
        </pc:sldMkLst>
        <pc:picChg chg="del">
          <ac:chgData name="Caroline Prodger" userId="e4ef2e75-b60b-401b-8ebe-291bdcf405f4" providerId="ADAL" clId="{2895A3E1-814E-4D74-A85E-2B6A66D0BAA2}" dt="2023-08-01T15:19:45.403" v="73" actId="478"/>
          <ac:picMkLst>
            <pc:docMk/>
            <pc:sldMk cId="2372983437" sldId="358"/>
            <ac:picMk id="4" creationId="{3F9F2C0F-FFE3-4223-B192-D258E903F9FA}"/>
          </ac:picMkLst>
        </pc:picChg>
        <pc:picChg chg="del">
          <ac:chgData name="Caroline Prodger" userId="e4ef2e75-b60b-401b-8ebe-291bdcf405f4" providerId="ADAL" clId="{2895A3E1-814E-4D74-A85E-2B6A66D0BAA2}" dt="2023-08-01T15:19:43.773" v="72" actId="478"/>
          <ac:picMkLst>
            <pc:docMk/>
            <pc:sldMk cId="2372983437" sldId="358"/>
            <ac:picMk id="5" creationId="{31E55528-58BE-4C54-B8BA-2A2FDE56AF62}"/>
          </ac:picMkLst>
        </pc:picChg>
        <pc:picChg chg="del">
          <ac:chgData name="Caroline Prodger" userId="e4ef2e75-b60b-401b-8ebe-291bdcf405f4" providerId="ADAL" clId="{2895A3E1-814E-4D74-A85E-2B6A66D0BAA2}" dt="2023-08-01T15:19:42.219" v="71" actId="478"/>
          <ac:picMkLst>
            <pc:docMk/>
            <pc:sldMk cId="2372983437" sldId="358"/>
            <ac:picMk id="6" creationId="{49FD4055-ED85-4F91-B4A2-82EE8B671B35}"/>
          </ac:picMkLst>
        </pc:picChg>
        <pc:picChg chg="del">
          <ac:chgData name="Caroline Prodger" userId="e4ef2e75-b60b-401b-8ebe-291bdcf405f4" providerId="ADAL" clId="{2895A3E1-814E-4D74-A85E-2B6A66D0BAA2}" dt="2023-08-01T15:19:40.621" v="70" actId="478"/>
          <ac:picMkLst>
            <pc:docMk/>
            <pc:sldMk cId="2372983437" sldId="358"/>
            <ac:picMk id="7" creationId="{84F39DCD-4BA6-4462-92D5-151871F500D2}"/>
          </ac:picMkLst>
        </pc:picChg>
        <pc:picChg chg="add mod modCrop">
          <ac:chgData name="Caroline Prodger" userId="e4ef2e75-b60b-401b-8ebe-291bdcf405f4" providerId="ADAL" clId="{2895A3E1-814E-4D74-A85E-2B6A66D0BAA2}" dt="2023-08-01T15:22:14.135" v="82" actId="1076"/>
          <ac:picMkLst>
            <pc:docMk/>
            <pc:sldMk cId="2372983437" sldId="358"/>
            <ac:picMk id="9" creationId="{D14AEA31-EA3E-7336-BDBB-25C4F96E1627}"/>
          </ac:picMkLst>
        </pc:picChg>
      </pc:sldChg>
      <pc:sldChg chg="addSp delSp modSp mod delCm">
        <pc:chgData name="Caroline Prodger" userId="e4ef2e75-b60b-401b-8ebe-291bdcf405f4" providerId="ADAL" clId="{2895A3E1-814E-4D74-A85E-2B6A66D0BAA2}" dt="2023-08-01T15:18:12.485" v="68" actId="732"/>
        <pc:sldMkLst>
          <pc:docMk/>
          <pc:sldMk cId="342036942" sldId="359"/>
        </pc:sldMkLst>
        <pc:spChg chg="mod">
          <ac:chgData name="Caroline Prodger" userId="e4ef2e75-b60b-401b-8ebe-291bdcf405f4" providerId="ADAL" clId="{2895A3E1-814E-4D74-A85E-2B6A66D0BAA2}" dt="2023-08-01T15:14:46.703" v="50" actId="20577"/>
          <ac:spMkLst>
            <pc:docMk/>
            <pc:sldMk cId="342036942" sldId="359"/>
            <ac:spMk id="2" creationId="{84BC6447-0211-4697-98A2-7A0D05CA1641}"/>
          </ac:spMkLst>
        </pc:spChg>
        <pc:graphicFrameChg chg="modGraphic">
          <ac:chgData name="Caroline Prodger" userId="e4ef2e75-b60b-401b-8ebe-291bdcf405f4" providerId="ADAL" clId="{2895A3E1-814E-4D74-A85E-2B6A66D0BAA2}" dt="2023-08-01T15:14:37.888" v="35" actId="20577"/>
          <ac:graphicFrameMkLst>
            <pc:docMk/>
            <pc:sldMk cId="342036942" sldId="359"/>
            <ac:graphicFrameMk id="4" creationId="{E36F1216-344B-4B10-92C3-67CBBDB1D28C}"/>
          </ac:graphicFrameMkLst>
        </pc:graphicFrameChg>
        <pc:picChg chg="add mod">
          <ac:chgData name="Caroline Prodger" userId="e4ef2e75-b60b-401b-8ebe-291bdcf405f4" providerId="ADAL" clId="{2895A3E1-814E-4D74-A85E-2B6A66D0BAA2}" dt="2023-08-01T15:17:59.899" v="67" actId="14100"/>
          <ac:picMkLst>
            <pc:docMk/>
            <pc:sldMk cId="342036942" sldId="359"/>
            <ac:picMk id="6" creationId="{6191B9D8-1D84-A3F5-832F-0879749682A8}"/>
          </ac:picMkLst>
        </pc:picChg>
        <pc:picChg chg="add mod modCrop">
          <ac:chgData name="Caroline Prodger" userId="e4ef2e75-b60b-401b-8ebe-291bdcf405f4" providerId="ADAL" clId="{2895A3E1-814E-4D74-A85E-2B6A66D0BAA2}" dt="2023-08-01T15:18:12.485" v="68" actId="732"/>
          <ac:picMkLst>
            <pc:docMk/>
            <pc:sldMk cId="342036942" sldId="359"/>
            <ac:picMk id="8" creationId="{04241D61-0B71-7455-2AE2-57A8C2D10629}"/>
          </ac:picMkLst>
        </pc:picChg>
        <pc:picChg chg="del">
          <ac:chgData name="Caroline Prodger" userId="e4ef2e75-b60b-401b-8ebe-291bdcf405f4" providerId="ADAL" clId="{2895A3E1-814E-4D74-A85E-2B6A66D0BAA2}" dt="2023-08-01T15:13:37.927" v="8" actId="478"/>
          <ac:picMkLst>
            <pc:docMk/>
            <pc:sldMk cId="342036942" sldId="359"/>
            <ac:picMk id="13" creationId="{9722A236-C776-8408-8E84-7C1089E7D554}"/>
          </ac:picMkLst>
        </pc:picChg>
        <pc:picChg chg="del">
          <ac:chgData name="Caroline Prodger" userId="e4ef2e75-b60b-401b-8ebe-291bdcf405f4" providerId="ADAL" clId="{2895A3E1-814E-4D74-A85E-2B6A66D0BAA2}" dt="2023-08-01T15:13:39.995" v="9" actId="478"/>
          <ac:picMkLst>
            <pc:docMk/>
            <pc:sldMk cId="342036942" sldId="359"/>
            <ac:picMk id="14" creationId="{94BC93E5-E573-8BDD-021F-A7C5F4A03A54}"/>
          </ac:picMkLst>
        </pc:picChg>
      </pc:sldChg>
      <pc:sldChg chg="add del">
        <pc:chgData name="Caroline Prodger" userId="e4ef2e75-b60b-401b-8ebe-291bdcf405f4" providerId="ADAL" clId="{2895A3E1-814E-4D74-A85E-2B6A66D0BAA2}" dt="2023-08-01T15:37:08.810" v="876" actId="47"/>
        <pc:sldMkLst>
          <pc:docMk/>
          <pc:sldMk cId="141174509" sldId="373"/>
        </pc:sldMkLst>
      </pc:sldChg>
      <pc:sldChg chg="modSp new del mod modNotesTx">
        <pc:chgData name="Caroline Prodger" userId="e4ef2e75-b60b-401b-8ebe-291bdcf405f4" providerId="ADAL" clId="{2895A3E1-814E-4D74-A85E-2B6A66D0BAA2}" dt="2023-08-01T15:36:59.324" v="874" actId="2696"/>
        <pc:sldMkLst>
          <pc:docMk/>
          <pc:sldMk cId="4017944752" sldId="373"/>
        </pc:sldMkLst>
        <pc:spChg chg="mod">
          <ac:chgData name="Caroline Prodger" userId="e4ef2e75-b60b-401b-8ebe-291bdcf405f4" providerId="ADAL" clId="{2895A3E1-814E-4D74-A85E-2B6A66D0BAA2}" dt="2023-08-01T15:22:37.277" v="107" actId="20577"/>
          <ac:spMkLst>
            <pc:docMk/>
            <pc:sldMk cId="4017944752" sldId="373"/>
            <ac:spMk id="2" creationId="{BA6EC840-18FC-9D84-4CEE-05EBD5F2DFF7}"/>
          </ac:spMkLst>
        </pc:spChg>
        <pc:spChg chg="mod">
          <ac:chgData name="Caroline Prodger" userId="e4ef2e75-b60b-401b-8ebe-291bdcf405f4" providerId="ADAL" clId="{2895A3E1-814E-4D74-A85E-2B6A66D0BAA2}" dt="2023-08-01T15:34:55.819" v="871" actId="20577"/>
          <ac:spMkLst>
            <pc:docMk/>
            <pc:sldMk cId="4017944752" sldId="373"/>
            <ac:spMk id="3" creationId="{7BD4A765-34D6-43EF-0835-449956770FDE}"/>
          </ac:spMkLst>
        </pc:spChg>
      </pc:sldChg>
    </pc:docChg>
  </pc:docChgLst>
  <pc:docChgLst>
    <pc:chgData name="Caroline Prodger" userId="e4ef2e75-b60b-401b-8ebe-291bdcf405f4" providerId="ADAL" clId="{A450D9A6-D086-478E-B509-5478709C8E6B}"/>
    <pc:docChg chg="custSel delSld modSld">
      <pc:chgData name="Caroline Prodger" userId="e4ef2e75-b60b-401b-8ebe-291bdcf405f4" providerId="ADAL" clId="{A450D9A6-D086-478E-B509-5478709C8E6B}" dt="2023-07-18T01:44:35.837" v="255" actId="2696"/>
      <pc:docMkLst>
        <pc:docMk/>
      </pc:docMkLst>
      <pc:sldChg chg="addSp delSp modSp mod modNotesTx">
        <pc:chgData name="Caroline Prodger" userId="e4ef2e75-b60b-401b-8ebe-291bdcf405f4" providerId="ADAL" clId="{A450D9A6-D086-478E-B509-5478709C8E6B}" dt="2023-07-18T01:44:24.969" v="254" actId="1076"/>
        <pc:sldMkLst>
          <pc:docMk/>
          <pc:sldMk cId="1237841134" sldId="357"/>
        </pc:sldMkLst>
        <pc:spChg chg="mod">
          <ac:chgData name="Caroline Prodger" userId="e4ef2e75-b60b-401b-8ebe-291bdcf405f4" providerId="ADAL" clId="{A450D9A6-D086-478E-B509-5478709C8E6B}" dt="2023-07-18T01:35:19.087" v="50" actId="20577"/>
          <ac:spMkLst>
            <pc:docMk/>
            <pc:sldMk cId="1237841134" sldId="357"/>
            <ac:spMk id="2" creationId="{FE710D70-5FDE-495C-B16B-30159A6375C7}"/>
          </ac:spMkLst>
        </pc:spChg>
        <pc:spChg chg="mod">
          <ac:chgData name="Caroline Prodger" userId="e4ef2e75-b60b-401b-8ebe-291bdcf405f4" providerId="ADAL" clId="{A450D9A6-D086-478E-B509-5478709C8E6B}" dt="2023-07-18T01:43:11.881" v="247" actId="14100"/>
          <ac:spMkLst>
            <pc:docMk/>
            <pc:sldMk cId="1237841134" sldId="357"/>
            <ac:spMk id="3" creationId="{38E59514-F6C3-4ABD-A217-9149BAB02A98}"/>
          </ac:spMkLst>
        </pc:spChg>
        <pc:picChg chg="add del mod">
          <ac:chgData name="Caroline Prodger" userId="e4ef2e75-b60b-401b-8ebe-291bdcf405f4" providerId="ADAL" clId="{A450D9A6-D086-478E-B509-5478709C8E6B}" dt="2023-07-18T01:41:54.201" v="233" actId="21"/>
          <ac:picMkLst>
            <pc:docMk/>
            <pc:sldMk cId="1237841134" sldId="357"/>
            <ac:picMk id="5" creationId="{97176288-775B-2864-4DF1-D74F747C11AC}"/>
          </ac:picMkLst>
        </pc:picChg>
        <pc:picChg chg="add del mod">
          <ac:chgData name="Caroline Prodger" userId="e4ef2e75-b60b-401b-8ebe-291bdcf405f4" providerId="ADAL" clId="{A450D9A6-D086-478E-B509-5478709C8E6B}" dt="2023-07-18T01:42:56.629" v="246" actId="478"/>
          <ac:picMkLst>
            <pc:docMk/>
            <pc:sldMk cId="1237841134" sldId="357"/>
            <ac:picMk id="6" creationId="{D9241809-4028-C9D3-EE4F-E3EB7D93E1FC}"/>
          </ac:picMkLst>
        </pc:picChg>
        <pc:picChg chg="add mod">
          <ac:chgData name="Caroline Prodger" userId="e4ef2e75-b60b-401b-8ebe-291bdcf405f4" providerId="ADAL" clId="{A450D9A6-D086-478E-B509-5478709C8E6B}" dt="2023-07-18T01:44:24.969" v="254" actId="1076"/>
          <ac:picMkLst>
            <pc:docMk/>
            <pc:sldMk cId="1237841134" sldId="357"/>
            <ac:picMk id="8" creationId="{CA65DCA1-2847-E0E9-FB1A-9376C9163206}"/>
          </ac:picMkLst>
        </pc:picChg>
      </pc:sldChg>
      <pc:sldChg chg="addSp delSp modSp mod">
        <pc:chgData name="Caroline Prodger" userId="e4ef2e75-b60b-401b-8ebe-291bdcf405f4" providerId="ADAL" clId="{A450D9A6-D086-478E-B509-5478709C8E6B}" dt="2023-07-18T01:42:15.631" v="237" actId="14100"/>
        <pc:sldMkLst>
          <pc:docMk/>
          <pc:sldMk cId="342036942" sldId="359"/>
        </pc:sldMkLst>
        <pc:graphicFrameChg chg="mod modGraphic">
          <ac:chgData name="Caroline Prodger" userId="e4ef2e75-b60b-401b-8ebe-291bdcf405f4" providerId="ADAL" clId="{A450D9A6-D086-478E-B509-5478709C8E6B}" dt="2023-07-18T01:40:56.546" v="226" actId="20577"/>
          <ac:graphicFrameMkLst>
            <pc:docMk/>
            <pc:sldMk cId="342036942" sldId="359"/>
            <ac:graphicFrameMk id="4" creationId="{E36F1216-344B-4B10-92C3-67CBBDB1D28C}"/>
          </ac:graphicFrameMkLst>
        </pc:graphicFrameChg>
        <pc:picChg chg="del">
          <ac:chgData name="Caroline Prodger" userId="e4ef2e75-b60b-401b-8ebe-291bdcf405f4" providerId="ADAL" clId="{A450D9A6-D086-478E-B509-5478709C8E6B}" dt="2023-07-18T01:40:06.455" v="208" actId="478"/>
          <ac:picMkLst>
            <pc:docMk/>
            <pc:sldMk cId="342036942" sldId="359"/>
            <ac:picMk id="5" creationId="{7A201572-9B40-4160-8045-BED47D87C13D}"/>
          </ac:picMkLst>
        </pc:picChg>
        <pc:picChg chg="del mod">
          <ac:chgData name="Caroline Prodger" userId="e4ef2e75-b60b-401b-8ebe-291bdcf405f4" providerId="ADAL" clId="{A450D9A6-D086-478E-B509-5478709C8E6B}" dt="2023-07-18T01:40:13.308" v="210" actId="478"/>
          <ac:picMkLst>
            <pc:docMk/>
            <pc:sldMk cId="342036942" sldId="359"/>
            <ac:picMk id="6" creationId="{3081F7CA-08BB-4517-BA51-DD19C78DE1FE}"/>
          </ac:picMkLst>
        </pc:picChg>
        <pc:picChg chg="del mod">
          <ac:chgData name="Caroline Prodger" userId="e4ef2e75-b60b-401b-8ebe-291bdcf405f4" providerId="ADAL" clId="{A450D9A6-D086-478E-B509-5478709C8E6B}" dt="2023-07-18T01:40:15.067" v="212" actId="478"/>
          <ac:picMkLst>
            <pc:docMk/>
            <pc:sldMk cId="342036942" sldId="359"/>
            <ac:picMk id="7" creationId="{74DD3A37-8447-477B-9D1B-A65E1B0B6289}"/>
          </ac:picMkLst>
        </pc:picChg>
        <pc:picChg chg="del">
          <ac:chgData name="Caroline Prodger" userId="e4ef2e75-b60b-401b-8ebe-291bdcf405f4" providerId="ADAL" clId="{A450D9A6-D086-478E-B509-5478709C8E6B}" dt="2023-07-18T01:40:21.864" v="213" actId="478"/>
          <ac:picMkLst>
            <pc:docMk/>
            <pc:sldMk cId="342036942" sldId="359"/>
            <ac:picMk id="8" creationId="{3AE74C71-B4B0-4096-AC64-2CFB64866FDB}"/>
          </ac:picMkLst>
        </pc:picChg>
        <pc:picChg chg="del">
          <ac:chgData name="Caroline Prodger" userId="e4ef2e75-b60b-401b-8ebe-291bdcf405f4" providerId="ADAL" clId="{A450D9A6-D086-478E-B509-5478709C8E6B}" dt="2023-07-18T01:40:23.589" v="214" actId="478"/>
          <ac:picMkLst>
            <pc:docMk/>
            <pc:sldMk cId="342036942" sldId="359"/>
            <ac:picMk id="9" creationId="{6B62EF2B-7D32-4748-A0E9-A1D5D74AA57B}"/>
          </ac:picMkLst>
        </pc:picChg>
        <pc:picChg chg="del">
          <ac:chgData name="Caroline Prodger" userId="e4ef2e75-b60b-401b-8ebe-291bdcf405f4" providerId="ADAL" clId="{A450D9A6-D086-478E-B509-5478709C8E6B}" dt="2023-07-18T01:40:25.490" v="215" actId="478"/>
          <ac:picMkLst>
            <pc:docMk/>
            <pc:sldMk cId="342036942" sldId="359"/>
            <ac:picMk id="10" creationId="{C6FAB44D-A4A1-4D32-AFA5-4F3F4CC196A8}"/>
          </ac:picMkLst>
        </pc:picChg>
        <pc:picChg chg="del">
          <ac:chgData name="Caroline Prodger" userId="e4ef2e75-b60b-401b-8ebe-291bdcf405f4" providerId="ADAL" clId="{A450D9A6-D086-478E-B509-5478709C8E6B}" dt="2023-07-18T01:40:26.967" v="216" actId="478"/>
          <ac:picMkLst>
            <pc:docMk/>
            <pc:sldMk cId="342036942" sldId="359"/>
            <ac:picMk id="11" creationId="{CF0995F4-5852-417C-B2BD-13263D146A82}"/>
          </ac:picMkLst>
        </pc:picChg>
        <pc:picChg chg="del mod">
          <ac:chgData name="Caroline Prodger" userId="e4ef2e75-b60b-401b-8ebe-291bdcf405f4" providerId="ADAL" clId="{A450D9A6-D086-478E-B509-5478709C8E6B}" dt="2023-07-18T01:40:28.475" v="218" actId="478"/>
          <ac:picMkLst>
            <pc:docMk/>
            <pc:sldMk cId="342036942" sldId="359"/>
            <ac:picMk id="12" creationId="{F13C58BF-50EB-4DE3-8608-982FC1F9A66C}"/>
          </ac:picMkLst>
        </pc:picChg>
        <pc:picChg chg="add mod">
          <ac:chgData name="Caroline Prodger" userId="e4ef2e75-b60b-401b-8ebe-291bdcf405f4" providerId="ADAL" clId="{A450D9A6-D086-478E-B509-5478709C8E6B}" dt="2023-07-18T01:41:44.307" v="232" actId="1076"/>
          <ac:picMkLst>
            <pc:docMk/>
            <pc:sldMk cId="342036942" sldId="359"/>
            <ac:picMk id="13" creationId="{9722A236-C776-8408-8E84-7C1089E7D554}"/>
          </ac:picMkLst>
        </pc:picChg>
        <pc:picChg chg="add mod">
          <ac:chgData name="Caroline Prodger" userId="e4ef2e75-b60b-401b-8ebe-291bdcf405f4" providerId="ADAL" clId="{A450D9A6-D086-478E-B509-5478709C8E6B}" dt="2023-07-18T01:42:15.631" v="237" actId="14100"/>
          <ac:picMkLst>
            <pc:docMk/>
            <pc:sldMk cId="342036942" sldId="359"/>
            <ac:picMk id="14" creationId="{94BC93E5-E573-8BDD-021F-A7C5F4A03A54}"/>
          </ac:picMkLst>
        </pc:picChg>
      </pc:sldChg>
      <pc:sldChg chg="addSp delSp modSp del mod">
        <pc:chgData name="Caroline Prodger" userId="e4ef2e75-b60b-401b-8ebe-291bdcf405f4" providerId="ADAL" clId="{A450D9A6-D086-478E-B509-5478709C8E6B}" dt="2023-07-18T01:44:35.837" v="255" actId="2696"/>
        <pc:sldMkLst>
          <pc:docMk/>
          <pc:sldMk cId="3738428359" sldId="360"/>
        </pc:sldMkLst>
        <pc:spChg chg="add mod">
          <ac:chgData name="Caroline Prodger" userId="e4ef2e75-b60b-401b-8ebe-291bdcf405f4" providerId="ADAL" clId="{A450D9A6-D086-478E-B509-5478709C8E6B}" dt="2023-07-18T01:42:26.204" v="238" actId="21"/>
          <ac:spMkLst>
            <pc:docMk/>
            <pc:sldMk cId="3738428359" sldId="360"/>
            <ac:spMk id="4" creationId="{6E77B3E1-2872-D06F-5181-83976D7ACCF4}"/>
          </ac:spMkLst>
        </pc:spChg>
        <pc:picChg chg="del">
          <ac:chgData name="Caroline Prodger" userId="e4ef2e75-b60b-401b-8ebe-291bdcf405f4" providerId="ADAL" clId="{A450D9A6-D086-478E-B509-5478709C8E6B}" dt="2023-07-18T01:42:26.204" v="238" actId="21"/>
          <ac:picMkLst>
            <pc:docMk/>
            <pc:sldMk cId="3738428359" sldId="360"/>
            <ac:picMk id="5" creationId="{5840DAC0-9352-1314-88C2-624B253C0F8F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8/1/2023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04845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24688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37532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For a review of evidence of human causes of climate change see https://www.bbc.co.uk/news/science-environment-58954530.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0529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5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Qualifications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Agriculture, Environment and Animal Care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Agriculture, Environmental and Animal Care Common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350707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9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2023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587143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2.  Sustainability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636912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2.3 The causes, impact and management of climate change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10: Causes of climate change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710D70-5FDE-495C-B16B-30159A637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E59514-F6C3-4ABD-A217-9149BAB02A9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r>
              <a:rPr lang="en-US" dirty="0"/>
              <a:t>By the end of this presentation, learners should be able to</a:t>
            </a:r>
            <a:r>
              <a:rPr lang="en-GB" dirty="0"/>
              <a:t>:</a:t>
            </a:r>
            <a:endParaRPr lang="en-GB" b="1" dirty="0"/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discuss the causes and impacts of evidence-based climate change</a:t>
            </a:r>
          </a:p>
          <a:p>
            <a:pPr marL="342900" lvl="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identify the human activies that are driving climate change.</a:t>
            </a:r>
          </a:p>
        </p:txBody>
      </p:sp>
      <p:pic>
        <p:nvPicPr>
          <p:cNvPr id="5" name="Picture 4" descr="A nuclear power plant with smoke coming out of it&#10;&#10;Description automatically generated">
            <a:extLst>
              <a:ext uri="{FF2B5EF4-FFF2-40B4-BE49-F238E27FC236}">
                <a16:creationId xmlns:a16="http://schemas.microsoft.com/office/drawing/2014/main" id="{5F332344-086C-C69A-1C82-A8A2959440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3804" y="3528594"/>
            <a:ext cx="3956392" cy="2231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8411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BC6447-0211-4697-98A2-7A0D05CA1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Natural and human causes of climate change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E36F1216-344B-4B10-92C3-67CBBDB1D28C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368979799"/>
              </p:ext>
            </p:extLst>
          </p:nvPr>
        </p:nvGraphicFramePr>
        <p:xfrm>
          <a:off x="539552" y="1538839"/>
          <a:ext cx="8147248" cy="36903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3624">
                  <a:extLst>
                    <a:ext uri="{9D8B030D-6E8A-4147-A177-3AD203B41FA5}">
                      <a16:colId xmlns:a16="http://schemas.microsoft.com/office/drawing/2014/main" val="924064697"/>
                    </a:ext>
                  </a:extLst>
                </a:gridCol>
                <a:gridCol w="4073624">
                  <a:extLst>
                    <a:ext uri="{9D8B030D-6E8A-4147-A177-3AD203B41FA5}">
                      <a16:colId xmlns:a16="http://schemas.microsoft.com/office/drawing/2014/main" val="1790877891"/>
                    </a:ext>
                  </a:extLst>
                </a:gridCol>
              </a:tblGrid>
              <a:tr h="1558547">
                <a:tc>
                  <a:txBody>
                    <a:bodyPr/>
                    <a:lstStyle/>
                    <a:p>
                      <a:r>
                        <a:rPr lang="en-GB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Natural causes</a:t>
                      </a:r>
                    </a:p>
                    <a:p>
                      <a:endParaRPr lang="en-GB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endParaRPr lang="en-GB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endParaRPr lang="en-GB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endParaRPr lang="en-GB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H</a:t>
                      </a:r>
                      <a:r>
                        <a:rPr lang="en-GB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uman causes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3426926"/>
                  </a:ext>
                </a:extLst>
              </a:tr>
              <a:tr h="417905">
                <a:tc>
                  <a:txBody>
                    <a:bodyPr/>
                    <a:lstStyle/>
                    <a:p>
                      <a:r>
                        <a:rPr lang="en-GB" dirty="0"/>
                        <a:t>Volcanoes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Burning fossil fuels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9814130"/>
                  </a:ext>
                </a:extLst>
              </a:tr>
              <a:tr h="417905">
                <a:tc>
                  <a:txBody>
                    <a:bodyPr/>
                    <a:lstStyle/>
                    <a:p>
                      <a:r>
                        <a:rPr lang="en-GB" dirty="0"/>
                        <a:t>Ocean currents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Generating power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6324382"/>
                  </a:ext>
                </a:extLst>
              </a:tr>
              <a:tr h="460195">
                <a:tc>
                  <a:txBody>
                    <a:bodyPr/>
                    <a:lstStyle/>
                    <a:p>
                      <a:r>
                        <a:rPr lang="en-GB" dirty="0"/>
                        <a:t>Changes in Earth orbit/axis/tilt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Cutting down forests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0630649"/>
                  </a:ext>
                </a:extLst>
              </a:tr>
              <a:tr h="417905">
                <a:tc>
                  <a:txBody>
                    <a:bodyPr/>
                    <a:lstStyle/>
                    <a:p>
                      <a:r>
                        <a:rPr lang="en-GB" dirty="0"/>
                        <a:t>The Sun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Producing food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0368978"/>
                  </a:ext>
                </a:extLst>
              </a:tr>
              <a:tr h="417905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Waste products (landfill)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6001401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9EF42AD5-97D9-A0D7-2F2F-9CE15CCD3A81}"/>
              </a:ext>
            </a:extLst>
          </p:cNvPr>
          <p:cNvSpPr txBox="1"/>
          <p:nvPr/>
        </p:nvSpPr>
        <p:spPr>
          <a:xfrm>
            <a:off x="457200" y="5377452"/>
            <a:ext cx="78592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/>
              <a:t>Find out more here: </a:t>
            </a:r>
            <a:r>
              <a:rPr lang="en-GB" sz="1800" dirty="0">
                <a:solidFill>
                  <a:srgbClr val="0077E3"/>
                </a:solidFill>
              </a:rPr>
              <a:t>https://www.bgs.ac.uk/discovering-geology/climate-change/what-causes-the-earths-climate-to-change/</a:t>
            </a:r>
          </a:p>
          <a:p>
            <a:endParaRPr lang="en-GB" sz="1800"/>
          </a:p>
        </p:txBody>
      </p:sp>
      <p:pic>
        <p:nvPicPr>
          <p:cNvPr id="6" name="Picture 5" descr="A volcano erupting with lava coming out of the water with Krakatoa in the background&#10;&#10;Description automatically generated">
            <a:extLst>
              <a:ext uri="{FF2B5EF4-FFF2-40B4-BE49-F238E27FC236}">
                <a16:creationId xmlns:a16="http://schemas.microsoft.com/office/drawing/2014/main" id="{6191B9D8-1D84-A3F5-832F-0879749682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9449" y="1811256"/>
            <a:ext cx="1711471" cy="1143263"/>
          </a:xfrm>
          <a:prstGeom prst="rect">
            <a:avLst/>
          </a:prstGeom>
        </p:spPr>
      </p:pic>
      <p:pic>
        <p:nvPicPr>
          <p:cNvPr id="8" name="Picture 7" descr="Aerial view of a forest&#10;&#10;Description automatically generated">
            <a:extLst>
              <a:ext uri="{FF2B5EF4-FFF2-40B4-BE49-F238E27FC236}">
                <a16:creationId xmlns:a16="http://schemas.microsoft.com/office/drawing/2014/main" id="{04241D61-0B71-7455-2AE2-57A8C2D1062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152"/>
          <a:stretch/>
        </p:blipFill>
        <p:spPr>
          <a:xfrm>
            <a:off x="6710816" y="1811256"/>
            <a:ext cx="1760453" cy="1143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369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036F2D-E4DA-40FC-B02A-B7FB35D144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Human activity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0CAE81-CE67-4C39-8F6C-AC0366789CD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Humans are also contrubuting to climate change through: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manufacturing goods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deforestation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transportation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powering buildings.</a:t>
            </a:r>
          </a:p>
        </p:txBody>
      </p:sp>
      <p:pic>
        <p:nvPicPr>
          <p:cNvPr id="9" name="Picture 8" descr="A diagram of different types of climate change&#10;&#10;Description automatically generated">
            <a:extLst>
              <a:ext uri="{FF2B5EF4-FFF2-40B4-BE49-F238E27FC236}">
                <a16:creationId xmlns:a16="http://schemas.microsoft.com/office/drawing/2014/main" id="{D14AEA31-EA3E-7336-BDBB-25C4F96E162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6561"/>
          <a:stretch/>
        </p:blipFill>
        <p:spPr>
          <a:xfrm>
            <a:off x="3322712" y="2276872"/>
            <a:ext cx="5364088" cy="2983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9834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  <p:extLst>
      <p:ext uri="{BB962C8B-B14F-4D97-AF65-F5344CB8AC3E}">
        <p14:creationId xmlns:p14="http://schemas.microsoft.com/office/powerpoint/2010/main" val="72466229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45D90F0893B947B9492BB187A28273" ma:contentTypeVersion="11" ma:contentTypeDescription="Create a new document." ma:contentTypeScope="" ma:versionID="e4ef6b96c9dabef1982affbd20a5f7ff">
  <xsd:schema xmlns:xsd="http://www.w3.org/2001/XMLSchema" xmlns:xs="http://www.w3.org/2001/XMLSchema" xmlns:p="http://schemas.microsoft.com/office/2006/metadata/properties" xmlns:ns2="9aa5bd41-8bfc-4bb4-b44b-3ff9857b89ca" xmlns:ns3="dc27f8d2-3406-4c8c-bba2-d1bd495ca71b" targetNamespace="http://schemas.microsoft.com/office/2006/metadata/properties" ma:root="true" ma:fieldsID="d243bc6dae530fedd49c839dbc841408" ns2:_="" ns3:_="">
    <xsd:import namespace="9aa5bd41-8bfc-4bb4-b44b-3ff9857b89ca"/>
    <xsd:import namespace="dc27f8d2-3406-4c8c-bba2-d1bd495ca7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a5bd41-8bfc-4bb4-b44b-3ff9857b89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68719a6c-9fc0-4287-adae-59b7713c0f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27f8d2-3406-4c8c-bba2-d1bd495ca71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2e4cfa2d-b918-43c9-8dc5-7fa029d6cca6}" ma:internalName="TaxCatchAll" ma:showField="CatchAllData" ma:web="dc27f8d2-3406-4c8c-bba2-d1bd495ca71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aa5bd41-8bfc-4bb4-b44b-3ff9857b89ca">
      <Terms xmlns="http://schemas.microsoft.com/office/infopath/2007/PartnerControls"/>
    </lcf76f155ced4ddcb4097134ff3c332f>
    <TaxCatchAll xmlns="dc27f8d2-3406-4c8c-bba2-d1bd495ca71b" xsi:nil="true"/>
  </documentManagement>
</p:properties>
</file>

<file path=customXml/itemProps1.xml><?xml version="1.0" encoding="utf-8"?>
<ds:datastoreItem xmlns:ds="http://schemas.openxmlformats.org/officeDocument/2006/customXml" ds:itemID="{A921DF18-30C9-4EF8-8D1D-3D0B83D0BBF1}"/>
</file>

<file path=customXml/itemProps2.xml><?xml version="1.0" encoding="utf-8"?>
<ds:datastoreItem xmlns:ds="http://schemas.openxmlformats.org/officeDocument/2006/customXml" ds:itemID="{94A6816B-CA68-4707-B133-0D76E1BAD19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C833BF2-9BFB-4A68-8BD8-AD0B9BF3D994}">
  <ds:schemaRefs>
    <ds:schemaRef ds:uri="http://schemas.microsoft.com/office/2006/documentManagement/types"/>
    <ds:schemaRef ds:uri="9aa5bd41-8bfc-4bb4-b44b-3ff9857b89ca"/>
    <ds:schemaRef ds:uri="http://www.w3.org/XML/1998/namespace"/>
    <ds:schemaRef ds:uri="http://purl.org/dc/terms/"/>
    <ds:schemaRef ds:uri="http://purl.org/dc/elements/1.1/"/>
    <ds:schemaRef ds:uri="http://schemas.microsoft.com/office/infopath/2007/PartnerControls"/>
    <ds:schemaRef ds:uri="dc27f8d2-3406-4c8c-bba2-d1bd495ca71b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169</Words>
  <Application>Microsoft Office PowerPoint</Application>
  <PresentationFormat>On-screen Show (4:3)</PresentationFormat>
  <Paragraphs>37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Lucida Grande</vt:lpstr>
      <vt:lpstr>Times New Roman</vt:lpstr>
      <vt:lpstr>Default Design</vt:lpstr>
      <vt:lpstr>2.3 The causes, impact and management of climate change  PowerPoint 10: Causes of climate change</vt:lpstr>
      <vt:lpstr>Objectives</vt:lpstr>
      <vt:lpstr>Natural and human causes of climate change</vt:lpstr>
      <vt:lpstr>Human activity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Caroline Howell</cp:lastModifiedBy>
  <cp:revision>205</cp:revision>
  <dcterms:created xsi:type="dcterms:W3CDTF">2013-05-28T00:38:54Z</dcterms:created>
  <dcterms:modified xsi:type="dcterms:W3CDTF">2023-08-01T15:37:42Z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0x010100D445D90F0893B947B9492BB187A28273</vt:lpwstr>
  </property>
</Properties>
</file>