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372" r:id="rId5"/>
    <p:sldId id="357" r:id="rId6"/>
    <p:sldId id="358" r:id="rId7"/>
    <p:sldId id="360" r:id="rId8"/>
    <p:sldId id="365" r:id="rId9"/>
    <p:sldId id="364" r:id="rId10"/>
    <p:sldId id="359" r:id="rId11"/>
    <p:sldId id="367" r:id="rId12"/>
    <p:sldId id="371" r:id="rId13"/>
    <p:sldId id="369" r:id="rId14"/>
    <p:sldId id="355" r:id="rId15"/>
    <p:sldId id="370" r:id="rId16"/>
  </p:sldIdLst>
  <p:sldSz cx="9144000" cy="6858000" type="screen4x3"/>
  <p:notesSz cx="6797675" cy="9926638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4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517"/>
    <p:restoredTop sz="83673" autoAdjust="0"/>
  </p:normalViewPr>
  <p:slideViewPr>
    <p:cSldViewPr showGuides="1">
      <p:cViewPr varScale="1">
        <p:scale>
          <a:sx n="69" d="100"/>
          <a:sy n="69" d="100"/>
        </p:scale>
        <p:origin x="1406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BC8E86CC-EDAF-42BF-B330-D6CD11615DA1}"/>
    <pc:docChg chg="modSld">
      <pc:chgData name="Caroline Prodger" userId="e4ef2e75-b60b-401b-8ebe-291bdcf405f4" providerId="ADAL" clId="{BC8E86CC-EDAF-42BF-B330-D6CD11615DA1}" dt="2023-12-14T17:46:03.426" v="32" actId="20577"/>
      <pc:docMkLst>
        <pc:docMk/>
      </pc:docMkLst>
      <pc:sldChg chg="modSp mod">
        <pc:chgData name="Caroline Prodger" userId="e4ef2e75-b60b-401b-8ebe-291bdcf405f4" providerId="ADAL" clId="{BC8E86CC-EDAF-42BF-B330-D6CD11615DA1}" dt="2023-12-14T17:44:06.609" v="15" actId="20577"/>
        <pc:sldMkLst>
          <pc:docMk/>
          <pc:sldMk cId="3808891476" sldId="365"/>
        </pc:sldMkLst>
        <pc:spChg chg="mod">
          <ac:chgData name="Caroline Prodger" userId="e4ef2e75-b60b-401b-8ebe-291bdcf405f4" providerId="ADAL" clId="{BC8E86CC-EDAF-42BF-B330-D6CD11615DA1}" dt="2023-12-14T17:44:06.609" v="15" actId="20577"/>
          <ac:spMkLst>
            <pc:docMk/>
            <pc:sldMk cId="3808891476" sldId="365"/>
            <ac:spMk id="2" creationId="{2F4B6027-B28D-42DC-9608-AA29EAEC2AF2}"/>
          </ac:spMkLst>
        </pc:spChg>
      </pc:sldChg>
      <pc:sldChg chg="modSp mod">
        <pc:chgData name="Caroline Prodger" userId="e4ef2e75-b60b-401b-8ebe-291bdcf405f4" providerId="ADAL" clId="{BC8E86CC-EDAF-42BF-B330-D6CD11615DA1}" dt="2023-12-14T17:46:03.426" v="32" actId="20577"/>
        <pc:sldMkLst>
          <pc:docMk/>
          <pc:sldMk cId="832088431" sldId="371"/>
        </pc:sldMkLst>
        <pc:spChg chg="mod">
          <ac:chgData name="Caroline Prodger" userId="e4ef2e75-b60b-401b-8ebe-291bdcf405f4" providerId="ADAL" clId="{BC8E86CC-EDAF-42BF-B330-D6CD11615DA1}" dt="2023-12-14T17:46:03.426" v="32" actId="20577"/>
          <ac:spMkLst>
            <pc:docMk/>
            <pc:sldMk cId="832088431" sldId="371"/>
            <ac:spMk id="3" creationId="{A1FBDB0B-7C82-48E3-9D37-241157BB471B}"/>
          </ac:spMkLst>
        </pc:spChg>
      </pc:sldChg>
    </pc:docChg>
  </pc:docChgLst>
  <pc:docChgLst>
    <pc:chgData name="Caroline Prodger" userId="e4ef2e75-b60b-401b-8ebe-291bdcf405f4" providerId="ADAL" clId="{0CB2BC1B-4E56-481C-B960-D8D20A5373BF}"/>
    <pc:docChg chg="custSel modSld">
      <pc:chgData name="Caroline Prodger" userId="e4ef2e75-b60b-401b-8ebe-291bdcf405f4" providerId="ADAL" clId="{0CB2BC1B-4E56-481C-B960-D8D20A5373BF}" dt="2023-08-01T14:29:38.660" v="42" actId="732"/>
      <pc:docMkLst>
        <pc:docMk/>
      </pc:docMkLst>
      <pc:sldChg chg="addSp delSp modSp mod">
        <pc:chgData name="Caroline Prodger" userId="e4ef2e75-b60b-401b-8ebe-291bdcf405f4" providerId="ADAL" clId="{0CB2BC1B-4E56-481C-B960-D8D20A5373BF}" dt="2023-08-01T13:46:59.913" v="6" actId="1076"/>
        <pc:sldMkLst>
          <pc:docMk/>
          <pc:sldMk cId="1221202425" sldId="357"/>
        </pc:sldMkLst>
        <pc:picChg chg="del">
          <ac:chgData name="Caroline Prodger" userId="e4ef2e75-b60b-401b-8ebe-291bdcf405f4" providerId="ADAL" clId="{0CB2BC1B-4E56-481C-B960-D8D20A5373BF}" dt="2023-08-01T13:46:42.875" v="1" actId="478"/>
          <ac:picMkLst>
            <pc:docMk/>
            <pc:sldMk cId="1221202425" sldId="357"/>
            <ac:picMk id="4" creationId="{94423617-483D-C74C-333C-9A95420BD653}"/>
          </ac:picMkLst>
        </pc:picChg>
        <pc:picChg chg="add mod">
          <ac:chgData name="Caroline Prodger" userId="e4ef2e75-b60b-401b-8ebe-291bdcf405f4" providerId="ADAL" clId="{0CB2BC1B-4E56-481C-B960-D8D20A5373BF}" dt="2023-08-01T13:46:59.913" v="6" actId="1076"/>
          <ac:picMkLst>
            <pc:docMk/>
            <pc:sldMk cId="1221202425" sldId="357"/>
            <ac:picMk id="6" creationId="{24A77AE5-31E9-A63D-55F3-2596569808BE}"/>
          </ac:picMkLst>
        </pc:picChg>
      </pc:sldChg>
      <pc:sldChg chg="delCm">
        <pc:chgData name="Caroline Prodger" userId="e4ef2e75-b60b-401b-8ebe-291bdcf405f4" providerId="ADAL" clId="{0CB2BC1B-4E56-481C-B960-D8D20A5373BF}" dt="2023-08-01T13:47:19.900" v="7" actId="1592"/>
        <pc:sldMkLst>
          <pc:docMk/>
          <pc:sldMk cId="4039374757" sldId="358"/>
        </pc:sldMkLst>
      </pc:sldChg>
      <pc:sldChg chg="delSp mod delAnim">
        <pc:chgData name="Caroline Prodger" userId="e4ef2e75-b60b-401b-8ebe-291bdcf405f4" providerId="ADAL" clId="{0CB2BC1B-4E56-481C-B960-D8D20A5373BF}" dt="2023-08-01T13:49:24.111" v="34" actId="478"/>
        <pc:sldMkLst>
          <pc:docMk/>
          <pc:sldMk cId="3642502542" sldId="359"/>
        </pc:sldMkLst>
        <pc:picChg chg="del">
          <ac:chgData name="Caroline Prodger" userId="e4ef2e75-b60b-401b-8ebe-291bdcf405f4" providerId="ADAL" clId="{0CB2BC1B-4E56-481C-B960-D8D20A5373BF}" dt="2023-08-01T13:49:24.111" v="34" actId="478"/>
          <ac:picMkLst>
            <pc:docMk/>
            <pc:sldMk cId="3642502542" sldId="359"/>
            <ac:picMk id="6" creationId="{2A106CAB-AE12-4685-B25C-B57BF2003B0C}"/>
          </ac:picMkLst>
        </pc:picChg>
      </pc:sldChg>
      <pc:sldChg chg="modSp mod">
        <pc:chgData name="Caroline Prodger" userId="e4ef2e75-b60b-401b-8ebe-291bdcf405f4" providerId="ADAL" clId="{0CB2BC1B-4E56-481C-B960-D8D20A5373BF}" dt="2023-08-01T13:48:52.297" v="33" actId="14100"/>
        <pc:sldMkLst>
          <pc:docMk/>
          <pc:sldMk cId="2416445966" sldId="364"/>
        </pc:sldMkLst>
        <pc:spChg chg="mod">
          <ac:chgData name="Caroline Prodger" userId="e4ef2e75-b60b-401b-8ebe-291bdcf405f4" providerId="ADAL" clId="{0CB2BC1B-4E56-481C-B960-D8D20A5373BF}" dt="2023-08-01T13:48:52.297" v="33" actId="14100"/>
          <ac:spMkLst>
            <pc:docMk/>
            <pc:sldMk cId="2416445966" sldId="364"/>
            <ac:spMk id="3" creationId="{A3E6A005-AD68-8F4D-A8AE-DCB7EE238FC6}"/>
          </ac:spMkLst>
        </pc:spChg>
      </pc:sldChg>
      <pc:sldChg chg="modSp mod">
        <pc:chgData name="Caroline Prodger" userId="e4ef2e75-b60b-401b-8ebe-291bdcf405f4" providerId="ADAL" clId="{0CB2BC1B-4E56-481C-B960-D8D20A5373BF}" dt="2023-08-01T14:29:23.045" v="39" actId="732"/>
        <pc:sldMkLst>
          <pc:docMk/>
          <pc:sldMk cId="3808891476" sldId="365"/>
        </pc:sldMkLst>
        <pc:spChg chg="mod">
          <ac:chgData name="Caroline Prodger" userId="e4ef2e75-b60b-401b-8ebe-291bdcf405f4" providerId="ADAL" clId="{0CB2BC1B-4E56-481C-B960-D8D20A5373BF}" dt="2023-08-01T13:48:35.263" v="32" actId="20577"/>
          <ac:spMkLst>
            <pc:docMk/>
            <pc:sldMk cId="3808891476" sldId="365"/>
            <ac:spMk id="2" creationId="{2F4B6027-B28D-42DC-9608-AA29EAEC2AF2}"/>
          </ac:spMkLst>
        </pc:spChg>
        <pc:picChg chg="mod modCrop">
          <ac:chgData name="Caroline Prodger" userId="e4ef2e75-b60b-401b-8ebe-291bdcf405f4" providerId="ADAL" clId="{0CB2BC1B-4E56-481C-B960-D8D20A5373BF}" dt="2023-08-01T14:29:23.045" v="39" actId="732"/>
          <ac:picMkLst>
            <pc:docMk/>
            <pc:sldMk cId="3808891476" sldId="365"/>
            <ac:picMk id="5" creationId="{1CAA576C-0E1A-4FDA-81F1-862667494A05}"/>
          </ac:picMkLst>
        </pc:picChg>
      </pc:sldChg>
      <pc:sldChg chg="modSp mod">
        <pc:chgData name="Caroline Prodger" userId="e4ef2e75-b60b-401b-8ebe-291bdcf405f4" providerId="ADAL" clId="{0CB2BC1B-4E56-481C-B960-D8D20A5373BF}" dt="2023-08-01T14:29:38.660" v="42" actId="732"/>
        <pc:sldMkLst>
          <pc:docMk/>
          <pc:sldMk cId="1336173200" sldId="367"/>
        </pc:sldMkLst>
        <pc:picChg chg="mod modCrop">
          <ac:chgData name="Caroline Prodger" userId="e4ef2e75-b60b-401b-8ebe-291bdcf405f4" providerId="ADAL" clId="{0CB2BC1B-4E56-481C-B960-D8D20A5373BF}" dt="2023-08-01T14:29:38.660" v="42" actId="732"/>
          <ac:picMkLst>
            <pc:docMk/>
            <pc:sldMk cId="1336173200" sldId="367"/>
            <ac:picMk id="4" creationId="{7BDB3BE6-F71B-48C8-9C35-B9B2BAE4CA1B}"/>
          </ac:picMkLst>
        </pc:picChg>
      </pc:sldChg>
      <pc:sldChg chg="delSp mod">
        <pc:chgData name="Caroline Prodger" userId="e4ef2e75-b60b-401b-8ebe-291bdcf405f4" providerId="ADAL" clId="{0CB2BC1B-4E56-481C-B960-D8D20A5373BF}" dt="2023-08-01T13:49:46.173" v="35" actId="478"/>
        <pc:sldMkLst>
          <pc:docMk/>
          <pc:sldMk cId="2580284885" sldId="369"/>
        </pc:sldMkLst>
        <pc:picChg chg="del">
          <ac:chgData name="Caroline Prodger" userId="e4ef2e75-b60b-401b-8ebe-291bdcf405f4" providerId="ADAL" clId="{0CB2BC1B-4E56-481C-B960-D8D20A5373BF}" dt="2023-08-01T13:49:46.173" v="35" actId="478"/>
          <ac:picMkLst>
            <pc:docMk/>
            <pc:sldMk cId="2580284885" sldId="369"/>
            <ac:picMk id="7" creationId="{12562894-56F6-A86F-2F43-7EC8D0997A8B}"/>
          </ac:picMkLst>
        </pc:picChg>
      </pc:sldChg>
      <pc:sldChg chg="addSp modSp mod modAnim">
        <pc:chgData name="Caroline Prodger" userId="e4ef2e75-b60b-401b-8ebe-291bdcf405f4" providerId="ADAL" clId="{0CB2BC1B-4E56-481C-B960-D8D20A5373BF}" dt="2023-08-01T14:27:36.436" v="38" actId="1076"/>
        <pc:sldMkLst>
          <pc:docMk/>
          <pc:sldMk cId="832088431" sldId="371"/>
        </pc:sldMkLst>
        <pc:spChg chg="mod">
          <ac:chgData name="Caroline Prodger" userId="e4ef2e75-b60b-401b-8ebe-291bdcf405f4" providerId="ADAL" clId="{0CB2BC1B-4E56-481C-B960-D8D20A5373BF}" dt="2023-08-01T14:27:29.823" v="36" actId="14100"/>
          <ac:spMkLst>
            <pc:docMk/>
            <pc:sldMk cId="832088431" sldId="371"/>
            <ac:spMk id="3" creationId="{A1FBDB0B-7C82-48E3-9D37-241157BB471B}"/>
          </ac:spMkLst>
        </pc:spChg>
        <pc:picChg chg="add mod">
          <ac:chgData name="Caroline Prodger" userId="e4ef2e75-b60b-401b-8ebe-291bdcf405f4" providerId="ADAL" clId="{0CB2BC1B-4E56-481C-B960-D8D20A5373BF}" dt="2023-08-01T14:27:36.436" v="38" actId="1076"/>
          <ac:picMkLst>
            <pc:docMk/>
            <pc:sldMk cId="832088431" sldId="371"/>
            <ac:picMk id="4" creationId="{D0323077-F26B-9DE0-7E75-95A561AC6380}"/>
          </ac:picMkLst>
        </pc:picChg>
      </pc:sldChg>
      <pc:sldChg chg="delCm">
        <pc:chgData name="Caroline Prodger" userId="e4ef2e75-b60b-401b-8ebe-291bdcf405f4" providerId="ADAL" clId="{0CB2BC1B-4E56-481C-B960-D8D20A5373BF}" dt="2023-08-01T13:45:15.941" v="0" actId="1592"/>
        <pc:sldMkLst>
          <pc:docMk/>
          <pc:sldMk cId="0" sldId="372"/>
        </pc:sldMkLst>
      </pc:sldChg>
    </pc:docChg>
  </pc:docChgLst>
  <pc:docChgLst>
    <pc:chgData name="Caroline Prodger" userId="e4ef2e75-b60b-401b-8ebe-291bdcf405f4" providerId="ADAL" clId="{9AD55130-9DA6-4562-84FF-1014D5850FC0}"/>
    <pc:docChg chg="undo custSel addSld delSld modSld sldOrd">
      <pc:chgData name="Caroline Prodger" userId="e4ef2e75-b60b-401b-8ebe-291bdcf405f4" providerId="ADAL" clId="{9AD55130-9DA6-4562-84FF-1014D5850FC0}" dt="2023-07-18T00:33:40.537" v="2323" actId="1076"/>
      <pc:docMkLst>
        <pc:docMk/>
      </pc:docMkLst>
      <pc:sldChg chg="del">
        <pc:chgData name="Caroline Prodger" userId="e4ef2e75-b60b-401b-8ebe-291bdcf405f4" providerId="ADAL" clId="{9AD55130-9DA6-4562-84FF-1014D5850FC0}" dt="2023-07-18T00:31:41.613" v="2217" actId="2696"/>
        <pc:sldMkLst>
          <pc:docMk/>
          <pc:sldMk cId="724662290" sldId="348"/>
        </pc:sldMkLst>
      </pc:sldChg>
      <pc:sldChg chg="modSp add mod delCm">
        <pc:chgData name="Caroline Prodger" userId="e4ef2e75-b60b-401b-8ebe-291bdcf405f4" providerId="ADAL" clId="{9AD55130-9DA6-4562-84FF-1014D5850FC0}" dt="2023-07-18T00:30:52.656" v="2216" actId="20577"/>
        <pc:sldMkLst>
          <pc:docMk/>
          <pc:sldMk cId="2909003197" sldId="355"/>
        </pc:sldMkLst>
        <pc:spChg chg="mod">
          <ac:chgData name="Caroline Prodger" userId="e4ef2e75-b60b-401b-8ebe-291bdcf405f4" providerId="ADAL" clId="{9AD55130-9DA6-4562-84FF-1014D5850FC0}" dt="2023-07-18T00:30:52.656" v="2216" actId="20577"/>
          <ac:spMkLst>
            <pc:docMk/>
            <pc:sldMk cId="2909003197" sldId="355"/>
            <ac:spMk id="3" creationId="{AFC40750-B7F2-4E0C-B4D8-56E22BD195F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9AD55130-9DA6-4562-84FF-1014D5850FC0}" dt="2023-07-18T00:29:36.686" v="2151"/>
              <pc2:cmMkLst xmlns:pc2="http://schemas.microsoft.com/office/powerpoint/2019/9/main/command">
                <pc:docMk/>
                <pc:sldMk cId="2909003197" sldId="355"/>
                <pc2:cmMk id="{96414839-616F-4134-82D9-BF0AAC317F4E}"/>
              </pc2:cmMkLst>
            </pc226:cmChg>
          </p:ext>
        </pc:extLst>
      </pc:sldChg>
      <pc:sldChg chg="modSp mod">
        <pc:chgData name="Caroline Prodger" userId="e4ef2e75-b60b-401b-8ebe-291bdcf405f4" providerId="ADAL" clId="{9AD55130-9DA6-4562-84FF-1014D5850FC0}" dt="2023-07-17T23:31:18.570" v="2" actId="1076"/>
        <pc:sldMkLst>
          <pc:docMk/>
          <pc:sldMk cId="0" sldId="356"/>
        </pc:sldMkLst>
        <pc:spChg chg="mod">
          <ac:chgData name="Caroline Prodger" userId="e4ef2e75-b60b-401b-8ebe-291bdcf405f4" providerId="ADAL" clId="{9AD55130-9DA6-4562-84FF-1014D5850FC0}" dt="2023-07-17T23:31:18.570" v="2" actId="1076"/>
          <ac:spMkLst>
            <pc:docMk/>
            <pc:sldMk cId="0" sldId="356"/>
            <ac:spMk id="2053" creationId="{00000000-0000-0000-0000-000000000000}"/>
          </ac:spMkLst>
        </pc:spChg>
      </pc:sldChg>
      <pc:sldChg chg="modSp mod modNotesTx">
        <pc:chgData name="Caroline Prodger" userId="e4ef2e75-b60b-401b-8ebe-291bdcf405f4" providerId="ADAL" clId="{9AD55130-9DA6-4562-84FF-1014D5850FC0}" dt="2023-07-17T23:46:41.611" v="475" actId="20577"/>
        <pc:sldMkLst>
          <pc:docMk/>
          <pc:sldMk cId="4039374757" sldId="358"/>
        </pc:sldMkLst>
        <pc:spChg chg="mod">
          <ac:chgData name="Caroline Prodger" userId="e4ef2e75-b60b-401b-8ebe-291bdcf405f4" providerId="ADAL" clId="{9AD55130-9DA6-4562-84FF-1014D5850FC0}" dt="2023-07-17T23:37:57.022" v="173" actId="20577"/>
          <ac:spMkLst>
            <pc:docMk/>
            <pc:sldMk cId="4039374757" sldId="358"/>
            <ac:spMk id="2" creationId="{4EFD4635-B94C-4DC8-955F-F4410AA15B55}"/>
          </ac:spMkLst>
        </pc:spChg>
        <pc:spChg chg="mod">
          <ac:chgData name="Caroline Prodger" userId="e4ef2e75-b60b-401b-8ebe-291bdcf405f4" providerId="ADAL" clId="{9AD55130-9DA6-4562-84FF-1014D5850FC0}" dt="2023-07-17T23:46:41.611" v="475" actId="20577"/>
          <ac:spMkLst>
            <pc:docMk/>
            <pc:sldMk cId="4039374757" sldId="358"/>
            <ac:spMk id="3" creationId="{E9252BB5-3DA3-481E-8ED6-B56CA0ED6072}"/>
          </ac:spMkLst>
        </pc:spChg>
      </pc:sldChg>
      <pc:sldChg chg="modSp add mod">
        <pc:chgData name="Caroline Prodger" userId="e4ef2e75-b60b-401b-8ebe-291bdcf405f4" providerId="ADAL" clId="{9AD55130-9DA6-4562-84FF-1014D5850FC0}" dt="2023-07-18T00:13:15.412" v="1374" actId="1076"/>
        <pc:sldMkLst>
          <pc:docMk/>
          <pc:sldMk cId="3642502542" sldId="359"/>
        </pc:sldMkLst>
        <pc:spChg chg="mod">
          <ac:chgData name="Caroline Prodger" userId="e4ef2e75-b60b-401b-8ebe-291bdcf405f4" providerId="ADAL" clId="{9AD55130-9DA6-4562-84FF-1014D5850FC0}" dt="2023-07-18T00:13:00.070" v="1369" actId="20577"/>
          <ac:spMkLst>
            <pc:docMk/>
            <pc:sldMk cId="3642502542" sldId="359"/>
            <ac:spMk id="3" creationId="{8F63FE06-958E-4420-AEDF-27BC87AABDD3}"/>
          </ac:spMkLst>
        </pc:spChg>
        <pc:picChg chg="mod">
          <ac:chgData name="Caroline Prodger" userId="e4ef2e75-b60b-401b-8ebe-291bdcf405f4" providerId="ADAL" clId="{9AD55130-9DA6-4562-84FF-1014D5850FC0}" dt="2023-07-18T00:13:15.412" v="1374" actId="1076"/>
          <ac:picMkLst>
            <pc:docMk/>
            <pc:sldMk cId="3642502542" sldId="359"/>
            <ac:picMk id="4" creationId="{4CBEE707-AC48-479A-B2E9-9F87D975A53B}"/>
          </ac:picMkLst>
        </pc:picChg>
        <pc:picChg chg="mod">
          <ac:chgData name="Caroline Prodger" userId="e4ef2e75-b60b-401b-8ebe-291bdcf405f4" providerId="ADAL" clId="{9AD55130-9DA6-4562-84FF-1014D5850FC0}" dt="2023-07-18T00:13:04.466" v="1370" actId="14100"/>
          <ac:picMkLst>
            <pc:docMk/>
            <pc:sldMk cId="3642502542" sldId="359"/>
            <ac:picMk id="5" creationId="{698B6A90-F65E-482D-86ED-00B29102A47E}"/>
          </ac:picMkLst>
        </pc:picChg>
        <pc:picChg chg="mod">
          <ac:chgData name="Caroline Prodger" userId="e4ef2e75-b60b-401b-8ebe-291bdcf405f4" providerId="ADAL" clId="{9AD55130-9DA6-4562-84FF-1014D5850FC0}" dt="2023-07-18T00:13:11.797" v="1373" actId="1076"/>
          <ac:picMkLst>
            <pc:docMk/>
            <pc:sldMk cId="3642502542" sldId="359"/>
            <ac:picMk id="6" creationId="{2A106CAB-AE12-4685-B25C-B57BF2003B0C}"/>
          </ac:picMkLst>
        </pc:picChg>
      </pc:sldChg>
      <pc:sldChg chg="del">
        <pc:chgData name="Caroline Prodger" userId="e4ef2e75-b60b-401b-8ebe-291bdcf405f4" providerId="ADAL" clId="{9AD55130-9DA6-4562-84FF-1014D5850FC0}" dt="2023-07-17T23:33:16.236" v="3" actId="2696"/>
        <pc:sldMkLst>
          <pc:docMk/>
          <pc:sldMk cId="3984817767" sldId="359"/>
        </pc:sldMkLst>
      </pc:sldChg>
      <pc:sldChg chg="addSp delSp modSp mod">
        <pc:chgData name="Caroline Prodger" userId="e4ef2e75-b60b-401b-8ebe-291bdcf405f4" providerId="ADAL" clId="{9AD55130-9DA6-4562-84FF-1014D5850FC0}" dt="2023-07-17T23:38:39.445" v="181" actId="1076"/>
        <pc:sldMkLst>
          <pc:docMk/>
          <pc:sldMk cId="346442775" sldId="360"/>
        </pc:sldMkLst>
        <pc:spChg chg="mod">
          <ac:chgData name="Caroline Prodger" userId="e4ef2e75-b60b-401b-8ebe-291bdcf405f4" providerId="ADAL" clId="{9AD55130-9DA6-4562-84FF-1014D5850FC0}" dt="2023-07-17T23:38:20.205" v="176"/>
          <ac:spMkLst>
            <pc:docMk/>
            <pc:sldMk cId="346442775" sldId="360"/>
            <ac:spMk id="2" creationId="{F5B65554-C216-4235-874B-4C6BC9D51446}"/>
          </ac:spMkLst>
        </pc:spChg>
        <pc:spChg chg="del mod">
          <ac:chgData name="Caroline Prodger" userId="e4ef2e75-b60b-401b-8ebe-291bdcf405f4" providerId="ADAL" clId="{9AD55130-9DA6-4562-84FF-1014D5850FC0}" dt="2023-07-17T23:38:25.873" v="177" actId="478"/>
          <ac:spMkLst>
            <pc:docMk/>
            <pc:sldMk cId="346442775" sldId="360"/>
            <ac:spMk id="3" creationId="{7423BACB-0C9A-40FB-8777-C40E8F034DC9}"/>
          </ac:spMkLst>
        </pc:spChg>
        <pc:spChg chg="add del mod">
          <ac:chgData name="Caroline Prodger" userId="e4ef2e75-b60b-401b-8ebe-291bdcf405f4" providerId="ADAL" clId="{9AD55130-9DA6-4562-84FF-1014D5850FC0}" dt="2023-07-17T23:38:32.428" v="178" actId="478"/>
          <ac:spMkLst>
            <pc:docMk/>
            <pc:sldMk cId="346442775" sldId="360"/>
            <ac:spMk id="6" creationId="{6A6970B1-AB5B-ADEC-950D-C4F9DAC27DCF}"/>
          </ac:spMkLst>
        </pc:spChg>
        <pc:picChg chg="mod">
          <ac:chgData name="Caroline Prodger" userId="e4ef2e75-b60b-401b-8ebe-291bdcf405f4" providerId="ADAL" clId="{9AD55130-9DA6-4562-84FF-1014D5850FC0}" dt="2023-07-17T23:38:39.445" v="181" actId="1076"/>
          <ac:picMkLst>
            <pc:docMk/>
            <pc:sldMk cId="346442775" sldId="360"/>
            <ac:picMk id="4" creationId="{D7A2B86B-865E-40E0-B095-3237CE847C85}"/>
          </ac:picMkLst>
        </pc:picChg>
      </pc:sldChg>
      <pc:sldChg chg="modSp add mod modNotesTx">
        <pc:chgData name="Caroline Prodger" userId="e4ef2e75-b60b-401b-8ebe-291bdcf405f4" providerId="ADAL" clId="{9AD55130-9DA6-4562-84FF-1014D5850FC0}" dt="2023-07-18T00:22:37.938" v="1960" actId="20577"/>
        <pc:sldMkLst>
          <pc:docMk/>
          <pc:sldMk cId="887469259" sldId="361"/>
        </pc:sldMkLst>
        <pc:spChg chg="mod">
          <ac:chgData name="Caroline Prodger" userId="e4ef2e75-b60b-401b-8ebe-291bdcf405f4" providerId="ADAL" clId="{9AD55130-9DA6-4562-84FF-1014D5850FC0}" dt="2023-07-18T00:20:15.891" v="1819" actId="20577"/>
          <ac:spMkLst>
            <pc:docMk/>
            <pc:sldMk cId="887469259" sldId="361"/>
            <ac:spMk id="3" creationId="{762E25E6-E1F8-450A-8E46-5E69C6220EFA}"/>
          </ac:spMkLst>
        </pc:spChg>
      </pc:sldChg>
      <pc:sldChg chg="del">
        <pc:chgData name="Caroline Prodger" userId="e4ef2e75-b60b-401b-8ebe-291bdcf405f4" providerId="ADAL" clId="{9AD55130-9DA6-4562-84FF-1014D5850FC0}" dt="2023-07-17T23:34:14.143" v="4" actId="2696"/>
        <pc:sldMkLst>
          <pc:docMk/>
          <pc:sldMk cId="3508247141" sldId="361"/>
        </pc:sldMkLst>
      </pc:sldChg>
      <pc:sldChg chg="modSp mod">
        <pc:chgData name="Caroline Prodger" userId="e4ef2e75-b60b-401b-8ebe-291bdcf405f4" providerId="ADAL" clId="{9AD55130-9DA6-4562-84FF-1014D5850FC0}" dt="2023-07-17T23:44:45.002" v="451" actId="1076"/>
        <pc:sldMkLst>
          <pc:docMk/>
          <pc:sldMk cId="4090049917" sldId="363"/>
        </pc:sldMkLst>
        <pc:spChg chg="mod">
          <ac:chgData name="Caroline Prodger" userId="e4ef2e75-b60b-401b-8ebe-291bdcf405f4" providerId="ADAL" clId="{9AD55130-9DA6-4562-84FF-1014D5850FC0}" dt="2023-07-17T23:44:41.675" v="450" actId="14100"/>
          <ac:spMkLst>
            <pc:docMk/>
            <pc:sldMk cId="4090049917" sldId="363"/>
            <ac:spMk id="2" creationId="{7705E916-08F1-4E9E-B418-CB94EC91F5E4}"/>
          </ac:spMkLst>
        </pc:spChg>
        <pc:spChg chg="mod">
          <ac:chgData name="Caroline Prodger" userId="e4ef2e75-b60b-401b-8ebe-291bdcf405f4" providerId="ADAL" clId="{9AD55130-9DA6-4562-84FF-1014D5850FC0}" dt="2023-07-17T23:44:45.002" v="451" actId="1076"/>
          <ac:spMkLst>
            <pc:docMk/>
            <pc:sldMk cId="4090049917" sldId="363"/>
            <ac:spMk id="3" creationId="{3C0C52B5-DB9D-41C8-A1CC-F974762AB85D}"/>
          </ac:spMkLst>
        </pc:spChg>
      </pc:sldChg>
      <pc:sldChg chg="addSp modSp new mod modNotesTx">
        <pc:chgData name="Caroline Prodger" userId="e4ef2e75-b60b-401b-8ebe-291bdcf405f4" providerId="ADAL" clId="{9AD55130-9DA6-4562-84FF-1014D5850FC0}" dt="2023-07-18T00:07:39.191" v="1323" actId="20577"/>
        <pc:sldMkLst>
          <pc:docMk/>
          <pc:sldMk cId="2416445966" sldId="364"/>
        </pc:sldMkLst>
        <pc:spChg chg="mod">
          <ac:chgData name="Caroline Prodger" userId="e4ef2e75-b60b-401b-8ebe-291bdcf405f4" providerId="ADAL" clId="{9AD55130-9DA6-4562-84FF-1014D5850FC0}" dt="2023-07-17T23:45:09.275" v="467" actId="20577"/>
          <ac:spMkLst>
            <pc:docMk/>
            <pc:sldMk cId="2416445966" sldId="364"/>
            <ac:spMk id="2" creationId="{8E935B89-3470-6416-15EB-F5E3B248B702}"/>
          </ac:spMkLst>
        </pc:spChg>
        <pc:spChg chg="mod">
          <ac:chgData name="Caroline Prodger" userId="e4ef2e75-b60b-401b-8ebe-291bdcf405f4" providerId="ADAL" clId="{9AD55130-9DA6-4562-84FF-1014D5850FC0}" dt="2023-07-18T00:06:27.265" v="1258" actId="20577"/>
          <ac:spMkLst>
            <pc:docMk/>
            <pc:sldMk cId="2416445966" sldId="364"/>
            <ac:spMk id="3" creationId="{A3E6A005-AD68-8F4D-A8AE-DCB7EE238FC6}"/>
          </ac:spMkLst>
        </pc:spChg>
        <pc:spChg chg="add mod">
          <ac:chgData name="Caroline Prodger" userId="e4ef2e75-b60b-401b-8ebe-291bdcf405f4" providerId="ADAL" clId="{9AD55130-9DA6-4562-84FF-1014D5850FC0}" dt="2023-07-17T23:48:08.825" v="537" actId="13822"/>
          <ac:spMkLst>
            <pc:docMk/>
            <pc:sldMk cId="2416445966" sldId="364"/>
            <ac:spMk id="4" creationId="{24882400-0D08-F3A2-5624-A44865D04402}"/>
          </ac:spMkLst>
        </pc:spChg>
      </pc:sldChg>
      <pc:sldChg chg="addSp delSp modSp add del mod">
        <pc:chgData name="Caroline Prodger" userId="e4ef2e75-b60b-401b-8ebe-291bdcf405f4" providerId="ADAL" clId="{9AD55130-9DA6-4562-84FF-1014D5850FC0}" dt="2023-07-18T00:04:02.095" v="1164" actId="2696"/>
        <pc:sldMkLst>
          <pc:docMk/>
          <pc:sldMk cId="2632152673" sldId="365"/>
        </pc:sldMkLst>
        <pc:spChg chg="mod">
          <ac:chgData name="Caroline Prodger" userId="e4ef2e75-b60b-401b-8ebe-291bdcf405f4" providerId="ADAL" clId="{9AD55130-9DA6-4562-84FF-1014D5850FC0}" dt="2023-07-17T23:58:45.262" v="941" actId="20577"/>
          <ac:spMkLst>
            <pc:docMk/>
            <pc:sldMk cId="2632152673" sldId="365"/>
            <ac:spMk id="2" creationId="{8E935B89-3470-6416-15EB-F5E3B248B702}"/>
          </ac:spMkLst>
        </pc:spChg>
        <pc:spChg chg="del">
          <ac:chgData name="Caroline Prodger" userId="e4ef2e75-b60b-401b-8ebe-291bdcf405f4" providerId="ADAL" clId="{9AD55130-9DA6-4562-84FF-1014D5850FC0}" dt="2023-07-17T23:55:40.572" v="772" actId="478"/>
          <ac:spMkLst>
            <pc:docMk/>
            <pc:sldMk cId="2632152673" sldId="365"/>
            <ac:spMk id="3" creationId="{A3E6A005-AD68-8F4D-A8AE-DCB7EE238FC6}"/>
          </ac:spMkLst>
        </pc:spChg>
        <pc:spChg chg="del">
          <ac:chgData name="Caroline Prodger" userId="e4ef2e75-b60b-401b-8ebe-291bdcf405f4" providerId="ADAL" clId="{9AD55130-9DA6-4562-84FF-1014D5850FC0}" dt="2023-07-17T23:55:31.762" v="771" actId="478"/>
          <ac:spMkLst>
            <pc:docMk/>
            <pc:sldMk cId="2632152673" sldId="365"/>
            <ac:spMk id="4" creationId="{24882400-0D08-F3A2-5624-A44865D04402}"/>
          </ac:spMkLst>
        </pc:spChg>
        <pc:spChg chg="add del mod">
          <ac:chgData name="Caroline Prodger" userId="e4ef2e75-b60b-401b-8ebe-291bdcf405f4" providerId="ADAL" clId="{9AD55130-9DA6-4562-84FF-1014D5850FC0}" dt="2023-07-17T23:56:35.074" v="777" actId="1032"/>
          <ac:spMkLst>
            <pc:docMk/>
            <pc:sldMk cId="2632152673" sldId="365"/>
            <ac:spMk id="6" creationId="{020F644E-7B34-0B0A-97D9-3C9C3C08B47C}"/>
          </ac:spMkLst>
        </pc:spChg>
        <pc:spChg chg="add del mod">
          <ac:chgData name="Caroline Prodger" userId="e4ef2e75-b60b-401b-8ebe-291bdcf405f4" providerId="ADAL" clId="{9AD55130-9DA6-4562-84FF-1014D5850FC0}" dt="2023-07-17T23:58:27.308" v="912" actId="478"/>
          <ac:spMkLst>
            <pc:docMk/>
            <pc:sldMk cId="2632152673" sldId="365"/>
            <ac:spMk id="10" creationId="{352DFD7B-50E0-D6E3-6BD4-FE70F1B392E9}"/>
          </ac:spMkLst>
        </pc:spChg>
        <pc:spChg chg="add del mod">
          <ac:chgData name="Caroline Prodger" userId="e4ef2e75-b60b-401b-8ebe-291bdcf405f4" providerId="ADAL" clId="{9AD55130-9DA6-4562-84FF-1014D5850FC0}" dt="2023-07-18T00:01:55.175" v="1089" actId="478"/>
          <ac:spMkLst>
            <pc:docMk/>
            <pc:sldMk cId="2632152673" sldId="365"/>
            <ac:spMk id="12" creationId="{C968D7EB-7568-15C8-0E13-520CD0BCF32C}"/>
          </ac:spMkLst>
        </pc:spChg>
        <pc:spChg chg="add mod">
          <ac:chgData name="Caroline Prodger" userId="e4ef2e75-b60b-401b-8ebe-291bdcf405f4" providerId="ADAL" clId="{9AD55130-9DA6-4562-84FF-1014D5850FC0}" dt="2023-07-18T00:03:49.320" v="1163" actId="1076"/>
          <ac:spMkLst>
            <pc:docMk/>
            <pc:sldMk cId="2632152673" sldId="365"/>
            <ac:spMk id="14" creationId="{BD80C83B-78D1-8584-8764-296515D6CCA8}"/>
          </ac:spMkLst>
        </pc:spChg>
        <pc:graphicFrameChg chg="add del mod modGraphic">
          <ac:chgData name="Caroline Prodger" userId="e4ef2e75-b60b-401b-8ebe-291bdcf405f4" providerId="ADAL" clId="{9AD55130-9DA6-4562-84FF-1014D5850FC0}" dt="2023-07-17T23:56:17.612" v="776" actId="1032"/>
          <ac:graphicFrameMkLst>
            <pc:docMk/>
            <pc:sldMk cId="2632152673" sldId="365"/>
            <ac:graphicFrameMk id="7" creationId="{E53FEEFA-4A07-CA82-D6C5-BAAF744672E2}"/>
          </ac:graphicFrameMkLst>
        </pc:graphicFrameChg>
        <pc:graphicFrameChg chg="add del mod modGraphic">
          <ac:chgData name="Caroline Prodger" userId="e4ef2e75-b60b-401b-8ebe-291bdcf405f4" providerId="ADAL" clId="{9AD55130-9DA6-4562-84FF-1014D5850FC0}" dt="2023-07-18T00:01:50.248" v="1088" actId="478"/>
          <ac:graphicFrameMkLst>
            <pc:docMk/>
            <pc:sldMk cId="2632152673" sldId="365"/>
            <ac:graphicFrameMk id="8" creationId="{32B46B68-AC6E-0266-D157-C01FD6711FAE}"/>
          </ac:graphicFrameMkLst>
        </pc:graphicFrameChg>
      </pc:sldChg>
      <pc:sldChg chg="add ord modNotesTx">
        <pc:chgData name="Caroline Prodger" userId="e4ef2e75-b60b-401b-8ebe-291bdcf405f4" providerId="ADAL" clId="{9AD55130-9DA6-4562-84FF-1014D5850FC0}" dt="2023-07-18T00:12:21.568" v="1327" actId="20577"/>
        <pc:sldMkLst>
          <pc:docMk/>
          <pc:sldMk cId="3808891476" sldId="365"/>
        </pc:sldMkLst>
      </pc:sldChg>
      <pc:sldChg chg="delSp modSp add mod delAnim modNotesTx">
        <pc:chgData name="Caroline Prodger" userId="e4ef2e75-b60b-401b-8ebe-291bdcf405f4" providerId="ADAL" clId="{9AD55130-9DA6-4562-84FF-1014D5850FC0}" dt="2023-07-18T00:16:09.412" v="1656" actId="14100"/>
        <pc:sldMkLst>
          <pc:docMk/>
          <pc:sldMk cId="2558448803" sldId="366"/>
        </pc:sldMkLst>
        <pc:spChg chg="mod">
          <ac:chgData name="Caroline Prodger" userId="e4ef2e75-b60b-401b-8ebe-291bdcf405f4" providerId="ADAL" clId="{9AD55130-9DA6-4562-84FF-1014D5850FC0}" dt="2023-07-18T00:16:09.412" v="1656" actId="14100"/>
          <ac:spMkLst>
            <pc:docMk/>
            <pc:sldMk cId="2558448803" sldId="366"/>
            <ac:spMk id="3" creationId="{8F63FE06-958E-4420-AEDF-27BC87AABDD3}"/>
          </ac:spMkLst>
        </pc:spChg>
        <pc:picChg chg="mod">
          <ac:chgData name="Caroline Prodger" userId="e4ef2e75-b60b-401b-8ebe-291bdcf405f4" providerId="ADAL" clId="{9AD55130-9DA6-4562-84FF-1014D5850FC0}" dt="2023-07-18T00:16:03.855" v="1655" actId="1076"/>
          <ac:picMkLst>
            <pc:docMk/>
            <pc:sldMk cId="2558448803" sldId="366"/>
            <ac:picMk id="4" creationId="{4CBEE707-AC48-479A-B2E9-9F87D975A53B}"/>
          </ac:picMkLst>
        </pc:picChg>
        <pc:picChg chg="del">
          <ac:chgData name="Caroline Prodger" userId="e4ef2e75-b60b-401b-8ebe-291bdcf405f4" providerId="ADAL" clId="{9AD55130-9DA6-4562-84FF-1014D5850FC0}" dt="2023-07-18T00:15:45.813" v="1652" actId="478"/>
          <ac:picMkLst>
            <pc:docMk/>
            <pc:sldMk cId="2558448803" sldId="366"/>
            <ac:picMk id="7" creationId="{748E39B8-FCBA-4502-9046-7422E2B0E53F}"/>
          </ac:picMkLst>
        </pc:picChg>
      </pc:sldChg>
      <pc:sldChg chg="modSp add mod delCm">
        <pc:chgData name="Caroline Prodger" userId="e4ef2e75-b60b-401b-8ebe-291bdcf405f4" providerId="ADAL" clId="{9AD55130-9DA6-4562-84FF-1014D5850FC0}" dt="2023-07-18T00:17:55.241" v="1722" actId="20577"/>
        <pc:sldMkLst>
          <pc:docMk/>
          <pc:sldMk cId="1336173200" sldId="367"/>
        </pc:sldMkLst>
        <pc:spChg chg="mod">
          <ac:chgData name="Caroline Prodger" userId="e4ef2e75-b60b-401b-8ebe-291bdcf405f4" providerId="ADAL" clId="{9AD55130-9DA6-4562-84FF-1014D5850FC0}" dt="2023-07-18T00:17:55.241" v="1722" actId="20577"/>
          <ac:spMkLst>
            <pc:docMk/>
            <pc:sldMk cId="1336173200" sldId="367"/>
            <ac:spMk id="2" creationId="{F0CD1C3F-CE44-471A-B5DF-953A4AB1EE0A}"/>
          </ac:spMkLst>
        </pc:spChg>
        <pc:spChg chg="mod">
          <ac:chgData name="Caroline Prodger" userId="e4ef2e75-b60b-401b-8ebe-291bdcf405f4" providerId="ADAL" clId="{9AD55130-9DA6-4562-84FF-1014D5850FC0}" dt="2023-07-18T00:17:48" v="1719" actId="20577"/>
          <ac:spMkLst>
            <pc:docMk/>
            <pc:sldMk cId="1336173200" sldId="367"/>
            <ac:spMk id="3" creationId="{2AEE4367-6516-4B36-8751-C133632D3C6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9AD55130-9DA6-4562-84FF-1014D5850FC0}" dt="2023-07-18T00:16:19.872" v="1657"/>
              <pc2:cmMkLst xmlns:pc2="http://schemas.microsoft.com/office/powerpoint/2019/9/main/command">
                <pc:docMk/>
                <pc:sldMk cId="1336173200" sldId="367"/>
                <pc2:cmMk id="{DD952D07-A9CE-4F45-9B6A-514C3B4B9766}"/>
              </pc2:cmMkLst>
            </pc226:cmChg>
          </p:ext>
        </pc:extLst>
      </pc:sldChg>
      <pc:sldChg chg="modSp add del mod">
        <pc:chgData name="Caroline Prodger" userId="e4ef2e75-b60b-401b-8ebe-291bdcf405f4" providerId="ADAL" clId="{9AD55130-9DA6-4562-84FF-1014D5850FC0}" dt="2023-07-18T00:23:09.087" v="1962" actId="2696"/>
        <pc:sldMkLst>
          <pc:docMk/>
          <pc:sldMk cId="4230865681" sldId="368"/>
        </pc:sldMkLst>
        <pc:picChg chg="mod">
          <ac:chgData name="Caroline Prodger" userId="e4ef2e75-b60b-401b-8ebe-291bdcf405f4" providerId="ADAL" clId="{9AD55130-9DA6-4562-84FF-1014D5850FC0}" dt="2023-07-18T00:22:56.082" v="1961" actId="1076"/>
          <ac:picMkLst>
            <pc:docMk/>
            <pc:sldMk cId="4230865681" sldId="368"/>
            <ac:picMk id="5" creationId="{901815B6-A104-4643-B10C-18A6839A5FF8}"/>
          </ac:picMkLst>
        </pc:picChg>
      </pc:sldChg>
      <pc:sldChg chg="addSp modSp add mod delCm">
        <pc:chgData name="Caroline Prodger" userId="e4ef2e75-b60b-401b-8ebe-291bdcf405f4" providerId="ADAL" clId="{9AD55130-9DA6-4562-84FF-1014D5850FC0}" dt="2023-07-18T00:29:23.007" v="2150" actId="1076"/>
        <pc:sldMkLst>
          <pc:docMk/>
          <pc:sldMk cId="2580284885" sldId="369"/>
        </pc:sldMkLst>
        <pc:spChg chg="mod">
          <ac:chgData name="Caroline Prodger" userId="e4ef2e75-b60b-401b-8ebe-291bdcf405f4" providerId="ADAL" clId="{9AD55130-9DA6-4562-84FF-1014D5850FC0}" dt="2023-07-18T00:25:42.413" v="2028" actId="14100"/>
          <ac:spMkLst>
            <pc:docMk/>
            <pc:sldMk cId="2580284885" sldId="369"/>
            <ac:spMk id="3" creationId="{01593C35-5076-407B-BD8C-45A3793FFF59}"/>
          </ac:spMkLst>
        </pc:spChg>
        <pc:spChg chg="add mod">
          <ac:chgData name="Caroline Prodger" userId="e4ef2e75-b60b-401b-8ebe-291bdcf405f4" providerId="ADAL" clId="{9AD55130-9DA6-4562-84FF-1014D5850FC0}" dt="2023-07-18T00:28:56.565" v="2143" actId="14100"/>
          <ac:spMkLst>
            <pc:docMk/>
            <pc:sldMk cId="2580284885" sldId="369"/>
            <ac:spMk id="5" creationId="{5E610D2F-DF48-F775-6284-0C7209B3CA7E}"/>
          </ac:spMkLst>
        </pc:spChg>
        <pc:picChg chg="add mod">
          <ac:chgData name="Caroline Prodger" userId="e4ef2e75-b60b-401b-8ebe-291bdcf405f4" providerId="ADAL" clId="{9AD55130-9DA6-4562-84FF-1014D5850FC0}" dt="2023-07-18T00:29:23.007" v="2150" actId="1076"/>
          <ac:picMkLst>
            <pc:docMk/>
            <pc:sldMk cId="2580284885" sldId="369"/>
            <ac:picMk id="7" creationId="{12562894-56F6-A86F-2F43-7EC8D0997A8B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9AD55130-9DA6-4562-84FF-1014D5850FC0}" dt="2023-07-18T00:24:45.819" v="2027"/>
              <pc2:cmMkLst xmlns:pc2="http://schemas.microsoft.com/office/powerpoint/2019/9/main/command">
                <pc:docMk/>
                <pc:sldMk cId="2580284885" sldId="369"/>
                <pc2:cmMk id="{26479C0F-FF15-4175-9D21-8F8CD9E341B8}"/>
              </pc2:cmMkLst>
            </pc226:cmChg>
          </p:ext>
        </pc:extLst>
      </pc:sldChg>
      <pc:sldChg chg="add">
        <pc:chgData name="Caroline Prodger" userId="e4ef2e75-b60b-401b-8ebe-291bdcf405f4" providerId="ADAL" clId="{9AD55130-9DA6-4562-84FF-1014D5850FC0}" dt="2023-07-18T00:11:52.913" v="1324"/>
        <pc:sldMkLst>
          <pc:docMk/>
          <pc:sldMk cId="4203067254" sldId="370"/>
        </pc:sldMkLst>
      </pc:sldChg>
      <pc:sldChg chg="modSp add mod ord">
        <pc:chgData name="Caroline Prodger" userId="e4ef2e75-b60b-401b-8ebe-291bdcf405f4" providerId="ADAL" clId="{9AD55130-9DA6-4562-84FF-1014D5850FC0}" dt="2023-07-18T00:33:40.537" v="2323" actId="1076"/>
        <pc:sldMkLst>
          <pc:docMk/>
          <pc:sldMk cId="832088431" sldId="371"/>
        </pc:sldMkLst>
        <pc:spChg chg="mod">
          <ac:chgData name="Caroline Prodger" userId="e4ef2e75-b60b-401b-8ebe-291bdcf405f4" providerId="ADAL" clId="{9AD55130-9DA6-4562-84FF-1014D5850FC0}" dt="2023-07-18T00:32:32.002" v="2227"/>
          <ac:spMkLst>
            <pc:docMk/>
            <pc:sldMk cId="832088431" sldId="371"/>
            <ac:spMk id="2" creationId="{64088273-0EED-4C6B-9A3E-5CF6D104F883}"/>
          </ac:spMkLst>
        </pc:spChg>
        <pc:spChg chg="mod">
          <ac:chgData name="Caroline Prodger" userId="e4ef2e75-b60b-401b-8ebe-291bdcf405f4" providerId="ADAL" clId="{9AD55130-9DA6-4562-84FF-1014D5850FC0}" dt="2023-07-18T00:33:40.537" v="2323" actId="1076"/>
          <ac:spMkLst>
            <pc:docMk/>
            <pc:sldMk cId="832088431" sldId="371"/>
            <ac:spMk id="3" creationId="{A1FBDB0B-7C82-48E3-9D37-241157BB471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12/14/2023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04845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51983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09966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1542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879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159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GB" sz="1800" dirty="0"/>
          </a:p>
          <a:p>
            <a:endParaRPr lang="en-GB" sz="1200" b="0" i="0" kern="1200" dirty="0"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4336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8100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5485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4634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33985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3903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7461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assets.publishing.service.gov.uk/government/uploads/system/uploads/attachment_data/file/603500/Agenda-2030-Report4.pdf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2.  Sustainability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636912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2.2 The c</a:t>
            </a:r>
            <a:r>
              <a:rPr lang="en-GB" dirty="0"/>
              <a:t>oncept of sustainable development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Definitions and purpose of s</a:t>
            </a:r>
            <a:r>
              <a:rPr lang="en-GB" dirty="0"/>
              <a:t>ustainable development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3A5108-C83B-4E75-A1EE-F5AB9CB9F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Life below water (SDG 14)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593C35-5076-407B-BD8C-45A3793FFF5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0271" y="2497593"/>
            <a:ext cx="6275040" cy="2997120"/>
          </a:xfrm>
        </p:spPr>
        <p:txBody>
          <a:bodyPr/>
          <a:lstStyle/>
          <a:p>
            <a:r>
              <a:rPr lang="en-US" dirty="0"/>
              <a:t>Agenda 2030 sets out the following aims for the UK.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Working internationally to manage ocean change sustainably and provide modern, accurate marine data. Developing the skills needed to manage and protect critical marine ecosystems.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Developing and encouraging sustainable fishing regulations, reducing water contamination and protecting healthy UK marine biodiversity.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7871BB-3836-446D-A73B-44B3B695C4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5606" y="1199294"/>
            <a:ext cx="1591194" cy="17131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E610D2F-DF48-F775-6284-0C7209B3CA7E}"/>
              </a:ext>
            </a:extLst>
          </p:cNvPr>
          <p:cNvSpPr txBox="1"/>
          <p:nvPr/>
        </p:nvSpPr>
        <p:spPr>
          <a:xfrm>
            <a:off x="447036" y="1559708"/>
            <a:ext cx="61479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Maintaining water quality in lakes, rivers and streams is crucial in order to protect our coastline and seas.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02848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378CA-0498-46FA-8F07-CAA1AF51E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Life on land (SDG 15)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C40750-B7F2-4E0C-B4D8-56E22BD195F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6059016" cy="4248000"/>
          </a:xfrm>
        </p:spPr>
        <p:txBody>
          <a:bodyPr/>
          <a:lstStyle/>
          <a:p>
            <a:r>
              <a:rPr lang="en-US" dirty="0"/>
              <a:t>Agenda 2030 sets out the following aims for the UK.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Promoting effective use of natural resources and the environment through development programmes.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Promoting conservation and sustainable management of UK habitats, including forests and woodlands, and protecting important sites, such as </a:t>
            </a:r>
            <a:r>
              <a:rPr lang="en-US" b="1" dirty="0"/>
              <a:t>Sites of Special Scientific Interest (SSSIs)</a:t>
            </a:r>
            <a:r>
              <a:rPr lang="en-US" dirty="0"/>
              <a:t> and </a:t>
            </a:r>
            <a:r>
              <a:rPr lang="en-US" b="1" dirty="0"/>
              <a:t>Areas of Outstanding Natural Beauty (AONBs)</a:t>
            </a:r>
            <a:r>
              <a:rPr lang="en-US" dirty="0"/>
              <a:t>. This includes the preservation of genetic material (eg the </a:t>
            </a:r>
            <a:r>
              <a:rPr lang="en-US" b="1" dirty="0"/>
              <a:t>Millennium Seed Ban</a:t>
            </a:r>
            <a:r>
              <a:rPr lang="en-US" dirty="0"/>
              <a:t>k at Kew Gardens).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A22336-2773-43E5-94C7-8B16349200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6296" y="1393465"/>
            <a:ext cx="1603387" cy="171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0031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4203067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22DDD-1D32-4E8B-9F75-D829A242D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4B6AF9-A20A-4452-9988-7F776B6F1F2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6851104" cy="4248000"/>
          </a:xfrm>
        </p:spPr>
        <p:txBody>
          <a:bodyPr/>
          <a:lstStyle/>
          <a:p>
            <a:r>
              <a:rPr lang="en-US" dirty="0"/>
              <a:t>By the end of this presentation, learners should be able to</a:t>
            </a:r>
            <a:r>
              <a:rPr lang="en-GB" dirty="0"/>
              <a:t>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outline the history of sustainable development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understand the role and purpose of the UN Sustainable Development Goals for their sector.</a:t>
            </a:r>
          </a:p>
        </p:txBody>
      </p:sp>
      <p:pic>
        <p:nvPicPr>
          <p:cNvPr id="6" name="Picture 5" descr="A colorful circle with different symbols&#10;&#10;Description automatically generated">
            <a:extLst>
              <a:ext uri="{FF2B5EF4-FFF2-40B4-BE49-F238E27FC236}">
                <a16:creationId xmlns:a16="http://schemas.microsoft.com/office/drawing/2014/main" id="{24A77AE5-31E9-A63D-55F3-2596569808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0056" y="3429000"/>
            <a:ext cx="3563888" cy="2647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202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D4635-B94C-4DC8-955F-F4410AA15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History of sustainable development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252BB5-3DA3-481E-8ED6-B56CA0ED607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Sustainable development</a:t>
            </a:r>
            <a:r>
              <a:rPr lang="en-GB" dirty="0"/>
              <a:t> was first recognised at the </a:t>
            </a:r>
            <a:r>
              <a:rPr lang="en-US" b="0" i="0" dirty="0">
                <a:solidFill>
                  <a:srgbClr val="0B0C0C"/>
                </a:solidFill>
                <a:effectLst/>
                <a:latin typeface="+mj-lt"/>
              </a:rPr>
              <a:t>United Nations </a:t>
            </a:r>
            <a:r>
              <a:rPr lang="en-US" b="1" i="0" dirty="0">
                <a:solidFill>
                  <a:srgbClr val="0B0C0C"/>
                </a:solidFill>
                <a:effectLst/>
                <a:latin typeface="+mj-lt"/>
              </a:rPr>
              <a:t>(UN)</a:t>
            </a:r>
            <a:r>
              <a:rPr lang="en-GB" b="1" dirty="0"/>
              <a:t> Conference on Environment and Development </a:t>
            </a:r>
            <a:r>
              <a:rPr lang="en-GB" dirty="0"/>
              <a:t>in 1992 (sometimes called the </a:t>
            </a:r>
            <a:r>
              <a:rPr lang="en-GB" b="1" dirty="0"/>
              <a:t>Rio Summit </a:t>
            </a:r>
            <a:r>
              <a:rPr lang="en-GB" dirty="0"/>
              <a:t>or </a:t>
            </a:r>
            <a:r>
              <a:rPr lang="en-GB" b="1" dirty="0"/>
              <a:t>Earth Summit</a:t>
            </a:r>
            <a:r>
              <a:rPr lang="en-GB" dirty="0"/>
              <a:t>).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</a:t>
            </a:r>
            <a:r>
              <a:rPr lang="en-GB" b="1" dirty="0"/>
              <a:t>Rio Declaration on Environment and Development </a:t>
            </a:r>
            <a:r>
              <a:rPr lang="en-GB" dirty="0"/>
              <a:t> recognised that there needed to be forward sustainable planning for future generations. 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B0C0C"/>
                </a:solidFill>
                <a:effectLst/>
                <a:latin typeface="+mj-lt"/>
              </a:rPr>
              <a:t>The </a:t>
            </a:r>
            <a:r>
              <a:rPr lang="en-US" b="1" i="0" dirty="0">
                <a:solidFill>
                  <a:srgbClr val="0B0C0C"/>
                </a:solidFill>
                <a:effectLst/>
                <a:latin typeface="+mj-lt"/>
              </a:rPr>
              <a:t>Sustainable Development Goals (SDGs)</a:t>
            </a:r>
            <a:r>
              <a:rPr lang="en-US" b="0" i="0" dirty="0">
                <a:solidFill>
                  <a:srgbClr val="0B0C0C"/>
                </a:solidFill>
                <a:effectLst/>
                <a:latin typeface="+mj-lt"/>
              </a:rPr>
              <a:t> (also known as the ‘</a:t>
            </a:r>
            <a:r>
              <a:rPr lang="en-US" b="1" i="0" dirty="0">
                <a:solidFill>
                  <a:srgbClr val="0B0C0C"/>
                </a:solidFill>
                <a:effectLst/>
                <a:latin typeface="+mj-lt"/>
              </a:rPr>
              <a:t>macro SDGs</a:t>
            </a:r>
            <a:r>
              <a:rPr lang="en-US" b="0" i="0" dirty="0">
                <a:solidFill>
                  <a:srgbClr val="0B0C0C"/>
                </a:solidFill>
                <a:effectLst/>
                <a:latin typeface="+mj-lt"/>
              </a:rPr>
              <a:t>’) were agreed by </a:t>
            </a:r>
            <a:r>
              <a:rPr lang="en-US" b="1" i="0" dirty="0">
                <a:solidFill>
                  <a:srgbClr val="0B0C0C"/>
                </a:solidFill>
                <a:effectLst/>
                <a:latin typeface="+mj-lt"/>
              </a:rPr>
              <a:t>193 member states </a:t>
            </a:r>
            <a:r>
              <a:rPr lang="en-US" b="0" i="0" dirty="0">
                <a:solidFill>
                  <a:srgbClr val="0B0C0C"/>
                </a:solidFill>
                <a:effectLst/>
                <a:latin typeface="+mj-lt"/>
              </a:rPr>
              <a:t>of the UN in September 2015 and apply to every participating country.</a:t>
            </a:r>
            <a:endParaRPr lang="en-GB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9374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65554-C216-4235-874B-4C6BC9D51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 SDGs (2015)</a:t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A2B86B-865E-40E0-B095-3237CE847C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613" t="33201" r="28738" b="24800"/>
          <a:stretch/>
        </p:blipFill>
        <p:spPr>
          <a:xfrm>
            <a:off x="1691680" y="1628800"/>
            <a:ext cx="6052412" cy="412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42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B6027-B28D-42DC-9608-AA29EAEC2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Most relevant SDGs to land-based and animal care industries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AA576C-0E1A-4FDA-81F1-862667494A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853" t="19972" r="49536" b="54003"/>
          <a:stretch/>
        </p:blipFill>
        <p:spPr>
          <a:xfrm>
            <a:off x="5242923" y="1729198"/>
            <a:ext cx="1604658" cy="18225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42D149-B364-46F0-8ED1-D170073311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863" t="20805" r="65771" b="54059"/>
          <a:stretch/>
        </p:blipFill>
        <p:spPr>
          <a:xfrm>
            <a:off x="2049852" y="1729198"/>
            <a:ext cx="1730061" cy="18102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C146C1A-489D-4A97-AB31-F71BE340F4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2792" t="44942" r="1161" b="31303"/>
          <a:stretch/>
        </p:blipFill>
        <p:spPr>
          <a:xfrm>
            <a:off x="891208" y="3970597"/>
            <a:ext cx="1659631" cy="16737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807707E-2170-4CCA-A441-D82A616561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997" t="70019" r="49836" b="6202"/>
          <a:stretch/>
        </p:blipFill>
        <p:spPr>
          <a:xfrm>
            <a:off x="6648134" y="3976898"/>
            <a:ext cx="1604658" cy="17139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2525CF4-8143-48A1-BE0E-38BA45E3DA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471" t="69786" r="66526" b="6479"/>
          <a:stretch/>
        </p:blipFill>
        <p:spPr>
          <a:xfrm>
            <a:off x="3555325" y="3996993"/>
            <a:ext cx="1590225" cy="1713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89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35B89-3470-6416-15EB-F5E3B248B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SDGs in the UK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E6A005-AD68-8F4D-A8AE-DCB7EE238FC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0549" y="1592378"/>
            <a:ext cx="5449603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Agenda 2030 </a:t>
            </a:r>
            <a:r>
              <a:rPr lang="en-US" dirty="0"/>
              <a:t>outlines the government’s approach to delivering the global goals at home and around the world.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Agenda 2030 outlines the UK’s commitment to the goals, and states that government departments will report progress towards the goals through their annual reports and accounts.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The UK conducted a voluntary national review of progress toward the goals in 2019.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882400-0D08-F3A2-5624-A44865D04402}"/>
              </a:ext>
            </a:extLst>
          </p:cNvPr>
          <p:cNvSpPr txBox="1"/>
          <p:nvPr/>
        </p:nvSpPr>
        <p:spPr>
          <a:xfrm>
            <a:off x="6228184" y="1844824"/>
            <a:ext cx="2458616" cy="286232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dirty="0"/>
              <a:t>To read more about Agenda 2030:</a:t>
            </a:r>
          </a:p>
          <a:p>
            <a:endParaRPr lang="en-US" sz="1800" dirty="0"/>
          </a:p>
          <a:p>
            <a:r>
              <a:rPr lang="en-US" sz="1800" dirty="0">
                <a:hlinkClick r:id="rId3"/>
              </a:rPr>
              <a:t>https://assets.publishing.service.gov.uk/government/uploads/system/uploads/attachment_data/file/603500/Agenda-2030-Report4.pdf</a:t>
            </a:r>
            <a:r>
              <a:rPr lang="en-US" sz="1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16445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0D622-504C-4571-88A5-7402B4483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Zero hunger (SDG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63FE06-958E-4420-AEDF-27BC87AABDD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685729" cy="1313877"/>
          </a:xfrm>
        </p:spPr>
        <p:txBody>
          <a:bodyPr/>
          <a:lstStyle/>
          <a:p>
            <a:r>
              <a:rPr lang="en-GB" dirty="0"/>
              <a:t>In a global sense, this goal is focused on ending food poverty including: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famine due to war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high food prices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natural disasters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extreme climate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lack of humanitarian access.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BEE707-AC48-479A-B2E9-9F87D975A5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863" t="20805" r="65771" b="54059"/>
          <a:stretch/>
        </p:blipFill>
        <p:spPr>
          <a:xfrm>
            <a:off x="6956739" y="989620"/>
            <a:ext cx="1730061" cy="181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502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D1C3F-CE44-471A-B5DF-953A4AB1E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Good health and wellbeing (SDG 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EE4367-6516-4B36-8751-C133632D3C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6635080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This focuses on investing in preventing, and reacting to, global health crises and in particular leading globally by promoting, protecting and supporting sexual and reproductive health.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SDG 3 aims to create the safest and highest quality healthcare services by supporting research and innovation, ensuring mental healthcare and treatment and publishing annual personal wellbeing indicators. 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DB3BE6-F71B-48C8-9C35-B9B2BAE4CA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319" t="19972" r="49536" b="54003"/>
          <a:stretch/>
        </p:blipFill>
        <p:spPr>
          <a:xfrm>
            <a:off x="7162800" y="1126972"/>
            <a:ext cx="1659541" cy="1822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17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88273-0EED-4C6B-9A3E-5CF6D104F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Responsible consumption and production (SDG 12)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BDB0B-7C82-48E3-9D37-241157BB471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43420"/>
            <a:ext cx="6563072" cy="3771160"/>
          </a:xfrm>
        </p:spPr>
        <p:txBody>
          <a:bodyPr/>
          <a:lstStyle/>
          <a:p>
            <a:r>
              <a:rPr lang="en-GB" b="1" dirty="0"/>
              <a:t>Responsible consumption and production</a:t>
            </a:r>
            <a:r>
              <a:rPr lang="en-GB" dirty="0"/>
              <a:t> examples include: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Forestry</a:t>
            </a:r>
            <a:r>
              <a:rPr lang="en-GB" dirty="0"/>
              <a:t>: long-term harvesting plans and quotas of certain timbers to prevent depletion of resources, market price crashes and loss of habitat.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Floristry</a:t>
            </a:r>
            <a:r>
              <a:rPr lang="en-GB" dirty="0"/>
              <a:t>: use of flowers and material that will last more than a couple of days, or not overproducing flower crops to avoid waste.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Land-based machinery</a:t>
            </a:r>
            <a:r>
              <a:rPr lang="en-GB" dirty="0"/>
              <a:t>: material and work that are not short-term solutions; choice of correct materials and machinery for the appropriate task.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323077-F26B-9DE0-7E75-95A561AC63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2792" t="44942" r="1161" b="31303"/>
          <a:stretch/>
        </p:blipFill>
        <p:spPr>
          <a:xfrm>
            <a:off x="7027169" y="1390588"/>
            <a:ext cx="1659631" cy="1673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08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C833BF2-9BFB-4A68-8BD8-AD0B9BF3D994}">
  <ds:schemaRefs>
    <ds:schemaRef ds:uri="http://purl.org/dc/terms/"/>
    <ds:schemaRef ds:uri="http://schemas.microsoft.com/office/2006/documentManagement/types"/>
    <ds:schemaRef ds:uri="9aa5bd41-8bfc-4bb4-b44b-3ff9857b89ca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dc27f8d2-3406-4c8c-bba2-d1bd495ca71b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EBECC3-63EA-4F8E-94C9-77750777814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639</Words>
  <Application>Microsoft Office PowerPoint</Application>
  <PresentationFormat>On-screen Show (4:3)</PresentationFormat>
  <Paragraphs>64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Lucida Grande</vt:lpstr>
      <vt:lpstr>Times New Roman</vt:lpstr>
      <vt:lpstr>Default Design</vt:lpstr>
      <vt:lpstr>2.2 The concept of sustainable development   PowerPoint 7: Definitions and purpose of sustainable development</vt:lpstr>
      <vt:lpstr>Objectives</vt:lpstr>
      <vt:lpstr>History of sustainable development</vt:lpstr>
      <vt:lpstr>UN SDGs (2015) </vt:lpstr>
      <vt:lpstr>Most relevant SDGs to land-based and animal care industries</vt:lpstr>
      <vt:lpstr>SDGs in the UK</vt:lpstr>
      <vt:lpstr>Zero hunger (SDG 2)</vt:lpstr>
      <vt:lpstr>Good health and wellbeing (SDG 3)</vt:lpstr>
      <vt:lpstr>Responsible consumption and production (SDG 12)</vt:lpstr>
      <vt:lpstr>Life below water (SDG 14)</vt:lpstr>
      <vt:lpstr>Life on land (SDG 15)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222</cp:revision>
  <cp:lastPrinted>2023-06-28T07:44:48Z</cp:lastPrinted>
  <dcterms:created xsi:type="dcterms:W3CDTF">2013-05-28T00:38:54Z</dcterms:created>
  <dcterms:modified xsi:type="dcterms:W3CDTF">2023-12-14T17:46:09Z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