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369" r:id="rId5"/>
    <p:sldId id="359" r:id="rId6"/>
    <p:sldId id="360" r:id="rId7"/>
    <p:sldId id="365" r:id="rId8"/>
    <p:sldId id="366" r:id="rId9"/>
    <p:sldId id="361" r:id="rId10"/>
    <p:sldId id="358" r:id="rId11"/>
    <p:sldId id="363" r:id="rId12"/>
    <p:sldId id="368" r:id="rId13"/>
    <p:sldId id="362" r:id="rId14"/>
    <p:sldId id="348" r:id="rId15"/>
  </p:sldIdLst>
  <p:sldSz cx="9144000" cy="6858000" type="screen4x3"/>
  <p:notesSz cx="6797675" cy="9926638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2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6CCC27-F8DA-44F1-87FD-422503BAD550}" v="7" dt="2023-08-01T13:12:56.8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09" autoAdjust="0"/>
    <p:restoredTop sz="85032" autoAdjust="0"/>
  </p:normalViewPr>
  <p:slideViewPr>
    <p:cSldViewPr showGuides="1">
      <p:cViewPr varScale="1">
        <p:scale>
          <a:sx n="61" d="100"/>
          <a:sy n="61" d="100"/>
        </p:scale>
        <p:origin x="60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F6CCC27-F8DA-44F1-87FD-422503BAD550}"/>
    <pc:docChg chg="custSel modSld">
      <pc:chgData name="Caroline Prodger" userId="e4ef2e75-b60b-401b-8ebe-291bdcf405f4" providerId="ADAL" clId="{2F6CCC27-F8DA-44F1-87FD-422503BAD550}" dt="2023-08-01T13:13:13.234" v="122" actId="1592"/>
      <pc:docMkLst>
        <pc:docMk/>
      </pc:docMkLst>
      <pc:sldChg chg="addSp delSp modSp mod">
        <pc:chgData name="Caroline Prodger" userId="e4ef2e75-b60b-401b-8ebe-291bdcf405f4" providerId="ADAL" clId="{2F6CCC27-F8DA-44F1-87FD-422503BAD550}" dt="2023-08-01T13:06:36.430" v="91" actId="1076"/>
        <pc:sldMkLst>
          <pc:docMk/>
          <pc:sldMk cId="1633212112" sldId="358"/>
        </pc:sldMkLst>
        <pc:spChg chg="mod">
          <ac:chgData name="Caroline Prodger" userId="e4ef2e75-b60b-401b-8ebe-291bdcf405f4" providerId="ADAL" clId="{2F6CCC27-F8DA-44F1-87FD-422503BAD550}" dt="2023-08-01T13:02:37.119" v="56" actId="14100"/>
          <ac:spMkLst>
            <pc:docMk/>
            <pc:sldMk cId="1633212112" sldId="358"/>
            <ac:spMk id="3" creationId="{DCA82926-DC80-49D3-92EE-8FAF3A53E4A3}"/>
          </ac:spMkLst>
        </pc:spChg>
        <pc:spChg chg="add mod">
          <ac:chgData name="Caroline Prodger" userId="e4ef2e75-b60b-401b-8ebe-291bdcf405f4" providerId="ADAL" clId="{2F6CCC27-F8DA-44F1-87FD-422503BAD550}" dt="2023-08-01T13:06:36.430" v="91" actId="1076"/>
          <ac:spMkLst>
            <pc:docMk/>
            <pc:sldMk cId="1633212112" sldId="358"/>
            <ac:spMk id="7" creationId="{5309B49B-5EF7-EDF6-CD95-F4350B2E933F}"/>
          </ac:spMkLst>
        </pc:spChg>
        <pc:picChg chg="del">
          <ac:chgData name="Caroline Prodger" userId="e4ef2e75-b60b-401b-8ebe-291bdcf405f4" providerId="ADAL" clId="{2F6CCC27-F8DA-44F1-87FD-422503BAD550}" dt="2023-08-01T13:02:18.804" v="51" actId="478"/>
          <ac:picMkLst>
            <pc:docMk/>
            <pc:sldMk cId="1633212112" sldId="358"/>
            <ac:picMk id="4" creationId="{B211A8C8-51CA-4A18-88E8-77D24456345E}"/>
          </ac:picMkLst>
        </pc:picChg>
        <pc:picChg chg="add mod">
          <ac:chgData name="Caroline Prodger" userId="e4ef2e75-b60b-401b-8ebe-291bdcf405f4" providerId="ADAL" clId="{2F6CCC27-F8DA-44F1-87FD-422503BAD550}" dt="2023-08-01T13:02:43.332" v="58" actId="14100"/>
          <ac:picMkLst>
            <pc:docMk/>
            <pc:sldMk cId="1633212112" sldId="358"/>
            <ac:picMk id="6" creationId="{D1BA1238-7E2F-86B4-7568-EBC43A9489F1}"/>
          </ac:picMkLst>
        </pc:picChg>
      </pc:sldChg>
      <pc:sldChg chg="addSp delSp modSp mod modNotesTx">
        <pc:chgData name="Caroline Prodger" userId="e4ef2e75-b60b-401b-8ebe-291bdcf405f4" providerId="ADAL" clId="{2F6CCC27-F8DA-44F1-87FD-422503BAD550}" dt="2023-08-01T12:56:53.687" v="11" actId="1076"/>
        <pc:sldMkLst>
          <pc:docMk/>
          <pc:sldMk cId="2210498084" sldId="360"/>
        </pc:sldMkLst>
        <pc:spChg chg="mod">
          <ac:chgData name="Caroline Prodger" userId="e4ef2e75-b60b-401b-8ebe-291bdcf405f4" providerId="ADAL" clId="{2F6CCC27-F8DA-44F1-87FD-422503BAD550}" dt="2023-08-01T12:56:41.456" v="8" actId="14100"/>
          <ac:spMkLst>
            <pc:docMk/>
            <pc:sldMk cId="2210498084" sldId="360"/>
            <ac:spMk id="3" creationId="{D0D447B8-9853-408F-BF0E-45E32CC09C5F}"/>
          </ac:spMkLst>
        </pc:spChg>
        <pc:picChg chg="del">
          <ac:chgData name="Caroline Prodger" userId="e4ef2e75-b60b-401b-8ebe-291bdcf405f4" providerId="ADAL" clId="{2F6CCC27-F8DA-44F1-87FD-422503BAD550}" dt="2023-08-01T12:56:14.977" v="2" actId="478"/>
          <ac:picMkLst>
            <pc:docMk/>
            <pc:sldMk cId="2210498084" sldId="360"/>
            <ac:picMk id="5" creationId="{40D5706B-1EB2-B46B-14A9-03EEF7DBB746}"/>
          </ac:picMkLst>
        </pc:picChg>
        <pc:picChg chg="add mod">
          <ac:chgData name="Caroline Prodger" userId="e4ef2e75-b60b-401b-8ebe-291bdcf405f4" providerId="ADAL" clId="{2F6CCC27-F8DA-44F1-87FD-422503BAD550}" dt="2023-08-01T12:56:53.687" v="11" actId="1076"/>
          <ac:picMkLst>
            <pc:docMk/>
            <pc:sldMk cId="2210498084" sldId="360"/>
            <ac:picMk id="6" creationId="{E6B82031-24C0-A469-CC7E-264A7F0223E7}"/>
          </ac:picMkLst>
        </pc:picChg>
      </pc:sldChg>
      <pc:sldChg chg="addSp delSp modSp mod">
        <pc:chgData name="Caroline Prodger" userId="e4ef2e75-b60b-401b-8ebe-291bdcf405f4" providerId="ADAL" clId="{2F6CCC27-F8DA-44F1-87FD-422503BAD550}" dt="2023-08-01T13:01:40.827" v="50" actId="1076"/>
        <pc:sldMkLst>
          <pc:docMk/>
          <pc:sldMk cId="1567938395" sldId="361"/>
        </pc:sldMkLst>
        <pc:picChg chg="mod">
          <ac:chgData name="Caroline Prodger" userId="e4ef2e75-b60b-401b-8ebe-291bdcf405f4" providerId="ADAL" clId="{2F6CCC27-F8DA-44F1-87FD-422503BAD550}" dt="2023-08-01T13:00:31.195" v="41" actId="1076"/>
          <ac:picMkLst>
            <pc:docMk/>
            <pc:sldMk cId="1567938395" sldId="361"/>
            <ac:picMk id="5" creationId="{7A499B4F-2943-4A03-8243-EE3754357352}"/>
          </ac:picMkLst>
        </pc:picChg>
        <pc:picChg chg="add mod">
          <ac:chgData name="Caroline Prodger" userId="e4ef2e75-b60b-401b-8ebe-291bdcf405f4" providerId="ADAL" clId="{2F6CCC27-F8DA-44F1-87FD-422503BAD550}" dt="2023-08-01T13:01:40.827" v="50" actId="1076"/>
          <ac:picMkLst>
            <pc:docMk/>
            <pc:sldMk cId="1567938395" sldId="361"/>
            <ac:picMk id="6" creationId="{43D8F716-9975-574A-90A7-74CAA63898CD}"/>
          </ac:picMkLst>
        </pc:picChg>
        <pc:picChg chg="del">
          <ac:chgData name="Caroline Prodger" userId="e4ef2e75-b60b-401b-8ebe-291bdcf405f4" providerId="ADAL" clId="{2F6CCC27-F8DA-44F1-87FD-422503BAD550}" dt="2023-08-01T13:00:50.305" v="42" actId="478"/>
          <ac:picMkLst>
            <pc:docMk/>
            <pc:sldMk cId="1567938395" sldId="361"/>
            <ac:picMk id="10" creationId="{E8BBB7F6-7A35-12CE-D733-61377EF6F6E6}"/>
          </ac:picMkLst>
        </pc:picChg>
      </pc:sldChg>
      <pc:sldChg chg="delCm">
        <pc:chgData name="Caroline Prodger" userId="e4ef2e75-b60b-401b-8ebe-291bdcf405f4" providerId="ADAL" clId="{2F6CCC27-F8DA-44F1-87FD-422503BAD550}" dt="2023-08-01T13:13:13.234" v="122" actId="1592"/>
        <pc:sldMkLst>
          <pc:docMk/>
          <pc:sldMk cId="3990085484" sldId="362"/>
        </pc:sldMkLst>
      </pc:sldChg>
      <pc:sldChg chg="modSp mod">
        <pc:chgData name="Caroline Prodger" userId="e4ef2e75-b60b-401b-8ebe-291bdcf405f4" providerId="ADAL" clId="{2F6CCC27-F8DA-44F1-87FD-422503BAD550}" dt="2023-08-01T13:07:10.442" v="93" actId="20577"/>
        <pc:sldMkLst>
          <pc:docMk/>
          <pc:sldMk cId="4263860788" sldId="363"/>
        </pc:sldMkLst>
        <pc:spChg chg="mod">
          <ac:chgData name="Caroline Prodger" userId="e4ef2e75-b60b-401b-8ebe-291bdcf405f4" providerId="ADAL" clId="{2F6CCC27-F8DA-44F1-87FD-422503BAD550}" dt="2023-08-01T13:07:10.442" v="93" actId="20577"/>
          <ac:spMkLst>
            <pc:docMk/>
            <pc:sldMk cId="4263860788" sldId="363"/>
            <ac:spMk id="3" creationId="{DCA82926-DC80-49D3-92EE-8FAF3A53E4A3}"/>
          </ac:spMkLst>
        </pc:spChg>
      </pc:sldChg>
      <pc:sldChg chg="addSp delSp modSp mod">
        <pc:chgData name="Caroline Prodger" userId="e4ef2e75-b60b-401b-8ebe-291bdcf405f4" providerId="ADAL" clId="{2F6CCC27-F8DA-44F1-87FD-422503BAD550}" dt="2023-08-01T12:58:35.344" v="28" actId="1076"/>
        <pc:sldMkLst>
          <pc:docMk/>
          <pc:sldMk cId="3811850645" sldId="365"/>
        </pc:sldMkLst>
        <pc:spChg chg="mod">
          <ac:chgData name="Caroline Prodger" userId="e4ef2e75-b60b-401b-8ebe-291bdcf405f4" providerId="ADAL" clId="{2F6CCC27-F8DA-44F1-87FD-422503BAD550}" dt="2023-08-01T12:57:29.112" v="21" actId="20577"/>
          <ac:spMkLst>
            <pc:docMk/>
            <pc:sldMk cId="3811850645" sldId="365"/>
            <ac:spMk id="2" creationId="{2F8605DB-F08E-40AF-AFDF-34A5A2187056}"/>
          </ac:spMkLst>
        </pc:spChg>
        <pc:picChg chg="add mod">
          <ac:chgData name="Caroline Prodger" userId="e4ef2e75-b60b-401b-8ebe-291bdcf405f4" providerId="ADAL" clId="{2F6CCC27-F8DA-44F1-87FD-422503BAD550}" dt="2023-08-01T12:58:35.344" v="28" actId="1076"/>
          <ac:picMkLst>
            <pc:docMk/>
            <pc:sldMk cId="3811850645" sldId="365"/>
            <ac:picMk id="5" creationId="{73139E1F-E514-D378-07C9-29CBF39567CE}"/>
          </ac:picMkLst>
        </pc:picChg>
        <pc:picChg chg="del">
          <ac:chgData name="Caroline Prodger" userId="e4ef2e75-b60b-401b-8ebe-291bdcf405f4" providerId="ADAL" clId="{2F6CCC27-F8DA-44F1-87FD-422503BAD550}" dt="2023-08-01T12:58:17.793" v="22" actId="478"/>
          <ac:picMkLst>
            <pc:docMk/>
            <pc:sldMk cId="3811850645" sldId="365"/>
            <ac:picMk id="7" creationId="{A6A6450E-2D4A-1D41-6D71-B9FC801DABE5}"/>
          </ac:picMkLst>
        </pc:picChg>
      </pc:sldChg>
      <pc:sldChg chg="addSp delSp modSp mod modNotesTx">
        <pc:chgData name="Caroline Prodger" userId="e4ef2e75-b60b-401b-8ebe-291bdcf405f4" providerId="ADAL" clId="{2F6CCC27-F8DA-44F1-87FD-422503BAD550}" dt="2023-08-01T13:00:19.956" v="40" actId="14100"/>
        <pc:sldMkLst>
          <pc:docMk/>
          <pc:sldMk cId="2345559386" sldId="366"/>
        </pc:sldMkLst>
        <pc:spChg chg="mod">
          <ac:chgData name="Caroline Prodger" userId="e4ef2e75-b60b-401b-8ebe-291bdcf405f4" providerId="ADAL" clId="{2F6CCC27-F8DA-44F1-87FD-422503BAD550}" dt="2023-08-01T12:59:09.215" v="30" actId="14100"/>
          <ac:spMkLst>
            <pc:docMk/>
            <pc:sldMk cId="2345559386" sldId="366"/>
            <ac:spMk id="3" creationId="{FE7E3899-EC93-42B8-A30D-4B1641C7976E}"/>
          </ac:spMkLst>
        </pc:spChg>
        <pc:picChg chg="add mod modCrop">
          <ac:chgData name="Caroline Prodger" userId="e4ef2e75-b60b-401b-8ebe-291bdcf405f4" providerId="ADAL" clId="{2F6CCC27-F8DA-44F1-87FD-422503BAD550}" dt="2023-08-01T13:00:19.956" v="40" actId="14100"/>
          <ac:picMkLst>
            <pc:docMk/>
            <pc:sldMk cId="2345559386" sldId="366"/>
            <ac:picMk id="5" creationId="{9ACE3706-F6AC-D59B-7B17-CFBFF093E9EF}"/>
          </ac:picMkLst>
        </pc:picChg>
        <pc:picChg chg="del">
          <ac:chgData name="Caroline Prodger" userId="e4ef2e75-b60b-401b-8ebe-291bdcf405f4" providerId="ADAL" clId="{2F6CCC27-F8DA-44F1-87FD-422503BAD550}" dt="2023-08-01T12:59:11.841" v="31" actId="478"/>
          <ac:picMkLst>
            <pc:docMk/>
            <pc:sldMk cId="2345559386" sldId="366"/>
            <ac:picMk id="6" creationId="{C5810E09-11F2-0DA1-A810-ABAC7EA29515}"/>
          </ac:picMkLst>
        </pc:picChg>
      </pc:sldChg>
      <pc:sldChg chg="addSp modSp mod delCm">
        <pc:chgData name="Caroline Prodger" userId="e4ef2e75-b60b-401b-8ebe-291bdcf405f4" providerId="ADAL" clId="{2F6CCC27-F8DA-44F1-87FD-422503BAD550}" dt="2023-08-01T13:13:03.519" v="121" actId="14100"/>
        <pc:sldMkLst>
          <pc:docMk/>
          <pc:sldMk cId="4096161149" sldId="368"/>
        </pc:sldMkLst>
        <pc:spChg chg="mod">
          <ac:chgData name="Caroline Prodger" userId="e4ef2e75-b60b-401b-8ebe-291bdcf405f4" providerId="ADAL" clId="{2F6CCC27-F8DA-44F1-87FD-422503BAD550}" dt="2023-08-01T13:12:36.607" v="116" actId="20577"/>
          <ac:spMkLst>
            <pc:docMk/>
            <pc:sldMk cId="4096161149" sldId="368"/>
            <ac:spMk id="3" creationId="{DCA82926-DC80-49D3-92EE-8FAF3A53E4A3}"/>
          </ac:spMkLst>
        </pc:spChg>
        <pc:picChg chg="add mod">
          <ac:chgData name="Caroline Prodger" userId="e4ef2e75-b60b-401b-8ebe-291bdcf405f4" providerId="ADAL" clId="{2F6CCC27-F8DA-44F1-87FD-422503BAD550}" dt="2023-08-01T13:13:03.519" v="121" actId="14100"/>
          <ac:picMkLst>
            <pc:docMk/>
            <pc:sldMk cId="4096161149" sldId="368"/>
            <ac:picMk id="5" creationId="{DC8430E5-6F2D-109C-9ECD-14359141DAB4}"/>
          </ac:picMkLst>
        </pc:picChg>
      </pc:sldChg>
    </pc:docChg>
  </pc:docChgLst>
  <pc:docChgLst>
    <pc:chgData name="Caroline Prodger" userId="e4ef2e75-b60b-401b-8ebe-291bdcf405f4" providerId="ADAL" clId="{E3880F34-A784-43E6-A24B-F8C4F3C9532D}"/>
    <pc:docChg chg="modSld">
      <pc:chgData name="Caroline Prodger" userId="e4ef2e75-b60b-401b-8ebe-291bdcf405f4" providerId="ADAL" clId="{E3880F34-A784-43E6-A24B-F8C4F3C9532D}" dt="2023-07-18T14:39:24.240" v="94" actId="14100"/>
      <pc:docMkLst>
        <pc:docMk/>
      </pc:docMkLst>
      <pc:sldChg chg="modSp mod">
        <pc:chgData name="Caroline Prodger" userId="e4ef2e75-b60b-401b-8ebe-291bdcf405f4" providerId="ADAL" clId="{E3880F34-A784-43E6-A24B-F8C4F3C9532D}" dt="2023-07-18T14:39:24.240" v="94" actId="14100"/>
        <pc:sldMkLst>
          <pc:docMk/>
          <pc:sldMk cId="1567938395" sldId="361"/>
        </pc:sldMkLst>
        <pc:spChg chg="mod">
          <ac:chgData name="Caroline Prodger" userId="e4ef2e75-b60b-401b-8ebe-291bdcf405f4" providerId="ADAL" clId="{E3880F34-A784-43E6-A24B-F8C4F3C9532D}" dt="2023-07-18T14:39:24.240" v="94" actId="14100"/>
          <ac:spMkLst>
            <pc:docMk/>
            <pc:sldMk cId="1567938395" sldId="361"/>
            <ac:spMk id="3" creationId="{683811DE-1AB1-4425-9971-FC9B4B0DCC57}"/>
          </ac:spMkLst>
        </pc:spChg>
        <pc:spChg chg="mod">
          <ac:chgData name="Caroline Prodger" userId="e4ef2e75-b60b-401b-8ebe-291bdcf405f4" providerId="ADAL" clId="{E3880F34-A784-43E6-A24B-F8C4F3C9532D}" dt="2023-07-18T14:39:19.814" v="93" actId="14100"/>
          <ac:spMkLst>
            <pc:docMk/>
            <pc:sldMk cId="1567938395" sldId="361"/>
            <ac:spMk id="8" creationId="{D140DC1C-20D6-5529-4CA3-35015727AB6E}"/>
          </ac:spMkLst>
        </pc:spChg>
        <pc:picChg chg="mod">
          <ac:chgData name="Caroline Prodger" userId="e4ef2e75-b60b-401b-8ebe-291bdcf405f4" providerId="ADAL" clId="{E3880F34-A784-43E6-A24B-F8C4F3C9532D}" dt="2023-07-18T14:39:16.188" v="92" actId="1076"/>
          <ac:picMkLst>
            <pc:docMk/>
            <pc:sldMk cId="1567938395" sldId="361"/>
            <ac:picMk id="5" creationId="{7A499B4F-2943-4A03-8243-EE3754357352}"/>
          </ac:picMkLst>
        </pc:picChg>
        <pc:picChg chg="mod">
          <ac:chgData name="Caroline Prodger" userId="e4ef2e75-b60b-401b-8ebe-291bdcf405f4" providerId="ADAL" clId="{E3880F34-A784-43E6-A24B-F8C4F3C9532D}" dt="2023-07-18T14:38:30.477" v="87" actId="1076"/>
          <ac:picMkLst>
            <pc:docMk/>
            <pc:sldMk cId="1567938395" sldId="361"/>
            <ac:picMk id="10" creationId="{E8BBB7F6-7A35-12CE-D733-61377EF6F6E6}"/>
          </ac:picMkLst>
        </pc:picChg>
      </pc:sldChg>
    </pc:docChg>
  </pc:docChgLst>
  <pc:docChgLst>
    <pc:chgData name="Caroline Prodger" userId="e4ef2e75-b60b-401b-8ebe-291bdcf405f4" providerId="ADAL" clId="{2B983DAA-31EC-4B49-8A91-14A40198A9F3}"/>
    <pc:docChg chg="custSel delSld modSld">
      <pc:chgData name="Caroline Prodger" userId="e4ef2e75-b60b-401b-8ebe-291bdcf405f4" providerId="ADAL" clId="{2B983DAA-31EC-4B49-8A91-14A40198A9F3}" dt="2023-07-17T20:17:28.674" v="426" actId="2696"/>
      <pc:docMkLst>
        <pc:docMk/>
      </pc:docMkLst>
      <pc:sldChg chg="modSp mod">
        <pc:chgData name="Caroline Prodger" userId="e4ef2e75-b60b-401b-8ebe-291bdcf405f4" providerId="ADAL" clId="{2B983DAA-31EC-4B49-8A91-14A40198A9F3}" dt="2023-07-17T18:42:36.194" v="149" actId="20577"/>
        <pc:sldMkLst>
          <pc:docMk/>
          <pc:sldMk cId="1633212112" sldId="358"/>
        </pc:sldMkLst>
        <pc:spChg chg="mod">
          <ac:chgData name="Caroline Prodger" userId="e4ef2e75-b60b-401b-8ebe-291bdcf405f4" providerId="ADAL" clId="{2B983DAA-31EC-4B49-8A91-14A40198A9F3}" dt="2023-07-17T18:42:36.194" v="149" actId="20577"/>
          <ac:spMkLst>
            <pc:docMk/>
            <pc:sldMk cId="1633212112" sldId="358"/>
            <ac:spMk id="2" creationId="{6E5A9E23-58AA-4BAA-8CD3-80D7B0582CDE}"/>
          </ac:spMkLst>
        </pc:spChg>
      </pc:sldChg>
      <pc:sldChg chg="addSp delSp modSp mod delCm">
        <pc:chgData name="Caroline Prodger" userId="e4ef2e75-b60b-401b-8ebe-291bdcf405f4" providerId="ADAL" clId="{2B983DAA-31EC-4B49-8A91-14A40198A9F3}" dt="2023-07-17T19:49:07.752" v="320" actId="255"/>
        <pc:sldMkLst>
          <pc:docMk/>
          <pc:sldMk cId="1567938395" sldId="361"/>
        </pc:sldMkLst>
        <pc:spChg chg="mod">
          <ac:chgData name="Caroline Prodger" userId="e4ef2e75-b60b-401b-8ebe-291bdcf405f4" providerId="ADAL" clId="{2B983DAA-31EC-4B49-8A91-14A40198A9F3}" dt="2023-07-17T18:04:48.166" v="122" actId="20577"/>
          <ac:spMkLst>
            <pc:docMk/>
            <pc:sldMk cId="1567938395" sldId="361"/>
            <ac:spMk id="2" creationId="{50AABC4E-8EAD-448D-AED5-F27AC5BA8502}"/>
          </ac:spMkLst>
        </pc:spChg>
        <pc:spChg chg="mod">
          <ac:chgData name="Caroline Prodger" userId="e4ef2e75-b60b-401b-8ebe-291bdcf405f4" providerId="ADAL" clId="{2B983DAA-31EC-4B49-8A91-14A40198A9F3}" dt="2023-07-17T19:49:07.752" v="320" actId="255"/>
          <ac:spMkLst>
            <pc:docMk/>
            <pc:sldMk cId="1567938395" sldId="361"/>
            <ac:spMk id="3" creationId="{683811DE-1AB1-4425-9971-FC9B4B0DCC57}"/>
          </ac:spMkLst>
        </pc:spChg>
        <pc:spChg chg="add mod">
          <ac:chgData name="Caroline Prodger" userId="e4ef2e75-b60b-401b-8ebe-291bdcf405f4" providerId="ADAL" clId="{2B983DAA-31EC-4B49-8A91-14A40198A9F3}" dt="2023-07-17T18:06:24.666" v="138" actId="1076"/>
          <ac:spMkLst>
            <pc:docMk/>
            <pc:sldMk cId="1567938395" sldId="361"/>
            <ac:spMk id="8" creationId="{D140DC1C-20D6-5529-4CA3-35015727AB6E}"/>
          </ac:spMkLst>
        </pc:spChg>
        <pc:picChg chg="mod">
          <ac:chgData name="Caroline Prodger" userId="e4ef2e75-b60b-401b-8ebe-291bdcf405f4" providerId="ADAL" clId="{2B983DAA-31EC-4B49-8A91-14A40198A9F3}" dt="2023-07-17T18:06:48.514" v="145" actId="1076"/>
          <ac:picMkLst>
            <pc:docMk/>
            <pc:sldMk cId="1567938395" sldId="361"/>
            <ac:picMk id="5" creationId="{7A499B4F-2943-4A03-8243-EE3754357352}"/>
          </ac:picMkLst>
        </pc:picChg>
        <pc:picChg chg="del">
          <ac:chgData name="Caroline Prodger" userId="e4ef2e75-b60b-401b-8ebe-291bdcf405f4" providerId="ADAL" clId="{2B983DAA-31EC-4B49-8A91-14A40198A9F3}" dt="2023-07-17T18:05:19.448" v="129" actId="478"/>
          <ac:picMkLst>
            <pc:docMk/>
            <pc:sldMk cId="1567938395" sldId="361"/>
            <ac:picMk id="6" creationId="{9DBE96FF-742B-48DF-A25D-9643420ED0DC}"/>
          </ac:picMkLst>
        </pc:picChg>
        <pc:picChg chg="del">
          <ac:chgData name="Caroline Prodger" userId="e4ef2e75-b60b-401b-8ebe-291bdcf405f4" providerId="ADAL" clId="{2B983DAA-31EC-4B49-8A91-14A40198A9F3}" dt="2023-07-17T18:05:21.929" v="130" actId="478"/>
          <ac:picMkLst>
            <pc:docMk/>
            <pc:sldMk cId="1567938395" sldId="361"/>
            <ac:picMk id="7" creationId="{6BE52D8E-29E9-4476-BA14-A17482B7D166}"/>
          </ac:picMkLst>
        </pc:picChg>
        <pc:picChg chg="add mod">
          <ac:chgData name="Caroline Prodger" userId="e4ef2e75-b60b-401b-8ebe-291bdcf405f4" providerId="ADAL" clId="{2B983DAA-31EC-4B49-8A91-14A40198A9F3}" dt="2023-07-17T18:06:52.267" v="146" actId="1076"/>
          <ac:picMkLst>
            <pc:docMk/>
            <pc:sldMk cId="1567938395" sldId="361"/>
            <ac:picMk id="10" creationId="{E8BBB7F6-7A35-12CE-D733-61377EF6F6E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2B983DAA-31EC-4B49-8A91-14A40198A9F3}" dt="2023-07-17T18:05:00.667" v="124"/>
              <pc2:cmMkLst xmlns:pc2="http://schemas.microsoft.com/office/powerpoint/2019/9/main/command">
                <pc:docMk/>
                <pc:sldMk cId="1567938395" sldId="361"/>
                <pc2:cmMk id="{6F3805C4-8B46-4DE4-96C0-745BD4FE633C}"/>
              </pc2:cmMkLst>
            </pc226:cmChg>
          </p:ext>
        </pc:extLst>
      </pc:sldChg>
      <pc:sldChg chg="addSp delSp modSp mod delAnim modAnim">
        <pc:chgData name="Caroline Prodger" userId="e4ef2e75-b60b-401b-8ebe-291bdcf405f4" providerId="ADAL" clId="{2B983DAA-31EC-4B49-8A91-14A40198A9F3}" dt="2023-07-17T20:12:09.912" v="404" actId="20577"/>
        <pc:sldMkLst>
          <pc:docMk/>
          <pc:sldMk cId="3990085484" sldId="362"/>
        </pc:sldMkLst>
        <pc:spChg chg="mod">
          <ac:chgData name="Caroline Prodger" userId="e4ef2e75-b60b-401b-8ebe-291bdcf405f4" providerId="ADAL" clId="{2B983DAA-31EC-4B49-8A91-14A40198A9F3}" dt="2023-07-17T20:12:09.912" v="404" actId="20577"/>
          <ac:spMkLst>
            <pc:docMk/>
            <pc:sldMk cId="3990085484" sldId="362"/>
            <ac:spMk id="2" creationId="{6E5A9E23-58AA-4BAA-8CD3-80D7B0582CDE}"/>
          </ac:spMkLst>
        </pc:spChg>
        <pc:spChg chg="mod">
          <ac:chgData name="Caroline Prodger" userId="e4ef2e75-b60b-401b-8ebe-291bdcf405f4" providerId="ADAL" clId="{2B983DAA-31EC-4B49-8A91-14A40198A9F3}" dt="2023-07-17T20:06:19.235" v="399" actId="1076"/>
          <ac:spMkLst>
            <pc:docMk/>
            <pc:sldMk cId="3990085484" sldId="362"/>
            <ac:spMk id="3" creationId="{DCA82926-DC80-49D3-92EE-8FAF3A53E4A3}"/>
          </ac:spMkLst>
        </pc:spChg>
        <pc:spChg chg="del mod">
          <ac:chgData name="Caroline Prodger" userId="e4ef2e75-b60b-401b-8ebe-291bdcf405f4" providerId="ADAL" clId="{2B983DAA-31EC-4B49-8A91-14A40198A9F3}" dt="2023-07-17T20:03:45.055" v="381" actId="478"/>
          <ac:spMkLst>
            <pc:docMk/>
            <pc:sldMk cId="3990085484" sldId="362"/>
            <ac:spMk id="4" creationId="{C147E02A-36C2-4714-AE2E-BCA75F2F10FA}"/>
          </ac:spMkLst>
        </pc:spChg>
        <pc:spChg chg="mod">
          <ac:chgData name="Caroline Prodger" userId="e4ef2e75-b60b-401b-8ebe-291bdcf405f4" providerId="ADAL" clId="{2B983DAA-31EC-4B49-8A91-14A40198A9F3}" dt="2023-07-17T20:06:23.036" v="400" actId="20577"/>
          <ac:spMkLst>
            <pc:docMk/>
            <pc:sldMk cId="3990085484" sldId="362"/>
            <ac:spMk id="5" creationId="{426F95CE-06B0-4DD3-B001-A3272B869FF0}"/>
          </ac:spMkLst>
        </pc:spChg>
        <pc:spChg chg="add del mod">
          <ac:chgData name="Caroline Prodger" userId="e4ef2e75-b60b-401b-8ebe-291bdcf405f4" providerId="ADAL" clId="{2B983DAA-31EC-4B49-8A91-14A40198A9F3}" dt="2023-07-17T20:02:56.079" v="372"/>
          <ac:spMkLst>
            <pc:docMk/>
            <pc:sldMk cId="3990085484" sldId="362"/>
            <ac:spMk id="6" creationId="{5A7A1949-E61B-8DF0-7045-0CD2C106191B}"/>
          </ac:spMkLst>
        </pc:spChg>
      </pc:sldChg>
      <pc:sldChg chg="modSp mod modNotesTx">
        <pc:chgData name="Caroline Prodger" userId="e4ef2e75-b60b-401b-8ebe-291bdcf405f4" providerId="ADAL" clId="{2B983DAA-31EC-4B49-8A91-14A40198A9F3}" dt="2023-07-17T19:50:18.995" v="323" actId="20577"/>
        <pc:sldMkLst>
          <pc:docMk/>
          <pc:sldMk cId="4263860788" sldId="363"/>
        </pc:sldMkLst>
        <pc:spChg chg="mod">
          <ac:chgData name="Caroline Prodger" userId="e4ef2e75-b60b-401b-8ebe-291bdcf405f4" providerId="ADAL" clId="{2B983DAA-31EC-4B49-8A91-14A40198A9F3}" dt="2023-07-17T19:50:18.995" v="323" actId="20577"/>
          <ac:spMkLst>
            <pc:docMk/>
            <pc:sldMk cId="4263860788" sldId="363"/>
            <ac:spMk id="2" creationId="{6E5A9E23-58AA-4BAA-8CD3-80D7B0582CDE}"/>
          </ac:spMkLst>
        </pc:spChg>
        <pc:spChg chg="mod">
          <ac:chgData name="Caroline Prodger" userId="e4ef2e75-b60b-401b-8ebe-291bdcf405f4" providerId="ADAL" clId="{2B983DAA-31EC-4B49-8A91-14A40198A9F3}" dt="2023-07-17T19:44:18.956" v="261" actId="20577"/>
          <ac:spMkLst>
            <pc:docMk/>
            <pc:sldMk cId="4263860788" sldId="363"/>
            <ac:spMk id="3" creationId="{DCA82926-DC80-49D3-92EE-8FAF3A53E4A3}"/>
          </ac:spMkLst>
        </pc:spChg>
        <pc:spChg chg="mod">
          <ac:chgData name="Caroline Prodger" userId="e4ef2e75-b60b-401b-8ebe-291bdcf405f4" providerId="ADAL" clId="{2B983DAA-31EC-4B49-8A91-14A40198A9F3}" dt="2023-07-17T19:44:40.082" v="262" actId="1076"/>
          <ac:spMkLst>
            <pc:docMk/>
            <pc:sldMk cId="4263860788" sldId="363"/>
            <ac:spMk id="4" creationId="{F0202FE7-846E-47F3-B338-1C5CF2F44B9A}"/>
          </ac:spMkLst>
        </pc:spChg>
      </pc:sldChg>
      <pc:sldChg chg="del">
        <pc:chgData name="Caroline Prodger" userId="e4ef2e75-b60b-401b-8ebe-291bdcf405f4" providerId="ADAL" clId="{2B983DAA-31EC-4B49-8A91-14A40198A9F3}" dt="2023-07-17T20:17:28.674" v="426" actId="2696"/>
        <pc:sldMkLst>
          <pc:docMk/>
          <pc:sldMk cId="2614868077" sldId="364"/>
        </pc:sldMkLst>
      </pc:sldChg>
      <pc:sldChg chg="addSp delSp modSp mod delAnim">
        <pc:chgData name="Caroline Prodger" userId="e4ef2e75-b60b-401b-8ebe-291bdcf405f4" providerId="ADAL" clId="{2B983DAA-31EC-4B49-8A91-14A40198A9F3}" dt="2023-07-17T20:15:00.721" v="417" actId="1076"/>
        <pc:sldMkLst>
          <pc:docMk/>
          <pc:sldMk cId="3811850645" sldId="365"/>
        </pc:sldMkLst>
        <pc:spChg chg="mod">
          <ac:chgData name="Caroline Prodger" userId="e4ef2e75-b60b-401b-8ebe-291bdcf405f4" providerId="ADAL" clId="{2B983DAA-31EC-4B49-8A91-14A40198A9F3}" dt="2023-07-17T20:12:35.356" v="408" actId="20577"/>
          <ac:spMkLst>
            <pc:docMk/>
            <pc:sldMk cId="3811850645" sldId="365"/>
            <ac:spMk id="2" creationId="{2F8605DB-F08E-40AF-AFDF-34A5A2187056}"/>
          </ac:spMkLst>
        </pc:spChg>
        <pc:spChg chg="mod">
          <ac:chgData name="Caroline Prodger" userId="e4ef2e75-b60b-401b-8ebe-291bdcf405f4" providerId="ADAL" clId="{2B983DAA-31EC-4B49-8A91-14A40198A9F3}" dt="2023-07-17T20:12:43.602" v="412" actId="20577"/>
          <ac:spMkLst>
            <pc:docMk/>
            <pc:sldMk cId="3811850645" sldId="365"/>
            <ac:spMk id="3" creationId="{A437CCB1-05EF-4868-BE6A-F4469F6187AD}"/>
          </ac:spMkLst>
        </pc:spChg>
        <pc:picChg chg="del">
          <ac:chgData name="Caroline Prodger" userId="e4ef2e75-b60b-401b-8ebe-291bdcf405f4" providerId="ADAL" clId="{2B983DAA-31EC-4B49-8A91-14A40198A9F3}" dt="2023-07-17T18:01:45.129" v="0" actId="478"/>
          <ac:picMkLst>
            <pc:docMk/>
            <pc:sldMk cId="3811850645" sldId="365"/>
            <ac:picMk id="4" creationId="{7663E9CA-66AE-4335-969D-AA243936B30A}"/>
          </ac:picMkLst>
        </pc:picChg>
        <pc:picChg chg="del">
          <ac:chgData name="Caroline Prodger" userId="e4ef2e75-b60b-401b-8ebe-291bdcf405f4" providerId="ADAL" clId="{2B983DAA-31EC-4B49-8A91-14A40198A9F3}" dt="2023-07-17T18:01:46.621" v="1" actId="478"/>
          <ac:picMkLst>
            <pc:docMk/>
            <pc:sldMk cId="3811850645" sldId="365"/>
            <ac:picMk id="5" creationId="{ADF193ED-8D92-424D-A041-D78EDB5FBBEE}"/>
          </ac:picMkLst>
        </pc:picChg>
        <pc:picChg chg="add mod">
          <ac:chgData name="Caroline Prodger" userId="e4ef2e75-b60b-401b-8ebe-291bdcf405f4" providerId="ADAL" clId="{2B983DAA-31EC-4B49-8A91-14A40198A9F3}" dt="2023-07-17T20:15:00.721" v="417" actId="1076"/>
          <ac:picMkLst>
            <pc:docMk/>
            <pc:sldMk cId="3811850645" sldId="365"/>
            <ac:picMk id="7" creationId="{A6A6450E-2D4A-1D41-6D71-B9FC801DABE5}"/>
          </ac:picMkLst>
        </pc:picChg>
      </pc:sldChg>
      <pc:sldChg chg="addSp delSp modSp mod delAnim modAnim">
        <pc:chgData name="Caroline Prodger" userId="e4ef2e75-b60b-401b-8ebe-291bdcf405f4" providerId="ADAL" clId="{2B983DAA-31EC-4B49-8A91-14A40198A9F3}" dt="2023-07-17T18:04:40.234" v="120" actId="20577"/>
        <pc:sldMkLst>
          <pc:docMk/>
          <pc:sldMk cId="2345559386" sldId="366"/>
        </pc:sldMkLst>
        <pc:spChg chg="mod">
          <ac:chgData name="Caroline Prodger" userId="e4ef2e75-b60b-401b-8ebe-291bdcf405f4" providerId="ADAL" clId="{2B983DAA-31EC-4B49-8A91-14A40198A9F3}" dt="2023-07-17T18:04:11.846" v="17" actId="20577"/>
          <ac:spMkLst>
            <pc:docMk/>
            <pc:sldMk cId="2345559386" sldId="366"/>
            <ac:spMk id="2" creationId="{7C82C14A-AA3C-49CE-BF7F-6E6E36746160}"/>
          </ac:spMkLst>
        </pc:spChg>
        <pc:spChg chg="mod">
          <ac:chgData name="Caroline Prodger" userId="e4ef2e75-b60b-401b-8ebe-291bdcf405f4" providerId="ADAL" clId="{2B983DAA-31EC-4B49-8A91-14A40198A9F3}" dt="2023-07-17T18:04:40.234" v="120" actId="20577"/>
          <ac:spMkLst>
            <pc:docMk/>
            <pc:sldMk cId="2345559386" sldId="366"/>
            <ac:spMk id="3" creationId="{FE7E3899-EC93-42B8-A30D-4B1641C7976E}"/>
          </ac:spMkLst>
        </pc:spChg>
        <pc:picChg chg="del">
          <ac:chgData name="Caroline Prodger" userId="e4ef2e75-b60b-401b-8ebe-291bdcf405f4" providerId="ADAL" clId="{2B983DAA-31EC-4B49-8A91-14A40198A9F3}" dt="2023-07-17T18:02:38.707" v="4" actId="478"/>
          <ac:picMkLst>
            <pc:docMk/>
            <pc:sldMk cId="2345559386" sldId="366"/>
            <ac:picMk id="4" creationId="{1B70442D-C54C-4701-900F-08AA159E910F}"/>
          </ac:picMkLst>
        </pc:picChg>
        <pc:picChg chg="add mod">
          <ac:chgData name="Caroline Prodger" userId="e4ef2e75-b60b-401b-8ebe-291bdcf405f4" providerId="ADAL" clId="{2B983DAA-31EC-4B49-8A91-14A40198A9F3}" dt="2023-07-17T18:03:55.525" v="13" actId="14100"/>
          <ac:picMkLst>
            <pc:docMk/>
            <pc:sldMk cId="2345559386" sldId="366"/>
            <ac:picMk id="6" creationId="{C5810E09-11F2-0DA1-A810-ABAC7EA29515}"/>
          </ac:picMkLst>
        </pc:picChg>
      </pc:sldChg>
      <pc:sldChg chg="del">
        <pc:chgData name="Caroline Prodger" userId="e4ef2e75-b60b-401b-8ebe-291bdcf405f4" providerId="ADAL" clId="{2B983DAA-31EC-4B49-8A91-14A40198A9F3}" dt="2023-07-17T18:43:34.990" v="151" actId="2696"/>
        <pc:sldMkLst>
          <pc:docMk/>
          <pc:sldMk cId="682239513" sldId="367"/>
        </pc:sldMkLst>
      </pc:sldChg>
      <pc:sldChg chg="modSp mod">
        <pc:chgData name="Caroline Prodger" userId="e4ef2e75-b60b-401b-8ebe-291bdcf405f4" providerId="ADAL" clId="{2B983DAA-31EC-4B49-8A91-14A40198A9F3}" dt="2023-07-17T20:15:34.504" v="424"/>
        <pc:sldMkLst>
          <pc:docMk/>
          <pc:sldMk cId="4096161149" sldId="368"/>
        </pc:sldMkLst>
        <pc:spChg chg="mod">
          <ac:chgData name="Caroline Prodger" userId="e4ef2e75-b60b-401b-8ebe-291bdcf405f4" providerId="ADAL" clId="{2B983DAA-31EC-4B49-8A91-14A40198A9F3}" dt="2023-07-17T19:45:30.504" v="316" actId="20577"/>
          <ac:spMkLst>
            <pc:docMk/>
            <pc:sldMk cId="4096161149" sldId="368"/>
            <ac:spMk id="2" creationId="{6E5A9E23-58AA-4BAA-8CD3-80D7B0582CDE}"/>
          </ac:spMkLst>
        </pc:spChg>
        <pc:spChg chg="mod">
          <ac:chgData name="Caroline Prodger" userId="e4ef2e75-b60b-401b-8ebe-291bdcf405f4" providerId="ADAL" clId="{2B983DAA-31EC-4B49-8A91-14A40198A9F3}" dt="2023-07-17T20:15:34.504" v="424"/>
          <ac:spMkLst>
            <pc:docMk/>
            <pc:sldMk cId="4096161149" sldId="368"/>
            <ac:spMk id="3" creationId="{DCA82926-DC80-49D3-92EE-8FAF3A53E4A3}"/>
          </ac:spMkLst>
        </pc:spChg>
      </pc:sldChg>
      <pc:sldChg chg="modSp del mod addCm">
        <pc:chgData name="Caroline Prodger" userId="e4ef2e75-b60b-401b-8ebe-291bdcf405f4" providerId="ADAL" clId="{2B983DAA-31EC-4B49-8A91-14A40198A9F3}" dt="2023-07-17T20:15:50.591" v="425" actId="2696"/>
        <pc:sldMkLst>
          <pc:docMk/>
          <pc:sldMk cId="3469900892" sldId="369"/>
        </pc:sldMkLst>
        <pc:spChg chg="mod">
          <ac:chgData name="Caroline Prodger" userId="e4ef2e75-b60b-401b-8ebe-291bdcf405f4" providerId="ADAL" clId="{2B983DAA-31EC-4B49-8A91-14A40198A9F3}" dt="2023-07-17T20:15:13.654" v="423" actId="20577"/>
          <ac:spMkLst>
            <pc:docMk/>
            <pc:sldMk cId="3469900892" sldId="369"/>
            <ac:spMk id="2" creationId="{6E5A9E23-58AA-4BAA-8CD3-80D7B0582CD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2B983DAA-31EC-4B49-8A91-14A40198A9F3}" dt="2023-07-17T19:50:09.913" v="321"/>
              <pc2:cmMkLst xmlns:pc2="http://schemas.microsoft.com/office/powerpoint/2019/9/main/command">
                <pc:docMk/>
                <pc:sldMk cId="3469900892" sldId="369"/>
                <pc2:cmMk id="{E16C6D5F-3B76-47BF-8A55-7275416A6D48}"/>
              </pc2:cmMkLst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4845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34294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1987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452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129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093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5558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5686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360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68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0576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hyperlink" Target="https://cdn.naturalresources.wales/media/687190/eng-worksheet-carbon-storage-calculator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2.  Sustainability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6369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2.1 Key requirements of environmental legislation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and key government policies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Monitoring and measuring sustainability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A9E23-58AA-4BAA-8CD3-80D7B0582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en-GB" dirty="0"/>
              <a:t>Mandatory reporting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82926-DC80-49D3-92EE-8FAF3A53E4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30391"/>
            <a:ext cx="4330824" cy="44784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GB" b="1" dirty="0"/>
              <a:t>Streamlined Energy and Carbon Reporting (SECR)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Requires large UK companies to disclose their energy use, carbon footprint and greenhouse gas emissions in their annual financial reporting.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/>
              <a:t>Applies to companies with: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turnover (or gross income) of £36 million or more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balance sheet assets of £18 million or more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250 employees or more.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b="1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6F95CE-06B0-4DD3-B001-A3272B869FF0}"/>
              </a:ext>
            </a:extLst>
          </p:cNvPr>
          <p:cNvSpPr txBox="1"/>
          <p:nvPr/>
        </p:nvSpPr>
        <p:spPr>
          <a:xfrm>
            <a:off x="5076056" y="1512000"/>
            <a:ext cx="3736234" cy="39138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GB" b="1" dirty="0"/>
              <a:t>UK Sustainability Disclosure Requirements (SDR)</a:t>
            </a:r>
          </a:p>
          <a:p>
            <a:r>
              <a:rPr lang="en-GB" dirty="0"/>
              <a:t>An annual sustainability requirement introduced in 2023, requiring: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full reporting</a:t>
            </a:r>
            <a:endParaRPr lang="en-GB" dirty="0">
              <a:solidFill>
                <a:schemeClr val="tx1"/>
              </a:solidFill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additional non-climate sustainability disclosure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detailed plan outlining the submitter’s path to net zero.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08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724662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8CA-0498-46FA-8F07-CAA1AF51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40750-B7F2-4E0C-B4D8-56E22BD195F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presentation, learners should be able to</a:t>
            </a:r>
            <a:r>
              <a:rPr lang="en-GB" dirty="0"/>
              <a:t> discuss environmental performance measures as relating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water and energy use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carbon capture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species targets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water, soil and air quality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mandatory reporting. 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09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48823-30B6-4C9F-BD41-660D2EE22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447B8-9853-408F-BF0E-45E32CC09C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474840" cy="4248000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In what ways can we measure pollution or other environmental effects? </a:t>
            </a:r>
          </a:p>
          <a:p>
            <a:endParaRPr lang="en-GB" dirty="0"/>
          </a:p>
        </p:txBody>
      </p:sp>
      <p:pic>
        <p:nvPicPr>
          <p:cNvPr id="6" name="Picture 5" descr="A person measuring a giant scale&#10;&#10;Description automatically generated">
            <a:extLst>
              <a:ext uri="{FF2B5EF4-FFF2-40B4-BE49-F238E27FC236}">
                <a16:creationId xmlns:a16="http://schemas.microsoft.com/office/drawing/2014/main" id="{E6B82031-24C0-A469-CC7E-264A7F022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761" y="1512000"/>
            <a:ext cx="3391039" cy="339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498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605DB-F08E-40AF-AFDF-34A5A2187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performance indicators?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37CCB1-05EF-4868-BE6A-F4469F6187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4690864" cy="4248000"/>
          </a:xfrm>
        </p:spPr>
        <p:txBody>
          <a:bodyPr/>
          <a:lstStyle/>
          <a:p>
            <a:r>
              <a:rPr lang="en-GB" b="1" dirty="0"/>
              <a:t>Environmental</a:t>
            </a:r>
            <a:r>
              <a:rPr lang="en-GB" dirty="0"/>
              <a:t> </a:t>
            </a:r>
            <a:r>
              <a:rPr lang="en-GB" b="1" dirty="0"/>
              <a:t>Performance Indicators (EPIs) </a:t>
            </a:r>
            <a:r>
              <a:rPr lang="en-GB" dirty="0"/>
              <a:t>provide a way of measuring the output and efficiency of complex systems.</a:t>
            </a:r>
          </a:p>
          <a:p>
            <a:r>
              <a:rPr lang="en-GB" dirty="0"/>
              <a:t>EPIs assist in: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measuring efficiency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making savings as a result of improvement to efficiency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ensuring legal compliance.</a:t>
            </a:r>
          </a:p>
          <a:p>
            <a:endParaRPr lang="en-GB" dirty="0"/>
          </a:p>
        </p:txBody>
      </p:sp>
      <p:pic>
        <p:nvPicPr>
          <p:cNvPr id="5" name="Picture 4" descr="A finger touching a digital screen&#10;&#10;Description automatically generated">
            <a:extLst>
              <a:ext uri="{FF2B5EF4-FFF2-40B4-BE49-F238E27FC236}">
                <a16:creationId xmlns:a16="http://schemas.microsoft.com/office/drawing/2014/main" id="{73139E1F-E514-D378-07C9-29CBF3956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2908" y="1602000"/>
            <a:ext cx="323389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850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2C14A-AA3C-49CE-BF7F-6E6E36746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Performance measures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7E3899-EC93-42B8-A30D-4B1641C7976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5770984" cy="4248000"/>
          </a:xfrm>
        </p:spPr>
        <p:txBody>
          <a:bodyPr/>
          <a:lstStyle/>
          <a:p>
            <a:r>
              <a:rPr lang="en-GB" dirty="0"/>
              <a:t>Water leaks are a major source of stored water loss: 1.2 trillion litres were lost in 2017/2018.</a:t>
            </a:r>
          </a:p>
          <a:p>
            <a:r>
              <a:rPr lang="en-GB" dirty="0"/>
              <a:t>The government has set water companies the goal of reducing leaks by 50% by 2050. To work towards this target the water companies: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use data from reservoirs to work out </a:t>
            </a:r>
            <a:r>
              <a:rPr lang="en-GB" b="1" dirty="0"/>
              <a:t>how much water is being sent out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use meter readings and industry reporting to monitor</a:t>
            </a:r>
            <a:r>
              <a:rPr lang="en-GB" b="1" dirty="0"/>
              <a:t> how much water is being used</a:t>
            </a:r>
            <a:r>
              <a:rPr lang="en-GB" dirty="0"/>
              <a:t>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dirty="0"/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/>
              <a:t>The balance is probably due to leaks in the system, which must be addressed to improve efficiency.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4" descr="A close-up of a pipe&#10;&#10;Description automatically generated">
            <a:extLst>
              <a:ext uri="{FF2B5EF4-FFF2-40B4-BE49-F238E27FC236}">
                <a16:creationId xmlns:a16="http://schemas.microsoft.com/office/drawing/2014/main" id="{9ACE3706-F6AC-D59B-7B17-CFBFF093E9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75" t="1" r="10226" b="3274"/>
          <a:stretch/>
        </p:blipFill>
        <p:spPr>
          <a:xfrm>
            <a:off x="6444208" y="1617891"/>
            <a:ext cx="2242592" cy="161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55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ABC4E-8EAD-448D-AED5-F27AC5BA8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Carbon capture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811DE-1AB1-4425-9971-FC9B4B0DC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234014" cy="4248000"/>
          </a:xfrm>
        </p:spPr>
        <p:txBody>
          <a:bodyPr/>
          <a:lstStyle/>
          <a:p>
            <a:r>
              <a:rPr lang="en-US" dirty="0">
                <a:solidFill>
                  <a:srgbClr val="141414"/>
                </a:solidFill>
              </a:rPr>
              <a:t>C</a:t>
            </a:r>
            <a:r>
              <a:rPr lang="en-US" b="0" i="0" dirty="0">
                <a:solidFill>
                  <a:srgbClr val="141414"/>
                </a:solidFill>
                <a:effectLst/>
              </a:rPr>
              <a:t>arbon capture stops CO</a:t>
            </a:r>
            <a:r>
              <a:rPr lang="en-US" b="0" i="0" baseline="-25000" dirty="0">
                <a:solidFill>
                  <a:srgbClr val="141414"/>
                </a:solidFill>
                <a:effectLst/>
              </a:rPr>
              <a:t>2</a:t>
            </a:r>
            <a:r>
              <a:rPr lang="en-US" b="0" i="0" dirty="0">
                <a:solidFill>
                  <a:srgbClr val="141414"/>
                </a:solidFill>
                <a:effectLst/>
              </a:rPr>
              <a:t> from being released, and either reuses it or stores it. Carbon capture can be natural or use carbon capture technology. </a:t>
            </a:r>
          </a:p>
          <a:p>
            <a:r>
              <a:rPr lang="en-US" b="0" i="0" dirty="0">
                <a:solidFill>
                  <a:srgbClr val="141414"/>
                </a:solidFill>
                <a:effectLst/>
              </a:rPr>
              <a:t>The government has set a target to capture between 20 and 30 million tonnes of CO</a:t>
            </a:r>
            <a:r>
              <a:rPr lang="en-US" b="0" i="0" baseline="-25000" dirty="0">
                <a:solidFill>
                  <a:srgbClr val="141414"/>
                </a:solidFill>
                <a:effectLst/>
              </a:rPr>
              <a:t>2</a:t>
            </a:r>
            <a:r>
              <a:rPr lang="en-US" b="0" i="0" dirty="0">
                <a:solidFill>
                  <a:srgbClr val="141414"/>
                </a:solidFill>
                <a:effectLst/>
              </a:rPr>
              <a:t> a year by 2030.</a:t>
            </a:r>
            <a:endParaRPr lang="en-GB" dirty="0"/>
          </a:p>
        </p:txBody>
      </p:sp>
      <p:pic>
        <p:nvPicPr>
          <p:cNvPr id="5" name="Picture 4" descr="https://www.qr-code-generator.com/">
            <a:extLst>
              <a:ext uri="{FF2B5EF4-FFF2-40B4-BE49-F238E27FC236}">
                <a16:creationId xmlns:a16="http://schemas.microsoft.com/office/drawing/2014/main" id="{7A499B4F-2943-4A03-8243-EE3754357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5234" y="3250504"/>
            <a:ext cx="1201566" cy="11079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40DC1C-20D6-5529-4CA3-35015727AB6E}"/>
              </a:ext>
            </a:extLst>
          </p:cNvPr>
          <p:cNvSpPr txBox="1"/>
          <p:nvPr/>
        </p:nvSpPr>
        <p:spPr>
          <a:xfrm>
            <a:off x="5796136" y="1390588"/>
            <a:ext cx="2785742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800" dirty="0"/>
              <a:t>‘Woodland calculator’</a:t>
            </a:r>
          </a:p>
          <a:p>
            <a:r>
              <a:rPr lang="en-GB" sz="1800" dirty="0">
                <a:hlinkClick r:id="rId4"/>
              </a:rPr>
              <a:t>https://cdn.naturalresources.wales/media/687190/eng-worksheet-carbon-storage-calculator.pdf</a:t>
            </a:r>
            <a:r>
              <a:rPr lang="en-GB" sz="1800" dirty="0"/>
              <a:t> </a:t>
            </a:r>
          </a:p>
        </p:txBody>
      </p:sp>
      <p:pic>
        <p:nvPicPr>
          <p:cNvPr id="6" name="Picture 5" descr="A group of trees on a white background&#10;&#10;Description automatically generated">
            <a:extLst>
              <a:ext uri="{FF2B5EF4-FFF2-40B4-BE49-F238E27FC236}">
                <a16:creationId xmlns:a16="http://schemas.microsoft.com/office/drawing/2014/main" id="{43D8F716-9975-574A-90A7-74CAA63898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4262" y="4358442"/>
            <a:ext cx="5375476" cy="185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938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A9E23-58AA-4BAA-8CD3-80D7B0582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en-GB" dirty="0"/>
              <a:t>Species targets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82926-DC80-49D3-92EE-8FAF3A53E4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266928" cy="4248000"/>
          </a:xfrm>
        </p:spPr>
        <p:txBody>
          <a:bodyPr/>
          <a:lstStyle/>
          <a:p>
            <a:r>
              <a:rPr lang="en-GB" dirty="0"/>
              <a:t>Linked to the </a:t>
            </a:r>
            <a:r>
              <a:rPr lang="en-GB" b="1" dirty="0"/>
              <a:t>Environment Act</a:t>
            </a:r>
            <a:r>
              <a:rPr lang="en-GB" dirty="0"/>
              <a:t>, the government plans on setting a number of species targets.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Improve species abundance by 10% by 2042, compared to 2022 levels.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Improve the Great Britain </a:t>
            </a:r>
            <a:r>
              <a:rPr lang="en-GB" b="1" dirty="0"/>
              <a:t>Red List Index (RLI)</a:t>
            </a:r>
            <a:r>
              <a:rPr lang="en-GB" dirty="0"/>
              <a:t> (England) for species extinction risk by 2042, compared to 2022 levels.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Increase tree and woodland cover from 14.5% to 17.5% of total land area in England by 2050.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6" name="Picture 5" descr="A bird with a long beak walking in the grass&#10;&#10;Description automatically generated">
            <a:extLst>
              <a:ext uri="{FF2B5EF4-FFF2-40B4-BE49-F238E27FC236}">
                <a16:creationId xmlns:a16="http://schemas.microsoft.com/office/drawing/2014/main" id="{D1BA1238-7E2F-86B4-7568-EBC43A9489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7" y="1533388"/>
            <a:ext cx="2945539" cy="19676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09B49B-5EF7-EDF6-CD95-F4350B2E933F}"/>
              </a:ext>
            </a:extLst>
          </p:cNvPr>
          <p:cNvSpPr txBox="1"/>
          <p:nvPr/>
        </p:nvSpPr>
        <p:spPr>
          <a:xfrm>
            <a:off x="5868144" y="3717032"/>
            <a:ext cx="29455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0" dirty="0">
                <a:effectLst/>
                <a:latin typeface="+mn-lt"/>
              </a:rPr>
              <a:t>The curlew has been put on the UK Birds of Conservation Concern Red List because they are in critical decline.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3212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A9E23-58AA-4BAA-8CD3-80D7B0582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en-GB" dirty="0"/>
              <a:t>Water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82926-DC80-49D3-92EE-8FAF3A53E4A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Agriculture, horticulture and land management are major users of water in the UK. An estimated 90–93% of all water used in the UK is as a result of farming, which is also a major contributor to pollution via run-off. Other contributors to poor water quality are sewage and wastewater releases.</a:t>
            </a:r>
          </a:p>
          <a:p>
            <a:r>
              <a:rPr lang="en-GB" sz="1800" dirty="0"/>
              <a:t>Poor water quality can lead to</a:t>
            </a:r>
            <a:r>
              <a:rPr lang="en-GB" sz="1800" b="1" dirty="0"/>
              <a:t> eutrophication </a:t>
            </a:r>
            <a:r>
              <a:rPr lang="en-GB" sz="1800" dirty="0"/>
              <a:t>(</a:t>
            </a:r>
            <a:r>
              <a:rPr lang="en-US" sz="1800" b="0" i="0" dirty="0">
                <a:solidFill>
                  <a:srgbClr val="1A1A1A"/>
                </a:solidFill>
                <a:effectLst/>
              </a:rPr>
              <a:t>the gradual increase in phosphorous, nitrogen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>
                <a:solidFill>
                  <a:srgbClr val="1A1A1A"/>
                </a:solidFill>
                <a:effectLst/>
              </a:rPr>
              <a:t>and other plant nutrients in a body of water) and </a:t>
            </a:r>
            <a:r>
              <a:rPr lang="en-GB" sz="1800" b="0" i="0" dirty="0">
                <a:solidFill>
                  <a:srgbClr val="1A1A1A"/>
                </a:solidFill>
                <a:effectLst/>
              </a:rPr>
              <a:t>d</a:t>
            </a:r>
            <a:r>
              <a:rPr lang="en-GB" sz="1800" dirty="0"/>
              <a:t>isease. As a result, the following targets have been put in place: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202FE7-846E-47F3-B338-1C5CF2F44B9A}"/>
              </a:ext>
            </a:extLst>
          </p:cNvPr>
          <p:cNvSpPr txBox="1"/>
          <p:nvPr/>
        </p:nvSpPr>
        <p:spPr>
          <a:xfrm>
            <a:off x="439055" y="4077072"/>
            <a:ext cx="8229600" cy="19595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/>
              <a:t>reducing nitrogen</a:t>
            </a:r>
            <a:r>
              <a:rPr lang="en-GB" sz="1800" dirty="0"/>
              <a:t>, phosphorous and sediment from agriculture to the water environment by 40% by 2037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/>
              <a:t>cutting sewage discharge</a:t>
            </a:r>
            <a:r>
              <a:rPr lang="en-GB" sz="1800" dirty="0"/>
              <a:t> to ‘high priority’ areas by 75% by 2035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/>
              <a:t>setting limits to particulate matter</a:t>
            </a:r>
            <a:r>
              <a:rPr lang="en-GB" sz="1800" dirty="0"/>
              <a:t> by 2040 compared to 2018, with a target of 35% reduction in people exposed to PM</a:t>
            </a:r>
            <a:r>
              <a:rPr lang="en-GB" sz="1800" baseline="-25000" dirty="0"/>
              <a:t>2.5</a:t>
            </a:r>
            <a:r>
              <a:rPr lang="en-GB" sz="1800" dirty="0"/>
              <a:t> (a particulate smaller than a human hair) by 2040.</a:t>
            </a:r>
          </a:p>
        </p:txBody>
      </p:sp>
    </p:spTree>
    <p:extLst>
      <p:ext uri="{BB962C8B-B14F-4D97-AF65-F5344CB8AC3E}">
        <p14:creationId xmlns:p14="http://schemas.microsoft.com/office/powerpoint/2010/main" val="4263860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A9E23-58AA-4BAA-8CD3-80D7B0582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en-GB" dirty="0"/>
              <a:t>Soil and water testing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82926-DC80-49D3-92EE-8FAF3A53E4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906888" cy="4248000"/>
          </a:xfrm>
        </p:spPr>
        <p:txBody>
          <a:bodyPr/>
          <a:lstStyle/>
          <a:p>
            <a:r>
              <a:rPr lang="en-GB" b="1" dirty="0"/>
              <a:t>Soil and water testing</a:t>
            </a:r>
            <a:r>
              <a:rPr lang="en-GB" dirty="0"/>
              <a:t> can be performed as part of farm and land management – chemical balances of pH and nutrients can affect what plants and crops are able to grow in an area. </a:t>
            </a:r>
          </a:p>
          <a:p>
            <a:r>
              <a:rPr lang="en-GB" dirty="0"/>
              <a:t>Correct measurement can be crucial to agricultural success or failure, as well as to any flora and fauna that depend on certain levels of quality in soil and water habitats.</a:t>
            </a:r>
          </a:p>
        </p:txBody>
      </p:sp>
      <p:pic>
        <p:nvPicPr>
          <p:cNvPr id="5" name="Picture 4" descr="A hand holding a device to measure the soil&#10;&#10;Description automatically generated">
            <a:extLst>
              <a:ext uri="{FF2B5EF4-FFF2-40B4-BE49-F238E27FC236}">
                <a16:creationId xmlns:a16="http://schemas.microsoft.com/office/drawing/2014/main" id="{DC8430E5-6F2D-109C-9ECD-14359141D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1540150"/>
            <a:ext cx="3151008" cy="210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1611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schemas.microsoft.com/office/2006/documentManagement/types"/>
    <ds:schemaRef ds:uri="http://www.w3.org/XML/1998/namespace"/>
    <ds:schemaRef ds:uri="dc27f8d2-3406-4c8c-bba2-d1bd495ca71b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9aa5bd41-8bfc-4bb4-b44b-3ff9857b89ca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E11FF64-DC94-4BDF-B325-8BF436B12C0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734</Words>
  <Application>Microsoft Office PowerPoint</Application>
  <PresentationFormat>On-screen Show (4:3)</PresentationFormat>
  <Paragraphs>77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Default Design</vt:lpstr>
      <vt:lpstr>2.1 Key requirements of environmental legislation and key government policies   PowerPoint 5: Monitoring and measuring sustainability</vt:lpstr>
      <vt:lpstr>Objectives </vt:lpstr>
      <vt:lpstr>Your turn</vt:lpstr>
      <vt:lpstr>What are performance indicators?</vt:lpstr>
      <vt:lpstr>Performance measures in action</vt:lpstr>
      <vt:lpstr>Carbon capture</vt:lpstr>
      <vt:lpstr>Species targets</vt:lpstr>
      <vt:lpstr>Water quality</vt:lpstr>
      <vt:lpstr>Soil and water testing </vt:lpstr>
      <vt:lpstr>Mandatory reporting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223</cp:revision>
  <cp:lastPrinted>2023-06-28T07:35:38Z</cp:lastPrinted>
  <dcterms:created xsi:type="dcterms:W3CDTF">2013-05-28T00:38:54Z</dcterms:created>
  <dcterms:modified xsi:type="dcterms:W3CDTF">2023-08-01T13:13:15Z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