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367" r:id="rId5"/>
    <p:sldId id="358" r:id="rId6"/>
    <p:sldId id="363" r:id="rId7"/>
    <p:sldId id="362" r:id="rId8"/>
    <p:sldId id="359" r:id="rId9"/>
    <p:sldId id="283" r:id="rId10"/>
    <p:sldId id="366" r:id="rId11"/>
    <p:sldId id="348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D5C8B3-3A00-4558-8F56-A63903E3C28B}" v="5" dt="2023-08-01T11:17:20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17"/>
    <p:restoredTop sz="90748" autoAdjust="0"/>
  </p:normalViewPr>
  <p:slideViewPr>
    <p:cSldViewPr showGuides="1">
      <p:cViewPr varScale="1">
        <p:scale>
          <a:sx n="65" d="100"/>
          <a:sy n="65" d="100"/>
        </p:scale>
        <p:origin x="125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3D5C8B3-3A00-4558-8F56-A63903E3C28B}"/>
    <pc:docChg chg="custSel modSld">
      <pc:chgData name="Caroline Prodger" userId="e4ef2e75-b60b-401b-8ebe-291bdcf405f4" providerId="ADAL" clId="{D3D5C8B3-3A00-4558-8F56-A63903E3C28B}" dt="2023-08-01T11:21:17.538" v="404" actId="20577"/>
      <pc:docMkLst>
        <pc:docMk/>
      </pc:docMkLst>
      <pc:sldChg chg="addSp delSp modSp mod">
        <pc:chgData name="Caroline Prodger" userId="e4ef2e75-b60b-401b-8ebe-291bdcf405f4" providerId="ADAL" clId="{D3D5C8B3-3A00-4558-8F56-A63903E3C28B}" dt="2023-08-01T11:18:02.042" v="390" actId="1076"/>
        <pc:sldMkLst>
          <pc:docMk/>
          <pc:sldMk cId="386272490" sldId="283"/>
        </pc:sldMkLst>
        <pc:spChg chg="mod">
          <ac:chgData name="Caroline Prodger" userId="e4ef2e75-b60b-401b-8ebe-291bdcf405f4" providerId="ADAL" clId="{D3D5C8B3-3A00-4558-8F56-A63903E3C28B}" dt="2023-08-01T11:16:50.636" v="380" actId="20577"/>
          <ac:spMkLst>
            <pc:docMk/>
            <pc:sldMk cId="386272490" sldId="283"/>
            <ac:spMk id="3" creationId="{EE4A5C58-0AE6-4DF3-DD51-1D4DFD147D49}"/>
          </ac:spMkLst>
        </pc:spChg>
        <pc:spChg chg="add mod">
          <ac:chgData name="Caroline Prodger" userId="e4ef2e75-b60b-401b-8ebe-291bdcf405f4" providerId="ADAL" clId="{D3D5C8B3-3A00-4558-8F56-A63903E3C28B}" dt="2023-08-01T11:17:31.184" v="387" actId="13822"/>
          <ac:spMkLst>
            <pc:docMk/>
            <pc:sldMk cId="386272490" sldId="283"/>
            <ac:spMk id="6" creationId="{27414C6E-3833-D053-BF48-8C606C6045D3}"/>
          </ac:spMkLst>
        </pc:spChg>
        <pc:picChg chg="add mod modCrop">
          <ac:chgData name="Caroline Prodger" userId="e4ef2e75-b60b-401b-8ebe-291bdcf405f4" providerId="ADAL" clId="{D3D5C8B3-3A00-4558-8F56-A63903E3C28B}" dt="2023-08-01T11:18:02.042" v="390" actId="1076"/>
          <ac:picMkLst>
            <pc:docMk/>
            <pc:sldMk cId="386272490" sldId="283"/>
            <ac:picMk id="5" creationId="{C023E793-946D-5743-8A3E-F8ADDD1D450B}"/>
          </ac:picMkLst>
        </pc:picChg>
        <pc:picChg chg="del">
          <ac:chgData name="Caroline Prodger" userId="e4ef2e75-b60b-401b-8ebe-291bdcf405f4" providerId="ADAL" clId="{D3D5C8B3-3A00-4558-8F56-A63903E3C28B}" dt="2023-08-01T11:15:53.499" v="366" actId="478"/>
          <ac:picMkLst>
            <pc:docMk/>
            <pc:sldMk cId="386272490" sldId="283"/>
            <ac:picMk id="8" creationId="{4BB86F1F-B4F3-14E1-135F-EE1585380E8B}"/>
          </ac:picMkLst>
        </pc:picChg>
      </pc:sldChg>
      <pc:sldChg chg="modSp mod">
        <pc:chgData name="Caroline Prodger" userId="e4ef2e75-b60b-401b-8ebe-291bdcf405f4" providerId="ADAL" clId="{D3D5C8B3-3A00-4558-8F56-A63903E3C28B}" dt="2023-08-01T11:11:23.429" v="365" actId="12"/>
        <pc:sldMkLst>
          <pc:docMk/>
          <pc:sldMk cId="2761686002" sldId="362"/>
        </pc:sldMkLst>
        <pc:spChg chg="mod">
          <ac:chgData name="Caroline Prodger" userId="e4ef2e75-b60b-401b-8ebe-291bdcf405f4" providerId="ADAL" clId="{D3D5C8B3-3A00-4558-8F56-A63903E3C28B}" dt="2023-08-01T11:10:58.079" v="361" actId="12"/>
          <ac:spMkLst>
            <pc:docMk/>
            <pc:sldMk cId="2761686002" sldId="362"/>
            <ac:spMk id="4" creationId="{A19FFF9D-93F0-496D-8C66-73436FF560D2}"/>
          </ac:spMkLst>
        </pc:spChg>
        <pc:spChg chg="mod">
          <ac:chgData name="Caroline Prodger" userId="e4ef2e75-b60b-401b-8ebe-291bdcf405f4" providerId="ADAL" clId="{D3D5C8B3-3A00-4558-8F56-A63903E3C28B}" dt="2023-08-01T11:11:09.883" v="363" actId="12"/>
          <ac:spMkLst>
            <pc:docMk/>
            <pc:sldMk cId="2761686002" sldId="362"/>
            <ac:spMk id="6" creationId="{0E9E824B-FDB4-442A-8566-3CB95339FC0F}"/>
          </ac:spMkLst>
        </pc:spChg>
        <pc:spChg chg="mod">
          <ac:chgData name="Caroline Prodger" userId="e4ef2e75-b60b-401b-8ebe-291bdcf405f4" providerId="ADAL" clId="{D3D5C8B3-3A00-4558-8F56-A63903E3C28B}" dt="2023-08-01T11:11:23.429" v="365" actId="12"/>
          <ac:spMkLst>
            <pc:docMk/>
            <pc:sldMk cId="2761686002" sldId="362"/>
            <ac:spMk id="7" creationId="{0FA76028-6820-4DB4-BA17-27F89CE2C72F}"/>
          </ac:spMkLst>
        </pc:spChg>
      </pc:sldChg>
      <pc:sldChg chg="addSp delSp modSp mod modNotesTx">
        <pc:chgData name="Caroline Prodger" userId="e4ef2e75-b60b-401b-8ebe-291bdcf405f4" providerId="ADAL" clId="{D3D5C8B3-3A00-4558-8F56-A63903E3C28B}" dt="2023-08-01T11:09:55.524" v="353" actId="313"/>
        <pc:sldMkLst>
          <pc:docMk/>
          <pc:sldMk cId="3575050424" sldId="363"/>
        </pc:sldMkLst>
        <pc:spChg chg="add mod">
          <ac:chgData name="Caroline Prodger" userId="e4ef2e75-b60b-401b-8ebe-291bdcf405f4" providerId="ADAL" clId="{D3D5C8B3-3A00-4558-8F56-A63903E3C28B}" dt="2023-08-01T11:09:55.524" v="353" actId="313"/>
          <ac:spMkLst>
            <pc:docMk/>
            <pc:sldMk cId="3575050424" sldId="363"/>
            <ac:spMk id="8" creationId="{E5E49F1F-C32F-D297-C181-377B1A58C7FD}"/>
          </ac:spMkLst>
        </pc:spChg>
        <pc:picChg chg="del">
          <ac:chgData name="Caroline Prodger" userId="e4ef2e75-b60b-401b-8ebe-291bdcf405f4" providerId="ADAL" clId="{D3D5C8B3-3A00-4558-8F56-A63903E3C28B}" dt="2023-08-01T11:03:11.450" v="7" actId="478"/>
          <ac:picMkLst>
            <pc:docMk/>
            <pc:sldMk cId="3575050424" sldId="363"/>
            <ac:picMk id="4" creationId="{DCA141B2-FC2A-4C1B-8064-EDF0043F5F97}"/>
          </ac:picMkLst>
        </pc:picChg>
        <pc:picChg chg="del">
          <ac:chgData name="Caroline Prodger" userId="e4ef2e75-b60b-401b-8ebe-291bdcf405f4" providerId="ADAL" clId="{D3D5C8B3-3A00-4558-8F56-A63903E3C28B}" dt="2023-08-01T10:58:12.872" v="0" actId="478"/>
          <ac:picMkLst>
            <pc:docMk/>
            <pc:sldMk cId="3575050424" sldId="363"/>
            <ac:picMk id="5" creationId="{E2872C59-AA99-425A-B742-CB0F89DFE679}"/>
          </ac:picMkLst>
        </pc:picChg>
        <pc:picChg chg="add mod">
          <ac:chgData name="Caroline Prodger" userId="e4ef2e75-b60b-401b-8ebe-291bdcf405f4" providerId="ADAL" clId="{D3D5C8B3-3A00-4558-8F56-A63903E3C28B}" dt="2023-08-01T11:08:20.656" v="212" actId="1076"/>
          <ac:picMkLst>
            <pc:docMk/>
            <pc:sldMk cId="3575050424" sldId="363"/>
            <ac:picMk id="7" creationId="{53A19FCE-4BE7-3320-B153-FB5504B2BDB9}"/>
          </ac:picMkLst>
        </pc:picChg>
      </pc:sldChg>
      <pc:sldChg chg="addSp modSp mod">
        <pc:chgData name="Caroline Prodger" userId="e4ef2e75-b60b-401b-8ebe-291bdcf405f4" providerId="ADAL" clId="{D3D5C8B3-3A00-4558-8F56-A63903E3C28B}" dt="2023-08-01T11:21:17.538" v="404" actId="20577"/>
        <pc:sldMkLst>
          <pc:docMk/>
          <pc:sldMk cId="3285551056" sldId="366"/>
        </pc:sldMkLst>
        <pc:spChg chg="mod">
          <ac:chgData name="Caroline Prodger" userId="e4ef2e75-b60b-401b-8ebe-291bdcf405f4" providerId="ADAL" clId="{D3D5C8B3-3A00-4558-8F56-A63903E3C28B}" dt="2023-08-01T11:21:06.419" v="403" actId="14100"/>
          <ac:spMkLst>
            <pc:docMk/>
            <pc:sldMk cId="3285551056" sldId="366"/>
            <ac:spMk id="3" creationId="{EE4A5C58-0AE6-4DF3-DD51-1D4DFD147D49}"/>
          </ac:spMkLst>
        </pc:spChg>
        <pc:spChg chg="add mod">
          <ac:chgData name="Caroline Prodger" userId="e4ef2e75-b60b-401b-8ebe-291bdcf405f4" providerId="ADAL" clId="{D3D5C8B3-3A00-4558-8F56-A63903E3C28B}" dt="2023-08-01T11:21:17.538" v="404" actId="20577"/>
          <ac:spMkLst>
            <pc:docMk/>
            <pc:sldMk cId="3285551056" sldId="366"/>
            <ac:spMk id="5" creationId="{95ADD095-22D3-E47E-09F9-104B65EA2078}"/>
          </ac:spMkLst>
        </pc:spChg>
      </pc:sldChg>
    </pc:docChg>
  </pc:docChgLst>
  <pc:docChgLst>
    <pc:chgData name="Caroline Prodger" userId="e4ef2e75-b60b-401b-8ebe-291bdcf405f4" providerId="ADAL" clId="{FDBDECD7-F804-47F1-81A4-786555496E93}"/>
    <pc:docChg chg="undo custSel addSld delSld modSld">
      <pc:chgData name="Caroline Prodger" userId="e4ef2e75-b60b-401b-8ebe-291bdcf405f4" providerId="ADAL" clId="{FDBDECD7-F804-47F1-81A4-786555496E93}" dt="2023-07-17T17:02:43.115" v="1080" actId="2696"/>
      <pc:docMkLst>
        <pc:docMk/>
      </pc:docMkLst>
      <pc:sldChg chg="addSp delSp modSp mod delAnim delCm modNotesTx">
        <pc:chgData name="Caroline Prodger" userId="e4ef2e75-b60b-401b-8ebe-291bdcf405f4" providerId="ADAL" clId="{FDBDECD7-F804-47F1-81A4-786555496E93}" dt="2023-07-17T17:01:32.783" v="1079" actId="14100"/>
        <pc:sldMkLst>
          <pc:docMk/>
          <pc:sldMk cId="386272490" sldId="283"/>
        </pc:sldMkLst>
        <pc:spChg chg="mod">
          <ac:chgData name="Caroline Prodger" userId="e4ef2e75-b60b-401b-8ebe-291bdcf405f4" providerId="ADAL" clId="{FDBDECD7-F804-47F1-81A4-786555496E93}" dt="2023-07-17T16:56:36.176" v="915" actId="20577"/>
          <ac:spMkLst>
            <pc:docMk/>
            <pc:sldMk cId="386272490" sldId="283"/>
            <ac:spMk id="2" creationId="{B6BBCCB4-25DF-4A25-BD99-4A26332AA488}"/>
          </ac:spMkLst>
        </pc:spChg>
        <pc:spChg chg="add mod">
          <ac:chgData name="Caroline Prodger" userId="e4ef2e75-b60b-401b-8ebe-291bdcf405f4" providerId="ADAL" clId="{FDBDECD7-F804-47F1-81A4-786555496E93}" dt="2023-07-17T17:01:08.086" v="1071" actId="14100"/>
          <ac:spMkLst>
            <pc:docMk/>
            <pc:sldMk cId="386272490" sldId="283"/>
            <ac:spMk id="3" creationId="{EE4A5C58-0AE6-4DF3-DD51-1D4DFD147D49}"/>
          </ac:spMkLst>
        </pc:spChg>
        <pc:picChg chg="del">
          <ac:chgData name="Caroline Prodger" userId="e4ef2e75-b60b-401b-8ebe-291bdcf405f4" providerId="ADAL" clId="{FDBDECD7-F804-47F1-81A4-786555496E93}" dt="2023-07-17T16:34:49.264" v="287" actId="478"/>
          <ac:picMkLst>
            <pc:docMk/>
            <pc:sldMk cId="386272490" sldId="283"/>
            <ac:picMk id="5" creationId="{CEE65276-283A-4042-8A4F-60372C180104}"/>
          </ac:picMkLst>
        </pc:picChg>
        <pc:picChg chg="del">
          <ac:chgData name="Caroline Prodger" userId="e4ef2e75-b60b-401b-8ebe-291bdcf405f4" providerId="ADAL" clId="{FDBDECD7-F804-47F1-81A4-786555496E93}" dt="2023-07-17T16:55:18.106" v="832" actId="478"/>
          <ac:picMkLst>
            <pc:docMk/>
            <pc:sldMk cId="386272490" sldId="283"/>
            <ac:picMk id="6" creationId="{FB12A063-4876-4E93-B2AA-DA15A45B2F03}"/>
          </ac:picMkLst>
        </pc:picChg>
        <pc:picChg chg="del">
          <ac:chgData name="Caroline Prodger" userId="e4ef2e75-b60b-401b-8ebe-291bdcf405f4" providerId="ADAL" clId="{FDBDECD7-F804-47F1-81A4-786555496E93}" dt="2023-07-17T16:55:19.576" v="833" actId="478"/>
          <ac:picMkLst>
            <pc:docMk/>
            <pc:sldMk cId="386272490" sldId="283"/>
            <ac:picMk id="7" creationId="{EAB6A435-E029-43E4-9997-8C89BF52EF92}"/>
          </ac:picMkLst>
        </pc:picChg>
        <pc:picChg chg="add mod">
          <ac:chgData name="Caroline Prodger" userId="e4ef2e75-b60b-401b-8ebe-291bdcf405f4" providerId="ADAL" clId="{FDBDECD7-F804-47F1-81A4-786555496E93}" dt="2023-07-17T17:01:32.783" v="1079" actId="14100"/>
          <ac:picMkLst>
            <pc:docMk/>
            <pc:sldMk cId="386272490" sldId="283"/>
            <ac:picMk id="8" creationId="{4BB86F1F-B4F3-14E1-135F-EE1585380E8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FDBDECD7-F804-47F1-81A4-786555496E93}" dt="2023-07-17T16:50:46.478" v="807"/>
              <pc2:cmMkLst xmlns:pc2="http://schemas.microsoft.com/office/powerpoint/2019/9/main/command">
                <pc:docMk/>
                <pc:sldMk cId="386272490" sldId="283"/>
                <pc2:cmMk id="{04AE2848-7A2F-4F74-8D52-3D0B71D93AD1}"/>
              </pc2:cmMkLst>
            </pc226:cmChg>
          </p:ext>
        </pc:extLst>
      </pc:sldChg>
      <pc:sldChg chg="new del">
        <pc:chgData name="Caroline Prodger" userId="e4ef2e75-b60b-401b-8ebe-291bdcf405f4" providerId="ADAL" clId="{FDBDECD7-F804-47F1-81A4-786555496E93}" dt="2023-07-17T16:35:25.221" v="292" actId="2696"/>
        <pc:sldMkLst>
          <pc:docMk/>
          <pc:sldMk cId="1632531729" sldId="360"/>
        </pc:sldMkLst>
      </pc:sldChg>
      <pc:sldChg chg="modSp add del mod">
        <pc:chgData name="Caroline Prodger" userId="e4ef2e75-b60b-401b-8ebe-291bdcf405f4" providerId="ADAL" clId="{FDBDECD7-F804-47F1-81A4-786555496E93}" dt="2023-07-17T16:39:55.807" v="453" actId="2696"/>
        <pc:sldMkLst>
          <pc:docMk/>
          <pc:sldMk cId="3462752734" sldId="360"/>
        </pc:sldMkLst>
        <pc:spChg chg="mod">
          <ac:chgData name="Caroline Prodger" userId="e4ef2e75-b60b-401b-8ebe-291bdcf405f4" providerId="ADAL" clId="{FDBDECD7-F804-47F1-81A4-786555496E93}" dt="2023-07-17T16:35:39.535" v="312" actId="20577"/>
          <ac:spMkLst>
            <pc:docMk/>
            <pc:sldMk cId="3462752734" sldId="360"/>
            <ac:spMk id="2" creationId="{51331C19-645E-42CF-8EC3-02610CF52866}"/>
          </ac:spMkLst>
        </pc:spChg>
        <pc:spChg chg="mod">
          <ac:chgData name="Caroline Prodger" userId="e4ef2e75-b60b-401b-8ebe-291bdcf405f4" providerId="ADAL" clId="{FDBDECD7-F804-47F1-81A4-786555496E93}" dt="2023-07-17T16:38:38.676" v="426" actId="14100"/>
          <ac:spMkLst>
            <pc:docMk/>
            <pc:sldMk cId="3462752734" sldId="360"/>
            <ac:spMk id="3" creationId="{D62CA1D9-A46D-44B1-B4A9-455EFA3975FB}"/>
          </ac:spMkLst>
        </pc:spChg>
      </pc:sldChg>
      <pc:sldChg chg="addSp modSp add mod">
        <pc:chgData name="Caroline Prodger" userId="e4ef2e75-b60b-401b-8ebe-291bdcf405f4" providerId="ADAL" clId="{FDBDECD7-F804-47F1-81A4-786555496E93}" dt="2023-07-17T16:39:44.178" v="452" actId="1076"/>
        <pc:sldMkLst>
          <pc:docMk/>
          <pc:sldMk cId="2761686002" sldId="362"/>
        </pc:sldMkLst>
        <pc:spChg chg="mod">
          <ac:chgData name="Caroline Prodger" userId="e4ef2e75-b60b-401b-8ebe-291bdcf405f4" providerId="ADAL" clId="{FDBDECD7-F804-47F1-81A4-786555496E93}" dt="2023-07-17T16:39:07.431" v="448" actId="20577"/>
          <ac:spMkLst>
            <pc:docMk/>
            <pc:sldMk cId="2761686002" sldId="362"/>
            <ac:spMk id="2" creationId="{3EFCF406-147F-4460-A920-2347409525CE}"/>
          </ac:spMkLst>
        </pc:spChg>
        <pc:spChg chg="mod">
          <ac:chgData name="Caroline Prodger" userId="e4ef2e75-b60b-401b-8ebe-291bdcf405f4" providerId="ADAL" clId="{FDBDECD7-F804-47F1-81A4-786555496E93}" dt="2023-07-17T16:39:44.178" v="452" actId="1076"/>
          <ac:spMkLst>
            <pc:docMk/>
            <pc:sldMk cId="2761686002" sldId="362"/>
            <ac:spMk id="3" creationId="{51D081F5-115D-45FF-822C-9FF802E541CC}"/>
          </ac:spMkLst>
        </pc:spChg>
        <pc:spChg chg="add mod">
          <ac:chgData name="Caroline Prodger" userId="e4ef2e75-b60b-401b-8ebe-291bdcf405f4" providerId="ADAL" clId="{FDBDECD7-F804-47F1-81A4-786555496E93}" dt="2023-07-17T16:39:37.148" v="451" actId="14100"/>
          <ac:spMkLst>
            <pc:docMk/>
            <pc:sldMk cId="2761686002" sldId="362"/>
            <ac:spMk id="8" creationId="{1111CD09-E609-C1C7-98A2-440901FCA1E6}"/>
          </ac:spMkLst>
        </pc:spChg>
      </pc:sldChg>
      <pc:sldChg chg="add">
        <pc:chgData name="Caroline Prodger" userId="e4ef2e75-b60b-401b-8ebe-291bdcf405f4" providerId="ADAL" clId="{FDBDECD7-F804-47F1-81A4-786555496E93}" dt="2023-07-17T16:37:32.743" v="423"/>
        <pc:sldMkLst>
          <pc:docMk/>
          <pc:sldMk cId="3575050424" sldId="363"/>
        </pc:sldMkLst>
      </pc:sldChg>
      <pc:sldChg chg="add del">
        <pc:chgData name="Caroline Prodger" userId="e4ef2e75-b60b-401b-8ebe-291bdcf405f4" providerId="ADAL" clId="{FDBDECD7-F804-47F1-81A4-786555496E93}" dt="2023-07-17T17:02:43.115" v="1080" actId="2696"/>
        <pc:sldMkLst>
          <pc:docMk/>
          <pc:sldMk cId="3593673130" sldId="365"/>
        </pc:sldMkLst>
      </pc:sldChg>
      <pc:sldChg chg="new del">
        <pc:chgData name="Caroline Prodger" userId="e4ef2e75-b60b-401b-8ebe-291bdcf405f4" providerId="ADAL" clId="{FDBDECD7-F804-47F1-81A4-786555496E93}" dt="2023-07-17T16:40:14.017" v="455" actId="680"/>
        <pc:sldMkLst>
          <pc:docMk/>
          <pc:sldMk cId="2876841939" sldId="366"/>
        </pc:sldMkLst>
      </pc:sldChg>
      <pc:sldChg chg="delSp modSp add mod delAnim delCm modCm modNotesTx">
        <pc:chgData name="Caroline Prodger" userId="e4ef2e75-b60b-401b-8ebe-291bdcf405f4" providerId="ADAL" clId="{FDBDECD7-F804-47F1-81A4-786555496E93}" dt="2023-07-17T16:53:27.896" v="831" actId="20577"/>
        <pc:sldMkLst>
          <pc:docMk/>
          <pc:sldMk cId="3285551056" sldId="366"/>
        </pc:sldMkLst>
        <pc:spChg chg="mod">
          <ac:chgData name="Caroline Prodger" userId="e4ef2e75-b60b-401b-8ebe-291bdcf405f4" providerId="ADAL" clId="{FDBDECD7-F804-47F1-81A4-786555496E93}" dt="2023-07-17T16:48:11.455" v="673" actId="20577"/>
          <ac:spMkLst>
            <pc:docMk/>
            <pc:sldMk cId="3285551056" sldId="366"/>
            <ac:spMk id="2" creationId="{B6BBCCB4-25DF-4A25-BD99-4A26332AA488}"/>
          </ac:spMkLst>
        </pc:spChg>
        <pc:spChg chg="mod">
          <ac:chgData name="Caroline Prodger" userId="e4ef2e75-b60b-401b-8ebe-291bdcf405f4" providerId="ADAL" clId="{FDBDECD7-F804-47F1-81A4-786555496E93}" dt="2023-07-17T16:53:27.896" v="831" actId="20577"/>
          <ac:spMkLst>
            <pc:docMk/>
            <pc:sldMk cId="3285551056" sldId="366"/>
            <ac:spMk id="3" creationId="{EE4A5C58-0AE6-4DF3-DD51-1D4DFD147D49}"/>
          </ac:spMkLst>
        </pc:spChg>
        <pc:picChg chg="del">
          <ac:chgData name="Caroline Prodger" userId="e4ef2e75-b60b-401b-8ebe-291bdcf405f4" providerId="ADAL" clId="{FDBDECD7-F804-47F1-81A4-786555496E93}" dt="2023-07-17T16:40:28.971" v="470" actId="478"/>
          <ac:picMkLst>
            <pc:docMk/>
            <pc:sldMk cId="3285551056" sldId="366"/>
            <ac:picMk id="6" creationId="{FB12A063-4876-4E93-B2AA-DA15A45B2F03}"/>
          </ac:picMkLst>
        </pc:picChg>
        <pc:picChg chg="del">
          <ac:chgData name="Caroline Prodger" userId="e4ef2e75-b60b-401b-8ebe-291bdcf405f4" providerId="ADAL" clId="{FDBDECD7-F804-47F1-81A4-786555496E93}" dt="2023-07-17T16:40:37.611" v="472" actId="478"/>
          <ac:picMkLst>
            <pc:docMk/>
            <pc:sldMk cId="3285551056" sldId="366"/>
            <ac:picMk id="7" creationId="{EAB6A435-E029-43E4-9997-8C89BF52EF9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FDBDECD7-F804-47F1-81A4-786555496E93}" dt="2023-07-17T16:40:44.323" v="473"/>
              <pc2:cmMkLst xmlns:pc2="http://schemas.microsoft.com/office/powerpoint/2019/9/main/command">
                <pc:docMk/>
                <pc:sldMk cId="3285551056" sldId="366"/>
                <pc2:cmMk id="{29E48BB3-B09E-4E34-91F9-A574637531E7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useful diagram of diffuse pollution can be found in the </a:t>
            </a:r>
            <a:r>
              <a:rPr lang="en-US" dirty="0" err="1"/>
              <a:t>SpringerOpen</a:t>
            </a:r>
            <a:r>
              <a:rPr lang="en-US" dirty="0"/>
              <a:t> article, 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Xia, Y., Zhang, M., Tsang, D.C.W. </a:t>
            </a:r>
            <a:r>
              <a:rPr lang="en-GB" b="0" i="1" dirty="0">
                <a:solidFill>
                  <a:srgbClr val="333333"/>
                </a:solidFill>
                <a:effectLst/>
                <a:latin typeface="-apple-system"/>
              </a:rPr>
              <a:t>et al.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 Recent advances in control technologies for non-point source pollution with nitrogen and phosphorous from agricultural runoff: current practices and future prospects. </a:t>
            </a:r>
            <a:r>
              <a:rPr lang="en-GB" b="0" i="1" dirty="0">
                <a:solidFill>
                  <a:srgbClr val="333333"/>
                </a:solidFill>
                <a:effectLst/>
                <a:latin typeface="-apple-system"/>
              </a:rPr>
              <a:t>Applied Biological Chemistry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 </a:t>
            </a:r>
            <a:r>
              <a:rPr lang="en-GB" b="1" i="0" dirty="0">
                <a:solidFill>
                  <a:srgbClr val="333333"/>
                </a:solidFill>
                <a:effectLst/>
                <a:latin typeface="-apple-system"/>
              </a:rPr>
              <a:t>63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, 8 (2020).</a:t>
            </a:r>
            <a:endParaRPr lang="en-US" dirty="0"/>
          </a:p>
          <a:p>
            <a:r>
              <a:rPr lang="en-GB" dirty="0"/>
              <a:t>https://applbiolchem.springeropen.com/articles/10.1186/s13765-020-0493-6/figures/2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7205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830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0324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377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8764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08FA3-057F-4D8E-98CD-7761C86E1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978AD-93CF-4264-96FB-E99E17D92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97167-D7A5-4DD2-85AD-DC8DD90BA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6DFFD-92E8-4FC9-8D6F-FB5AE1C82F01}" type="datetimeFigureOut">
              <a:rPr lang="en-GB" smtClean="0"/>
              <a:t>31/07/2023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4BED1-16A0-406B-8D0C-047789B62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37D39-801B-4A7D-844F-DFD12C0AD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C373F-ABF0-429C-99ED-2BC0EBC9A0B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35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2.1 Key requirements of environmental legislation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and key government policies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Legal obligations and consequences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presentation, learners should be able to</a:t>
            </a:r>
            <a:r>
              <a:rPr lang="en-GB" dirty="0"/>
              <a:t> discuss: 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types and effects of pollution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implications of not complying with legislation in relation to pollution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role of the Office of Environmental Protection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process and implications of prosecution by the Environment Agency.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3221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Pollution types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46848" cy="4248000"/>
          </a:xfrm>
        </p:spPr>
        <p:txBody>
          <a:bodyPr/>
          <a:lstStyle/>
          <a:p>
            <a:r>
              <a:rPr lang="en-GB" dirty="0"/>
              <a:t>Pollution can be described as being either: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point source pollution</a:t>
            </a:r>
            <a:r>
              <a:rPr lang="en-GB" dirty="0"/>
              <a:t>, which is traceable to a single release point (eg leaking silage)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diffuse source pollution</a:t>
            </a:r>
            <a:r>
              <a:rPr lang="en-GB" dirty="0"/>
              <a:t>, which has no specific point of origin (eg washing-off over fertilised fields). 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7" name="Picture 6" descr="A flooded road with a fence and grass&#10;&#10;Description automatically generated">
            <a:extLst>
              <a:ext uri="{FF2B5EF4-FFF2-40B4-BE49-F238E27FC236}">
                <a16:creationId xmlns:a16="http://schemas.microsoft.com/office/drawing/2014/main" id="{53A19FCE-4BE7-3320-B153-FB5504B2B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142" y="1499388"/>
            <a:ext cx="3168352" cy="21164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E49F1F-C32F-D297-C181-377B1A58C7FD}"/>
              </a:ext>
            </a:extLst>
          </p:cNvPr>
          <p:cNvSpPr txBox="1"/>
          <p:nvPr/>
        </p:nvSpPr>
        <p:spPr>
          <a:xfrm>
            <a:off x="5488142" y="4005064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common source of diffuse pollution is fertilizer “runoff” from agricultural land which enters water course, shown above.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5050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CF406-147F-4460-A920-234740952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382588"/>
          </a:xfrm>
        </p:spPr>
        <p:txBody>
          <a:bodyPr/>
          <a:lstStyle/>
          <a:p>
            <a:r>
              <a:rPr lang="en-GB" dirty="0"/>
              <a:t>Effects of pollution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081F5-115D-45FF-822C-9FF802E541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2000" y="1886937"/>
            <a:ext cx="5987008" cy="4248000"/>
          </a:xfrm>
        </p:spPr>
        <p:txBody>
          <a:bodyPr/>
          <a:lstStyle/>
          <a:p>
            <a:r>
              <a:rPr lang="en-GB" b="1" dirty="0"/>
              <a:t>Air pollution			</a:t>
            </a:r>
          </a:p>
          <a:p>
            <a:endParaRPr lang="en-GB" b="1" dirty="0"/>
          </a:p>
          <a:p>
            <a:r>
              <a:rPr lang="en-GB" b="1" dirty="0"/>
              <a:t>Water pollution</a:t>
            </a:r>
          </a:p>
          <a:p>
            <a:endParaRPr lang="en-GB" b="1" dirty="0"/>
          </a:p>
          <a:p>
            <a:r>
              <a:rPr lang="en-GB" b="1" dirty="0"/>
              <a:t>Consequences for biodiversity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FFF9D-93F0-496D-8C66-73436FF560D2}"/>
              </a:ext>
            </a:extLst>
          </p:cNvPr>
          <p:cNvSpPr txBox="1"/>
          <p:nvPr/>
        </p:nvSpPr>
        <p:spPr>
          <a:xfrm>
            <a:off x="4572000" y="1498559"/>
            <a:ext cx="3982055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Poor air quality for humans and animals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Climate change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Reduced plant growth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9E824B-FDB4-442A-8566-3CB95339FC0F}"/>
              </a:ext>
            </a:extLst>
          </p:cNvPr>
          <p:cNvSpPr txBox="1"/>
          <p:nvPr/>
        </p:nvSpPr>
        <p:spPr>
          <a:xfrm>
            <a:off x="4572000" y="2926480"/>
            <a:ext cx="398205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Reduced biodiversity in rivers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Poor quality drinking water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A76028-6820-4DB4-BA17-27F89CE2C72F}"/>
              </a:ext>
            </a:extLst>
          </p:cNvPr>
          <p:cNvSpPr txBox="1"/>
          <p:nvPr/>
        </p:nvSpPr>
        <p:spPr>
          <a:xfrm>
            <a:off x="4571998" y="3800403"/>
            <a:ext cx="3982055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Loss of rare species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Increase in pest species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Limiting of genetic diversity</a:t>
            </a:r>
          </a:p>
        </p:txBody>
      </p:sp>
    </p:spTree>
    <p:extLst>
      <p:ext uri="{BB962C8B-B14F-4D97-AF65-F5344CB8AC3E}">
        <p14:creationId xmlns:p14="http://schemas.microsoft.com/office/powerpoint/2010/main" val="2761686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31C19-645E-42CF-8EC3-02610CF52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Enforcement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CA1D9-A46D-44B1-B4A9-455EFA3975F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The</a:t>
            </a:r>
            <a:r>
              <a:rPr lang="en-GB" b="1" dirty="0"/>
              <a:t> Office for Environmental Protection (OEP) </a:t>
            </a:r>
            <a:r>
              <a:rPr lang="en-GB" dirty="0"/>
              <a:t>identifies and responds to serious failures to comply with environmental law by government and anyone else carrying out activities of a public nature.</a:t>
            </a:r>
          </a:p>
          <a:p>
            <a:r>
              <a:rPr lang="en-GB" dirty="0"/>
              <a:t>The </a:t>
            </a:r>
            <a:r>
              <a:rPr lang="en-GB" b="1" dirty="0"/>
              <a:t>Environment Agency (EA)</a:t>
            </a:r>
            <a:r>
              <a:rPr lang="en-GB" dirty="0"/>
              <a:t> aims to: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stop illegal activity from occurring or continuing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put right environmental harm or damage, also known as restoration or remediation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bring illegal activity under regulatory control, and so in compliance with the law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punish offenders and deter future offending.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66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BCCB4-25DF-4A25-BD99-4A26332A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4A5C58-0AE6-4DF3-DD51-1D4DFD147D49}"/>
              </a:ext>
            </a:extLst>
          </p:cNvPr>
          <p:cNvSpPr txBox="1"/>
          <p:nvPr/>
        </p:nvSpPr>
        <p:spPr>
          <a:xfrm>
            <a:off x="406400" y="1628800"/>
            <a:ext cx="5677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Prosecutions can result in </a:t>
            </a:r>
            <a:r>
              <a:rPr lang="en-US" b="1" dirty="0">
                <a:latin typeface="+mn-lt"/>
              </a:rPr>
              <a:t>fines</a:t>
            </a:r>
            <a:r>
              <a:rPr lang="en-US" dirty="0">
                <a:latin typeface="+mn-lt"/>
              </a:rPr>
              <a:t> such as </a:t>
            </a:r>
            <a:r>
              <a:rPr lang="en-US" b="1" dirty="0">
                <a:latin typeface="+mn-lt"/>
              </a:rPr>
              <a:t>fixed penalties</a:t>
            </a:r>
            <a:r>
              <a:rPr lang="en-US" dirty="0">
                <a:latin typeface="+mn-lt"/>
              </a:rPr>
              <a:t> as well as ‘</a:t>
            </a:r>
            <a:r>
              <a:rPr lang="en-US" b="1" dirty="0">
                <a:latin typeface="+mn-lt"/>
              </a:rPr>
              <a:t>variable money penalties</a:t>
            </a:r>
            <a:r>
              <a:rPr lang="en-US" dirty="0">
                <a:latin typeface="+mn-lt"/>
              </a:rPr>
              <a:t>’.</a:t>
            </a:r>
          </a:p>
        </p:txBody>
      </p:sp>
      <p:pic>
        <p:nvPicPr>
          <p:cNvPr id="5" name="Picture 4" descr="A red stamp with text&#10;&#10;Description automatically generated">
            <a:extLst>
              <a:ext uri="{FF2B5EF4-FFF2-40B4-BE49-F238E27FC236}">
                <a16:creationId xmlns:a16="http://schemas.microsoft.com/office/drawing/2014/main" id="{C023E793-946D-5743-8A3E-F8ADDD1D45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75" r="13775"/>
          <a:stretch/>
        </p:blipFill>
        <p:spPr>
          <a:xfrm>
            <a:off x="6084168" y="1290341"/>
            <a:ext cx="2752366" cy="19881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414C6E-3833-D053-BF48-8C606C6045D3}"/>
              </a:ext>
            </a:extLst>
          </p:cNvPr>
          <p:cNvSpPr txBox="1"/>
          <p:nvPr/>
        </p:nvSpPr>
        <p:spPr>
          <a:xfrm>
            <a:off x="420010" y="2780928"/>
            <a:ext cx="5583270" cy="31700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latin typeface="+mn-lt"/>
              </a:rPr>
              <a:t>Case example</a:t>
            </a:r>
          </a:p>
          <a:p>
            <a:r>
              <a:rPr lang="en-US" dirty="0">
                <a:latin typeface="+mn-lt"/>
              </a:rPr>
              <a:t>A farming company was fined £34,000 in a case brought by the EA for polluting a 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watercourse with dirty, ammonia-rich water, killing hundreds of fish. </a:t>
            </a:r>
            <a:r>
              <a:rPr lang="en-US" dirty="0">
                <a:solidFill>
                  <a:srgbClr val="0B0C0C"/>
                </a:solidFill>
                <a:latin typeface="+mn-lt"/>
              </a:rPr>
              <a:t>The 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EA received reports of dead fish including brown trout and bullhead in the brook. The next day they traced the discoloured water to a side stream flowing from a farm, where they found a non-permitted discharge from the farm’s surface water drainage system.</a:t>
            </a:r>
          </a:p>
        </p:txBody>
      </p:sp>
    </p:spTree>
    <p:extLst>
      <p:ext uri="{BB962C8B-B14F-4D97-AF65-F5344CB8AC3E}">
        <p14:creationId xmlns:p14="http://schemas.microsoft.com/office/powerpoint/2010/main" val="386272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BCCB4-25DF-4A25-BD99-4A26332A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Imprisonment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4A5C58-0AE6-4DF3-DD51-1D4DFD147D49}"/>
              </a:ext>
            </a:extLst>
          </p:cNvPr>
          <p:cNvSpPr txBox="1"/>
          <p:nvPr/>
        </p:nvSpPr>
        <p:spPr>
          <a:xfrm>
            <a:off x="433903" y="1484784"/>
            <a:ext cx="8218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Serious breaches of regulations may result in imprisonment.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ADD095-22D3-E47E-09F9-104B65EA2078}"/>
              </a:ext>
            </a:extLst>
          </p:cNvPr>
          <p:cNvSpPr txBox="1"/>
          <p:nvPr/>
        </p:nvSpPr>
        <p:spPr>
          <a:xfrm>
            <a:off x="457199" y="2060848"/>
            <a:ext cx="8137485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+mn-lt"/>
              </a:rPr>
              <a:t>Case example</a:t>
            </a:r>
          </a:p>
          <a:p>
            <a:r>
              <a:rPr lang="en-US" dirty="0">
                <a:latin typeface="+mn-lt"/>
              </a:rPr>
              <a:t>In April 2023, a landowner was sentenced to 12 months imprisonment </a:t>
            </a:r>
            <a:r>
              <a:rPr lang="en-US" dirty="0">
                <a:solidFill>
                  <a:srgbClr val="0B0C0C"/>
                </a:solidFill>
                <a:latin typeface="+mn-lt"/>
              </a:rPr>
              <a:t>and ordered to pay costs of £600,000 </a:t>
            </a:r>
            <a:r>
              <a:rPr lang="en-US" dirty="0">
                <a:latin typeface="+mn-lt"/>
              </a:rPr>
              <a:t>for destruction of a riverbed and habitats. 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The work carried out included dredging and bulldozing the riverbanks, removing trees and vegetation without permission and ignoring notices to stop. </a:t>
            </a:r>
          </a:p>
          <a:p>
            <a:r>
              <a:rPr lang="en-US" dirty="0">
                <a:solidFill>
                  <a:srgbClr val="0B0C0C"/>
                </a:solidFill>
                <a:latin typeface="+mn-lt"/>
              </a:rPr>
              <a:t>The offences breached several regulations, including those covering diffuse pollution and </a:t>
            </a:r>
            <a:r>
              <a:rPr lang="en-US" b="1" dirty="0">
                <a:solidFill>
                  <a:srgbClr val="0B0C0C"/>
                </a:solidFill>
                <a:latin typeface="+mn-lt"/>
              </a:rPr>
              <a:t>Sites of Special Scientific Interest (SSSIs)</a:t>
            </a:r>
            <a:r>
              <a:rPr lang="en-US" dirty="0">
                <a:solidFill>
                  <a:srgbClr val="0B0C0C"/>
                </a:solidFill>
                <a:latin typeface="+mn-lt"/>
              </a:rPr>
              <a:t>. 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Natural England and the EA led a joint investigation into the environmental harm caused, concluding that fish, plants and native crayfish may take years to return to the river and mature trees will take decades to re-establish.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5551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9aa5bd41-8bfc-4bb4-b44b-3ff9857b89ca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dc27f8d2-3406-4c8c-bba2-d1bd495ca71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6490954-B627-4486-9812-CD80C0E7F43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581</Words>
  <Application>Microsoft Office PowerPoint</Application>
  <PresentationFormat>On-screen Show (4:3)</PresentationFormat>
  <Paragraphs>56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-apple-system</vt:lpstr>
      <vt:lpstr>Arial</vt:lpstr>
      <vt:lpstr>Lucida Grande</vt:lpstr>
      <vt:lpstr>Times New Roman</vt:lpstr>
      <vt:lpstr>Default Design</vt:lpstr>
      <vt:lpstr>2.1 Key requirements of environmental legislation and key government policies   PowerPoint 3: Legal obligations and consequences</vt:lpstr>
      <vt:lpstr>Objectives</vt:lpstr>
      <vt:lpstr>Pollution types </vt:lpstr>
      <vt:lpstr>Effects of pollution</vt:lpstr>
      <vt:lpstr>Enforcement</vt:lpstr>
      <vt:lpstr>Fines</vt:lpstr>
      <vt:lpstr>Imprisonment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207</cp:revision>
  <dcterms:created xsi:type="dcterms:W3CDTF">2013-05-28T00:38:54Z</dcterms:created>
  <dcterms:modified xsi:type="dcterms:W3CDTF">2023-08-01T11:21:24Z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