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4"/>
  </p:notesMasterIdLst>
  <p:handoutMasterIdLst>
    <p:handoutMasterId r:id="rId25"/>
  </p:handoutMasterIdLst>
  <p:sldIdLst>
    <p:sldId id="378" r:id="rId5"/>
    <p:sldId id="359" r:id="rId6"/>
    <p:sldId id="352" r:id="rId7"/>
    <p:sldId id="357" r:id="rId8"/>
    <p:sldId id="363" r:id="rId9"/>
    <p:sldId id="364" r:id="rId10"/>
    <p:sldId id="358" r:id="rId11"/>
    <p:sldId id="365" r:id="rId12"/>
    <p:sldId id="362" r:id="rId13"/>
    <p:sldId id="360" r:id="rId14"/>
    <p:sldId id="369" r:id="rId15"/>
    <p:sldId id="366" r:id="rId16"/>
    <p:sldId id="371" r:id="rId17"/>
    <p:sldId id="370" r:id="rId18"/>
    <p:sldId id="372" r:id="rId19"/>
    <p:sldId id="361" r:id="rId20"/>
    <p:sldId id="376" r:id="rId21"/>
    <p:sldId id="374" r:id="rId22"/>
    <p:sldId id="348"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746084-72F4-47DA-85F1-90EE2D49FF7B}" v="56" dt="2023-12-15T12:05:53.0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8640"/>
    <p:restoredTop sz="86531" autoAdjust="0"/>
  </p:normalViewPr>
  <p:slideViewPr>
    <p:cSldViewPr showGuides="1">
      <p:cViewPr varScale="1">
        <p:scale>
          <a:sx n="98" d="100"/>
          <a:sy n="98" d="100"/>
        </p:scale>
        <p:origin x="1572" y="9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1746084-72F4-47DA-85F1-90EE2D49FF7B}"/>
    <pc:docChg chg="custSel modSld">
      <pc:chgData name="Caroline Prodger" userId="e4ef2e75-b60b-401b-8ebe-291bdcf405f4" providerId="ADAL" clId="{D1746084-72F4-47DA-85F1-90EE2D49FF7B}" dt="2023-12-15T12:05:53.085" v="173" actId="20577"/>
      <pc:docMkLst>
        <pc:docMk/>
      </pc:docMkLst>
      <pc:sldChg chg="addSp modSp mod">
        <pc:chgData name="Caroline Prodger" userId="e4ef2e75-b60b-401b-8ebe-291bdcf405f4" providerId="ADAL" clId="{D1746084-72F4-47DA-85F1-90EE2D49FF7B}" dt="2023-12-15T12:03:30.046" v="118" actId="1076"/>
        <pc:sldMkLst>
          <pc:docMk/>
          <pc:sldMk cId="1158759892" sldId="369"/>
        </pc:sldMkLst>
        <pc:spChg chg="mod">
          <ac:chgData name="Caroline Prodger" userId="e4ef2e75-b60b-401b-8ebe-291bdcf405f4" providerId="ADAL" clId="{D1746084-72F4-47DA-85F1-90EE2D49FF7B}" dt="2023-12-15T12:01:51.434" v="2" actId="14100"/>
          <ac:spMkLst>
            <pc:docMk/>
            <pc:sldMk cId="1158759892" sldId="369"/>
            <ac:spMk id="3" creationId="{B8506D20-4820-17EF-B294-3E5D8F199EE0}"/>
          </ac:spMkLst>
        </pc:spChg>
        <pc:spChg chg="add mod">
          <ac:chgData name="Caroline Prodger" userId="e4ef2e75-b60b-401b-8ebe-291bdcf405f4" providerId="ADAL" clId="{D1746084-72F4-47DA-85F1-90EE2D49FF7B}" dt="2023-12-15T12:02:44.972" v="111" actId="14100"/>
          <ac:spMkLst>
            <pc:docMk/>
            <pc:sldMk cId="1158759892" sldId="369"/>
            <ac:spMk id="5" creationId="{619F43B0-913D-EF35-2387-49E8CC9DA381}"/>
          </ac:spMkLst>
        </pc:spChg>
        <pc:picChg chg="add mod">
          <ac:chgData name="Caroline Prodger" userId="e4ef2e75-b60b-401b-8ebe-291bdcf405f4" providerId="ADAL" clId="{D1746084-72F4-47DA-85F1-90EE2D49FF7B}" dt="2023-12-15T12:03:30.046" v="118" actId="1076"/>
          <ac:picMkLst>
            <pc:docMk/>
            <pc:sldMk cId="1158759892" sldId="369"/>
            <ac:picMk id="7" creationId="{A5C7A7E4-215D-AB1E-7A89-16D73ADC4DFF}"/>
          </ac:picMkLst>
        </pc:picChg>
      </pc:sldChg>
      <pc:sldChg chg="modSp">
        <pc:chgData name="Caroline Prodger" userId="e4ef2e75-b60b-401b-8ebe-291bdcf405f4" providerId="ADAL" clId="{D1746084-72F4-47DA-85F1-90EE2D49FF7B}" dt="2023-12-15T12:05:53.085" v="173" actId="20577"/>
        <pc:sldMkLst>
          <pc:docMk/>
          <pc:sldMk cId="2332200945" sldId="372"/>
        </pc:sldMkLst>
        <pc:spChg chg="mod">
          <ac:chgData name="Caroline Prodger" userId="e4ef2e75-b60b-401b-8ebe-291bdcf405f4" providerId="ADAL" clId="{D1746084-72F4-47DA-85F1-90EE2D49FF7B}" dt="2023-12-15T12:05:53.085" v="173" actId="20577"/>
          <ac:spMkLst>
            <pc:docMk/>
            <pc:sldMk cId="2332200945" sldId="372"/>
            <ac:spMk id="3" creationId="{F002987F-8F60-4892-9A7A-65127F11298A}"/>
          </ac:spMkLst>
        </pc:spChg>
      </pc:sldChg>
    </pc:docChg>
  </pc:docChgLst>
  <pc:docChgLst>
    <pc:chgData name="Caroline Prodger" userId="e4ef2e75-b60b-401b-8ebe-291bdcf405f4" providerId="ADAL" clId="{87CDE165-9661-4235-908F-92F12C607B1B}"/>
    <pc:docChg chg="undo custSel addSld delSld modSld sldOrd">
      <pc:chgData name="Caroline Prodger" userId="e4ef2e75-b60b-401b-8ebe-291bdcf405f4" providerId="ADAL" clId="{87CDE165-9661-4235-908F-92F12C607B1B}" dt="2023-07-18T12:23:04.437" v="3014" actId="20577"/>
      <pc:docMkLst>
        <pc:docMk/>
      </pc:docMkLst>
      <pc:sldChg chg="modSp mod">
        <pc:chgData name="Caroline Prodger" userId="e4ef2e75-b60b-401b-8ebe-291bdcf405f4" providerId="ADAL" clId="{87CDE165-9661-4235-908F-92F12C607B1B}" dt="2023-07-18T12:23:04.437" v="3014" actId="20577"/>
        <pc:sldMkLst>
          <pc:docMk/>
          <pc:sldMk cId="0" sldId="256"/>
        </pc:sldMkLst>
        <pc:spChg chg="mod">
          <ac:chgData name="Caroline Prodger" userId="e4ef2e75-b60b-401b-8ebe-291bdcf405f4" providerId="ADAL" clId="{87CDE165-9661-4235-908F-92F12C607B1B}" dt="2023-07-18T12:23:04.437" v="3014" actId="20577"/>
          <ac:spMkLst>
            <pc:docMk/>
            <pc:sldMk cId="0" sldId="256"/>
            <ac:spMk id="2053" creationId="{00000000-0000-0000-0000-000000000000}"/>
          </ac:spMkLst>
        </pc:spChg>
      </pc:sldChg>
      <pc:sldChg chg="addSp delSp modSp mod">
        <pc:chgData name="Caroline Prodger" userId="e4ef2e75-b60b-401b-8ebe-291bdcf405f4" providerId="ADAL" clId="{87CDE165-9661-4235-908F-92F12C607B1B}" dt="2023-07-18T09:30:00.444" v="524" actId="313"/>
        <pc:sldMkLst>
          <pc:docMk/>
          <pc:sldMk cId="1567207752" sldId="357"/>
        </pc:sldMkLst>
        <pc:spChg chg="mod">
          <ac:chgData name="Caroline Prodger" userId="e4ef2e75-b60b-401b-8ebe-291bdcf405f4" providerId="ADAL" clId="{87CDE165-9661-4235-908F-92F12C607B1B}" dt="2023-07-18T09:30:00.444" v="524" actId="313"/>
          <ac:spMkLst>
            <pc:docMk/>
            <pc:sldMk cId="1567207752" sldId="357"/>
            <ac:spMk id="3" creationId="{7223FB0C-7AC6-462F-8E9F-8A755F5411EB}"/>
          </ac:spMkLst>
        </pc:spChg>
        <pc:spChg chg="add mod">
          <ac:chgData name="Caroline Prodger" userId="e4ef2e75-b60b-401b-8ebe-291bdcf405f4" providerId="ADAL" clId="{87CDE165-9661-4235-908F-92F12C607B1B}" dt="2023-07-18T01:51:31.883" v="82" actId="14100"/>
          <ac:spMkLst>
            <pc:docMk/>
            <pc:sldMk cId="1567207752" sldId="357"/>
            <ac:spMk id="4" creationId="{6879553F-1E95-FEAD-ED12-DD77354C98FB}"/>
          </ac:spMkLst>
        </pc:spChg>
        <pc:spChg chg="mod">
          <ac:chgData name="Caroline Prodger" userId="e4ef2e75-b60b-401b-8ebe-291bdcf405f4" providerId="ADAL" clId="{87CDE165-9661-4235-908F-92F12C607B1B}" dt="2023-07-18T09:29:43.614" v="519" actId="20577"/>
          <ac:spMkLst>
            <pc:docMk/>
            <pc:sldMk cId="1567207752" sldId="357"/>
            <ac:spMk id="8" creationId="{FAEEF502-9B00-47D4-A02E-F64138513432}"/>
          </ac:spMkLst>
        </pc:spChg>
        <pc:picChg chg="del">
          <ac:chgData name="Caroline Prodger" userId="e4ef2e75-b60b-401b-8ebe-291bdcf405f4" providerId="ADAL" clId="{87CDE165-9661-4235-908F-92F12C607B1B}" dt="2023-07-18T01:48:52.086" v="0" actId="478"/>
          <ac:picMkLst>
            <pc:docMk/>
            <pc:sldMk cId="1567207752" sldId="357"/>
            <ac:picMk id="7" creationId="{D2F56F1F-679B-4275-990F-3B5E43C9AF3A}"/>
          </ac:picMkLst>
        </pc:picChg>
      </pc:sldChg>
      <pc:sldChg chg="addSp delSp modSp mod">
        <pc:chgData name="Caroline Prodger" userId="e4ef2e75-b60b-401b-8ebe-291bdcf405f4" providerId="ADAL" clId="{87CDE165-9661-4235-908F-92F12C607B1B}" dt="2023-07-18T02:00:46.229" v="306" actId="14100"/>
        <pc:sldMkLst>
          <pc:docMk/>
          <pc:sldMk cId="1935585421" sldId="358"/>
        </pc:sldMkLst>
        <pc:spChg chg="mod">
          <ac:chgData name="Caroline Prodger" userId="e4ef2e75-b60b-401b-8ebe-291bdcf405f4" providerId="ADAL" clId="{87CDE165-9661-4235-908F-92F12C607B1B}" dt="2023-07-18T02:00:46.229" v="306" actId="14100"/>
          <ac:spMkLst>
            <pc:docMk/>
            <pc:sldMk cId="1935585421" sldId="358"/>
            <ac:spMk id="3" creationId="{1A22301F-7DFF-478E-90DA-064176239594}"/>
          </ac:spMkLst>
        </pc:spChg>
        <pc:picChg chg="add del mod">
          <ac:chgData name="Caroline Prodger" userId="e4ef2e75-b60b-401b-8ebe-291bdcf405f4" providerId="ADAL" clId="{87CDE165-9661-4235-908F-92F12C607B1B}" dt="2023-07-18T02:00:41.235" v="305" actId="21"/>
          <ac:picMkLst>
            <pc:docMk/>
            <pc:sldMk cId="1935585421" sldId="358"/>
            <ac:picMk id="5" creationId="{5134B1C9-8F54-0547-028E-F0FCB65047D9}"/>
          </ac:picMkLst>
        </pc:picChg>
      </pc:sldChg>
      <pc:sldChg chg="modSp mod">
        <pc:chgData name="Caroline Prodger" userId="e4ef2e75-b60b-401b-8ebe-291bdcf405f4" providerId="ADAL" clId="{87CDE165-9661-4235-908F-92F12C607B1B}" dt="2023-07-18T09:54:29.105" v="1552" actId="20577"/>
        <pc:sldMkLst>
          <pc:docMk/>
          <pc:sldMk cId="952853255" sldId="360"/>
        </pc:sldMkLst>
        <pc:spChg chg="mod">
          <ac:chgData name="Caroline Prodger" userId="e4ef2e75-b60b-401b-8ebe-291bdcf405f4" providerId="ADAL" clId="{87CDE165-9661-4235-908F-92F12C607B1B}" dt="2023-07-18T09:48:17.104" v="1122" actId="20577"/>
          <ac:spMkLst>
            <pc:docMk/>
            <pc:sldMk cId="952853255" sldId="360"/>
            <ac:spMk id="2" creationId="{C2B05084-AEB9-4642-8FDA-3C3C33C68A39}"/>
          </ac:spMkLst>
        </pc:spChg>
        <pc:spChg chg="mod">
          <ac:chgData name="Caroline Prodger" userId="e4ef2e75-b60b-401b-8ebe-291bdcf405f4" providerId="ADAL" clId="{87CDE165-9661-4235-908F-92F12C607B1B}" dt="2023-07-18T09:54:29.105" v="1552" actId="20577"/>
          <ac:spMkLst>
            <pc:docMk/>
            <pc:sldMk cId="952853255" sldId="360"/>
            <ac:spMk id="3" creationId="{1A22301F-7DFF-478E-90DA-064176239594}"/>
          </ac:spMkLst>
        </pc:spChg>
      </pc:sldChg>
      <pc:sldChg chg="addSp delSp modSp add mod">
        <pc:chgData name="Caroline Prodger" userId="e4ef2e75-b60b-401b-8ebe-291bdcf405f4" providerId="ADAL" clId="{87CDE165-9661-4235-908F-92F12C607B1B}" dt="2023-07-18T10:22:25.018" v="2142" actId="20577"/>
        <pc:sldMkLst>
          <pc:docMk/>
          <pc:sldMk cId="3622738534" sldId="361"/>
        </pc:sldMkLst>
        <pc:spChg chg="mod">
          <ac:chgData name="Caroline Prodger" userId="e4ef2e75-b60b-401b-8ebe-291bdcf405f4" providerId="ADAL" clId="{87CDE165-9661-4235-908F-92F12C607B1B}" dt="2023-07-18T10:22:25.018" v="2142" actId="20577"/>
          <ac:spMkLst>
            <pc:docMk/>
            <pc:sldMk cId="3622738534" sldId="361"/>
            <ac:spMk id="2" creationId="{124171C6-62EA-45C6-BE56-050053609A3B}"/>
          </ac:spMkLst>
        </pc:spChg>
        <pc:spChg chg="add mod">
          <ac:chgData name="Caroline Prodger" userId="e4ef2e75-b60b-401b-8ebe-291bdcf405f4" providerId="ADAL" clId="{87CDE165-9661-4235-908F-92F12C607B1B}" dt="2023-07-18T10:21:55.690" v="2126" actId="2711"/>
          <ac:spMkLst>
            <pc:docMk/>
            <pc:sldMk cId="3622738534" sldId="361"/>
            <ac:spMk id="5" creationId="{E1A58C6B-A79F-6C0F-D1CB-15F1E2D44320}"/>
          </ac:spMkLst>
        </pc:spChg>
        <pc:spChg chg="add mod">
          <ac:chgData name="Caroline Prodger" userId="e4ef2e75-b60b-401b-8ebe-291bdcf405f4" providerId="ADAL" clId="{87CDE165-9661-4235-908F-92F12C607B1B}" dt="2023-07-18T10:18:58.736" v="2029" actId="13822"/>
          <ac:spMkLst>
            <pc:docMk/>
            <pc:sldMk cId="3622738534" sldId="361"/>
            <ac:spMk id="6" creationId="{7AE54029-E18F-B54D-B097-2996C8B7F253}"/>
          </ac:spMkLst>
        </pc:spChg>
        <pc:picChg chg="del">
          <ac:chgData name="Caroline Prodger" userId="e4ef2e75-b60b-401b-8ebe-291bdcf405f4" providerId="ADAL" clId="{87CDE165-9661-4235-908F-92F12C607B1B}" dt="2023-07-18T10:16:04.471" v="1847" actId="478"/>
          <ac:picMkLst>
            <pc:docMk/>
            <pc:sldMk cId="3622738534" sldId="361"/>
            <ac:picMk id="4" creationId="{6528BEB4-33DE-4E37-84E2-2657C957B53F}"/>
          </ac:picMkLst>
        </pc:picChg>
      </pc:sldChg>
      <pc:sldChg chg="modSp mod delCm">
        <pc:chgData name="Caroline Prodger" userId="e4ef2e75-b60b-401b-8ebe-291bdcf405f4" providerId="ADAL" clId="{87CDE165-9661-4235-908F-92F12C607B1B}" dt="2023-07-18T09:53:39.438" v="1435" actId="20577"/>
        <pc:sldMkLst>
          <pc:docMk/>
          <pc:sldMk cId="3423951384" sldId="362"/>
        </pc:sldMkLst>
        <pc:spChg chg="mod">
          <ac:chgData name="Caroline Prodger" userId="e4ef2e75-b60b-401b-8ebe-291bdcf405f4" providerId="ADAL" clId="{87CDE165-9661-4235-908F-92F12C607B1B}" dt="2023-07-18T09:53:39.438" v="1435" actId="20577"/>
          <ac:spMkLst>
            <pc:docMk/>
            <pc:sldMk cId="3423951384" sldId="362"/>
            <ac:spMk id="3" creationId="{1A22301F-7DFF-478E-90DA-064176239594}"/>
          </ac:spMkLst>
        </pc:spChg>
        <pc:spChg chg="mod">
          <ac:chgData name="Caroline Prodger" userId="e4ef2e75-b60b-401b-8ebe-291bdcf405f4" providerId="ADAL" clId="{87CDE165-9661-4235-908F-92F12C607B1B}" dt="2023-07-18T02:01:41.648" v="315" actId="1076"/>
          <ac:spMkLst>
            <pc:docMk/>
            <pc:sldMk cId="3423951384" sldId="362"/>
            <ac:spMk id="4" creationId="{C0140AFB-D59C-44D8-B952-EB94A7F16D1A}"/>
          </ac:spMkLst>
        </pc:spChg>
        <pc:spChg chg="mod">
          <ac:chgData name="Caroline Prodger" userId="e4ef2e75-b60b-401b-8ebe-291bdcf405f4" providerId="ADAL" clId="{87CDE165-9661-4235-908F-92F12C607B1B}" dt="2023-07-18T02:01:53.421" v="319" actId="1076"/>
          <ac:spMkLst>
            <pc:docMk/>
            <pc:sldMk cId="3423951384" sldId="362"/>
            <ac:spMk id="9" creationId="{B0B245D9-D54C-4768-B688-505EA363F1A8}"/>
          </ac:spMkLst>
        </pc:spChg>
        <pc:picChg chg="mod">
          <ac:chgData name="Caroline Prodger" userId="e4ef2e75-b60b-401b-8ebe-291bdcf405f4" providerId="ADAL" clId="{87CDE165-9661-4235-908F-92F12C607B1B}" dt="2023-07-18T02:01:50.634" v="318" actId="1076"/>
          <ac:picMkLst>
            <pc:docMk/>
            <pc:sldMk cId="3423951384" sldId="362"/>
            <ac:picMk id="5" creationId="{CD7E475D-FFD7-4983-BB8D-1D84927836A7}"/>
          </ac:picMkLst>
        </pc:picChg>
        <pc:picChg chg="mod">
          <ac:chgData name="Caroline Prodger" userId="e4ef2e75-b60b-401b-8ebe-291bdcf405f4" providerId="ADAL" clId="{87CDE165-9661-4235-908F-92F12C607B1B}" dt="2023-07-18T02:01:45.277" v="316" actId="1076"/>
          <ac:picMkLst>
            <pc:docMk/>
            <pc:sldMk cId="3423951384" sldId="362"/>
            <ac:picMk id="6" creationId="{6BC349A4-D5A4-3AF2-D6CF-178E32CDBC48}"/>
          </ac:picMkLst>
        </pc:picChg>
        <pc:picChg chg="mod">
          <ac:chgData name="Caroline Prodger" userId="e4ef2e75-b60b-401b-8ebe-291bdcf405f4" providerId="ADAL" clId="{87CDE165-9661-4235-908F-92F12C607B1B}" dt="2023-07-18T02:01:47.691" v="317" actId="1076"/>
          <ac:picMkLst>
            <pc:docMk/>
            <pc:sldMk cId="3423951384" sldId="362"/>
            <ac:picMk id="8" creationId="{C305FA8C-E86C-03D7-34D4-76A4ACB4C2A6}"/>
          </ac:picMkLst>
        </pc:picChg>
        <pc:picChg chg="mod">
          <ac:chgData name="Caroline Prodger" userId="e4ef2e75-b60b-401b-8ebe-291bdcf405f4" providerId="ADAL" clId="{87CDE165-9661-4235-908F-92F12C607B1B}" dt="2023-07-18T02:02:02.872" v="321" actId="14100"/>
          <ac:picMkLst>
            <pc:docMk/>
            <pc:sldMk cId="3423951384" sldId="362"/>
            <ac:picMk id="10" creationId="{6DACF66B-D130-4964-B23C-47C0A368C1DC}"/>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87CDE165-9661-4235-908F-92F12C607B1B}" dt="2023-07-18T02:02:16.748" v="322"/>
              <pc2:cmMkLst xmlns:pc2="http://schemas.microsoft.com/office/powerpoint/2019/9/main/command">
                <pc:docMk/>
                <pc:sldMk cId="3423951384" sldId="362"/>
                <pc2:cmMk id="{ACFB21C7-871A-4BC5-9577-7A095A59D776}"/>
              </pc2:cmMkLst>
            </pc226:cmChg>
          </p:ext>
        </pc:extLst>
      </pc:sldChg>
      <pc:sldChg chg="delSp modSp mod delAnim addCm">
        <pc:chgData name="Caroline Prodger" userId="e4ef2e75-b60b-401b-8ebe-291bdcf405f4" providerId="ADAL" clId="{87CDE165-9661-4235-908F-92F12C607B1B}" dt="2023-07-18T01:53:25.294" v="88"/>
        <pc:sldMkLst>
          <pc:docMk/>
          <pc:sldMk cId="728118205" sldId="363"/>
        </pc:sldMkLst>
        <pc:spChg chg="del">
          <ac:chgData name="Caroline Prodger" userId="e4ef2e75-b60b-401b-8ebe-291bdcf405f4" providerId="ADAL" clId="{87CDE165-9661-4235-908F-92F12C607B1B}" dt="2023-07-18T01:53:02.994" v="86" actId="478"/>
          <ac:spMkLst>
            <pc:docMk/>
            <pc:sldMk cId="728118205" sldId="363"/>
            <ac:spMk id="5" creationId="{6B2D0AE9-D011-4712-95B6-86D8940E1FC1}"/>
          </ac:spMkLst>
        </pc:spChg>
        <pc:picChg chg="mod">
          <ac:chgData name="Caroline Prodger" userId="e4ef2e75-b60b-401b-8ebe-291bdcf405f4" providerId="ADAL" clId="{87CDE165-9661-4235-908F-92F12C607B1B}" dt="2023-07-18T01:53:07.689" v="87" actId="14100"/>
          <ac:picMkLst>
            <pc:docMk/>
            <pc:sldMk cId="728118205" sldId="363"/>
            <ac:picMk id="4" creationId="{F5290A2F-84B2-4911-BDA2-8F096DB827F9}"/>
          </ac:picMkLst>
        </pc:picChg>
        <pc:picChg chg="del">
          <ac:chgData name="Caroline Prodger" userId="e4ef2e75-b60b-401b-8ebe-291bdcf405f4" providerId="ADAL" clId="{87CDE165-9661-4235-908F-92F12C607B1B}" dt="2023-07-18T01:52:53.323" v="83" actId="478"/>
          <ac:picMkLst>
            <pc:docMk/>
            <pc:sldMk cId="728118205" sldId="363"/>
            <ac:picMk id="6" creationId="{3BF7098D-C55A-41F5-AFDF-B9273DC32D79}"/>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87CDE165-9661-4235-908F-92F12C607B1B}" dt="2023-07-18T01:53:25.294" v="88"/>
              <pc2:cmMkLst xmlns:pc2="http://schemas.microsoft.com/office/powerpoint/2019/9/main/command">
                <pc:docMk/>
                <pc:sldMk cId="728118205" sldId="363"/>
                <pc2:cmMk id="{2A667D09-5D72-4398-B002-20EDE7A36A79}"/>
              </pc2:cmMkLst>
            </pc226:cmChg>
          </p:ext>
        </pc:extLst>
      </pc:sldChg>
      <pc:sldChg chg="addSp delSp modSp mod delAnim modAnim addCm delCm modCm modNotesTx">
        <pc:chgData name="Caroline Prodger" userId="e4ef2e75-b60b-401b-8ebe-291bdcf405f4" providerId="ADAL" clId="{87CDE165-9661-4235-908F-92F12C607B1B}" dt="2023-07-18T09:35:48.983" v="850"/>
        <pc:sldMkLst>
          <pc:docMk/>
          <pc:sldMk cId="4149855135" sldId="364"/>
        </pc:sldMkLst>
        <pc:spChg chg="mod">
          <ac:chgData name="Caroline Prodger" userId="e4ef2e75-b60b-401b-8ebe-291bdcf405f4" providerId="ADAL" clId="{87CDE165-9661-4235-908F-92F12C607B1B}" dt="2023-07-18T09:34:45.278" v="758" actId="20577"/>
          <ac:spMkLst>
            <pc:docMk/>
            <pc:sldMk cId="4149855135" sldId="364"/>
            <ac:spMk id="2" creationId="{B0C02404-317F-40DD-9725-B2CFDB8A2B97}"/>
          </ac:spMkLst>
        </pc:spChg>
        <pc:spChg chg="mod">
          <ac:chgData name="Caroline Prodger" userId="e4ef2e75-b60b-401b-8ebe-291bdcf405f4" providerId="ADAL" clId="{87CDE165-9661-4235-908F-92F12C607B1B}" dt="2023-07-18T09:35:44.779" v="849" actId="20577"/>
          <ac:spMkLst>
            <pc:docMk/>
            <pc:sldMk cId="4149855135" sldId="364"/>
            <ac:spMk id="3" creationId="{7223FB0C-7AC6-462F-8E9F-8A755F5411EB}"/>
          </ac:spMkLst>
        </pc:spChg>
        <pc:spChg chg="del">
          <ac:chgData name="Caroline Prodger" userId="e4ef2e75-b60b-401b-8ebe-291bdcf405f4" providerId="ADAL" clId="{87CDE165-9661-4235-908F-92F12C607B1B}" dt="2023-07-18T01:56:53.061" v="256" actId="478"/>
          <ac:spMkLst>
            <pc:docMk/>
            <pc:sldMk cId="4149855135" sldId="364"/>
            <ac:spMk id="9" creationId="{B3FAFAFA-E362-4A6D-BABD-80F29E1AAEDF}"/>
          </ac:spMkLst>
        </pc:spChg>
        <pc:spChg chg="del">
          <ac:chgData name="Caroline Prodger" userId="e4ef2e75-b60b-401b-8ebe-291bdcf405f4" providerId="ADAL" clId="{87CDE165-9661-4235-908F-92F12C607B1B}" dt="2023-07-18T01:56:55.143" v="257" actId="478"/>
          <ac:spMkLst>
            <pc:docMk/>
            <pc:sldMk cId="4149855135" sldId="364"/>
            <ac:spMk id="10" creationId="{50C3CCEF-88CE-449C-A8EA-D2E7B8046113}"/>
          </ac:spMkLst>
        </pc:spChg>
        <pc:picChg chg="add mod">
          <ac:chgData name="Caroline Prodger" userId="e4ef2e75-b60b-401b-8ebe-291bdcf405f4" providerId="ADAL" clId="{87CDE165-9661-4235-908F-92F12C607B1B}" dt="2023-07-18T09:34:27.010" v="755" actId="1076"/>
          <ac:picMkLst>
            <pc:docMk/>
            <pc:sldMk cId="4149855135" sldId="364"/>
            <ac:picMk id="5" creationId="{AB47F46D-BD19-FF91-2413-BD4FFE1B5D91}"/>
          </ac:picMkLst>
        </pc:picChg>
        <pc:picChg chg="del mod">
          <ac:chgData name="Caroline Prodger" userId="e4ef2e75-b60b-401b-8ebe-291bdcf405f4" providerId="ADAL" clId="{87CDE165-9661-4235-908F-92F12C607B1B}" dt="2023-07-18T09:32:41.768" v="733" actId="478"/>
          <ac:picMkLst>
            <pc:docMk/>
            <pc:sldMk cId="4149855135" sldId="364"/>
            <ac:picMk id="6" creationId="{3BF7098D-C55A-41F5-AFDF-B9273DC32D79}"/>
          </ac:picMkLst>
        </pc:picChg>
        <pc:picChg chg="del">
          <ac:chgData name="Caroline Prodger" userId="e4ef2e75-b60b-401b-8ebe-291bdcf405f4" providerId="ADAL" clId="{87CDE165-9661-4235-908F-92F12C607B1B}" dt="2023-07-18T01:56:50.151" v="255" actId="478"/>
          <ac:picMkLst>
            <pc:docMk/>
            <pc:sldMk cId="4149855135" sldId="364"/>
            <ac:picMk id="7" creationId="{AFA8BFF8-20F6-4E52-A8B4-0A0E98ECFAD7}"/>
          </ac:picMkLst>
        </pc:picChg>
        <pc:picChg chg="del">
          <ac:chgData name="Caroline Prodger" userId="e4ef2e75-b60b-401b-8ebe-291bdcf405f4" providerId="ADAL" clId="{87CDE165-9661-4235-908F-92F12C607B1B}" dt="2023-07-18T01:56:48.926" v="254" actId="478"/>
          <ac:picMkLst>
            <pc:docMk/>
            <pc:sldMk cId="4149855135" sldId="364"/>
            <ac:picMk id="8" creationId="{76495B6D-4E0C-4685-B3C0-79B73B7A5B1F}"/>
          </ac:picMkLst>
        </pc:picChg>
        <pc:extLst>
          <p:ext xmlns:p="http://schemas.openxmlformats.org/presentationml/2006/main" uri="{D6D511B9-2390-475A-947B-AFAB55BFBCF1}">
            <pc226:cmChg xmlns:pc226="http://schemas.microsoft.com/office/powerpoint/2022/06/main/command" chg="add del mod">
              <pc226:chgData name="Caroline Prodger" userId="e4ef2e75-b60b-401b-8ebe-291bdcf405f4" providerId="ADAL" clId="{87CDE165-9661-4235-908F-92F12C607B1B}" dt="2023-07-18T09:35:48.983" v="850"/>
              <pc2:cmMkLst xmlns:pc2="http://schemas.microsoft.com/office/powerpoint/2019/9/main/command">
                <pc:docMk/>
                <pc:sldMk cId="4149855135" sldId="364"/>
                <pc2:cmMk id="{8270C147-ECA2-4317-B201-30543DA4C750}"/>
              </pc2:cmMkLst>
            </pc226:cmChg>
          </p:ext>
        </pc:extLst>
      </pc:sldChg>
      <pc:sldChg chg="addSp delSp modSp mod modNotesTx">
        <pc:chgData name="Caroline Prodger" userId="e4ef2e75-b60b-401b-8ebe-291bdcf405f4" providerId="ADAL" clId="{87CDE165-9661-4235-908F-92F12C607B1B}" dt="2023-07-18T09:36:20.098" v="855" actId="20577"/>
        <pc:sldMkLst>
          <pc:docMk/>
          <pc:sldMk cId="144208788" sldId="365"/>
        </pc:sldMkLst>
        <pc:spChg chg="mod">
          <ac:chgData name="Caroline Prodger" userId="e4ef2e75-b60b-401b-8ebe-291bdcf405f4" providerId="ADAL" clId="{87CDE165-9661-4235-908F-92F12C607B1B}" dt="2023-07-18T01:58:23.316" v="271" actId="20577"/>
          <ac:spMkLst>
            <pc:docMk/>
            <pc:sldMk cId="144208788" sldId="365"/>
            <ac:spMk id="2" creationId="{E2F887F9-852D-462F-99F4-A144B20D2B32}"/>
          </ac:spMkLst>
        </pc:spChg>
        <pc:spChg chg="mod">
          <ac:chgData name="Caroline Prodger" userId="e4ef2e75-b60b-401b-8ebe-291bdcf405f4" providerId="ADAL" clId="{87CDE165-9661-4235-908F-92F12C607B1B}" dt="2023-07-18T02:01:08.701" v="311" actId="14100"/>
          <ac:spMkLst>
            <pc:docMk/>
            <pc:sldMk cId="144208788" sldId="365"/>
            <ac:spMk id="3" creationId="{5654546A-74A6-429C-91E7-1CF98BA57FDC}"/>
          </ac:spMkLst>
        </pc:spChg>
        <pc:picChg chg="add mod">
          <ac:chgData name="Caroline Prodger" userId="e4ef2e75-b60b-401b-8ebe-291bdcf405f4" providerId="ADAL" clId="{87CDE165-9661-4235-908F-92F12C607B1B}" dt="2023-07-18T02:01:14.026" v="314" actId="1076"/>
          <ac:picMkLst>
            <pc:docMk/>
            <pc:sldMk cId="144208788" sldId="365"/>
            <ac:picMk id="4" creationId="{0D079388-7441-859F-41FB-1476457980CD}"/>
          </ac:picMkLst>
        </pc:picChg>
        <pc:picChg chg="del">
          <ac:chgData name="Caroline Prodger" userId="e4ef2e75-b60b-401b-8ebe-291bdcf405f4" providerId="ADAL" clId="{87CDE165-9661-4235-908F-92F12C607B1B}" dt="2023-07-18T01:58:02.188" v="269" actId="478"/>
          <ac:picMkLst>
            <pc:docMk/>
            <pc:sldMk cId="144208788" sldId="365"/>
            <ac:picMk id="1026" creationId="{307F8DDB-7DFB-41D1-9F0F-085FDEE3AE6B}"/>
          </ac:picMkLst>
        </pc:picChg>
      </pc:sldChg>
      <pc:sldChg chg="modSp mod">
        <pc:chgData name="Caroline Prodger" userId="e4ef2e75-b60b-401b-8ebe-291bdcf405f4" providerId="ADAL" clId="{87CDE165-9661-4235-908F-92F12C607B1B}" dt="2023-07-18T02:03:38.933" v="344" actId="14100"/>
        <pc:sldMkLst>
          <pc:docMk/>
          <pc:sldMk cId="3492346572" sldId="366"/>
        </pc:sldMkLst>
        <pc:spChg chg="mod">
          <ac:chgData name="Caroline Prodger" userId="e4ef2e75-b60b-401b-8ebe-291bdcf405f4" providerId="ADAL" clId="{87CDE165-9661-4235-908F-92F12C607B1B}" dt="2023-07-18T02:03:17.299" v="340" actId="20577"/>
          <ac:spMkLst>
            <pc:docMk/>
            <pc:sldMk cId="3492346572" sldId="366"/>
            <ac:spMk id="3" creationId="{147A4A1A-7129-474D-9795-D131BF513BD8}"/>
          </ac:spMkLst>
        </pc:spChg>
        <pc:spChg chg="mod">
          <ac:chgData name="Caroline Prodger" userId="e4ef2e75-b60b-401b-8ebe-291bdcf405f4" providerId="ADAL" clId="{87CDE165-9661-4235-908F-92F12C607B1B}" dt="2023-07-18T02:03:38.933" v="344" actId="14100"/>
          <ac:spMkLst>
            <pc:docMk/>
            <pc:sldMk cId="3492346572" sldId="366"/>
            <ac:spMk id="5" creationId="{EBCDD945-117D-4A61-BC8D-BC9C324B4D38}"/>
          </ac:spMkLst>
        </pc:spChg>
      </pc:sldChg>
      <pc:sldChg chg="del">
        <pc:chgData name="Caroline Prodger" userId="e4ef2e75-b60b-401b-8ebe-291bdcf405f4" providerId="ADAL" clId="{87CDE165-9661-4235-908F-92F12C607B1B}" dt="2023-07-18T01:53:57.548" v="91" actId="2696"/>
        <pc:sldMkLst>
          <pc:docMk/>
          <pc:sldMk cId="2573285589" sldId="367"/>
        </pc:sldMkLst>
      </pc:sldChg>
      <pc:sldChg chg="addSp modSp mod">
        <pc:chgData name="Caroline Prodger" userId="e4ef2e75-b60b-401b-8ebe-291bdcf405f4" providerId="ADAL" clId="{87CDE165-9661-4235-908F-92F12C607B1B}" dt="2023-07-18T09:35:58.989" v="854" actId="20577"/>
        <pc:sldMkLst>
          <pc:docMk/>
          <pc:sldMk cId="3958885469" sldId="368"/>
        </pc:sldMkLst>
        <pc:spChg chg="mod">
          <ac:chgData name="Caroline Prodger" userId="e4ef2e75-b60b-401b-8ebe-291bdcf405f4" providerId="ADAL" clId="{87CDE165-9661-4235-908F-92F12C607B1B}" dt="2023-07-18T09:35:58.989" v="854" actId="20577"/>
          <ac:spMkLst>
            <pc:docMk/>
            <pc:sldMk cId="3958885469" sldId="368"/>
            <ac:spMk id="2" creationId="{71022C0B-8226-4BC7-BCFC-0F105033AA04}"/>
          </ac:spMkLst>
        </pc:spChg>
        <pc:spChg chg="add mod">
          <ac:chgData name="Caroline Prodger" userId="e4ef2e75-b60b-401b-8ebe-291bdcf405f4" providerId="ADAL" clId="{87CDE165-9661-4235-908F-92F12C607B1B}" dt="2023-07-18T01:56:15.376" v="251" actId="20577"/>
          <ac:spMkLst>
            <pc:docMk/>
            <pc:sldMk cId="3958885469" sldId="368"/>
            <ac:spMk id="3" creationId="{3EB2139F-D55C-F384-7308-8856D7E39C9F}"/>
          </ac:spMkLst>
        </pc:spChg>
        <pc:picChg chg="mod">
          <ac:chgData name="Caroline Prodger" userId="e4ef2e75-b60b-401b-8ebe-291bdcf405f4" providerId="ADAL" clId="{87CDE165-9661-4235-908F-92F12C607B1B}" dt="2023-07-18T01:56:22.055" v="253" actId="1076"/>
          <ac:picMkLst>
            <pc:docMk/>
            <pc:sldMk cId="3958885469" sldId="368"/>
            <ac:picMk id="4" creationId="{98093BE2-994F-4F80-ABC0-0D293154796D}"/>
          </ac:picMkLst>
        </pc:picChg>
      </pc:sldChg>
      <pc:sldChg chg="modSp new mod">
        <pc:chgData name="Caroline Prodger" userId="e4ef2e75-b60b-401b-8ebe-291bdcf405f4" providerId="ADAL" clId="{87CDE165-9661-4235-908F-92F12C607B1B}" dt="2023-07-18T09:54:38.807" v="1553" actId="12"/>
        <pc:sldMkLst>
          <pc:docMk/>
          <pc:sldMk cId="1158759892" sldId="369"/>
        </pc:sldMkLst>
        <pc:spChg chg="mod">
          <ac:chgData name="Caroline Prodger" userId="e4ef2e75-b60b-401b-8ebe-291bdcf405f4" providerId="ADAL" clId="{87CDE165-9661-4235-908F-92F12C607B1B}" dt="2023-07-18T09:48:49.707" v="1150" actId="20577"/>
          <ac:spMkLst>
            <pc:docMk/>
            <pc:sldMk cId="1158759892" sldId="369"/>
            <ac:spMk id="2" creationId="{53591EC9-F3AA-0F6B-B278-9F7B688C79EA}"/>
          </ac:spMkLst>
        </pc:spChg>
        <pc:spChg chg="mod">
          <ac:chgData name="Caroline Prodger" userId="e4ef2e75-b60b-401b-8ebe-291bdcf405f4" providerId="ADAL" clId="{87CDE165-9661-4235-908F-92F12C607B1B}" dt="2023-07-18T09:54:38.807" v="1553" actId="12"/>
          <ac:spMkLst>
            <pc:docMk/>
            <pc:sldMk cId="1158759892" sldId="369"/>
            <ac:spMk id="3" creationId="{B8506D20-4820-17EF-B294-3E5D8F199EE0}"/>
          </ac:spMkLst>
        </pc:spChg>
      </pc:sldChg>
      <pc:sldChg chg="modSp add mod">
        <pc:chgData name="Caroline Prodger" userId="e4ef2e75-b60b-401b-8ebe-291bdcf405f4" providerId="ADAL" clId="{87CDE165-9661-4235-908F-92F12C607B1B}" dt="2023-07-18T10:02:58.483" v="1564" actId="20577"/>
        <pc:sldMkLst>
          <pc:docMk/>
          <pc:sldMk cId="3295808099" sldId="370"/>
        </pc:sldMkLst>
        <pc:spChg chg="mod">
          <ac:chgData name="Caroline Prodger" userId="e4ef2e75-b60b-401b-8ebe-291bdcf405f4" providerId="ADAL" clId="{87CDE165-9661-4235-908F-92F12C607B1B}" dt="2023-07-18T10:02:50.209" v="1563" actId="20577"/>
          <ac:spMkLst>
            <pc:docMk/>
            <pc:sldMk cId="3295808099" sldId="370"/>
            <ac:spMk id="2" creationId="{A0848823-30B6-4C9F-BD41-660D2EE22813}"/>
          </ac:spMkLst>
        </pc:spChg>
        <pc:spChg chg="mod">
          <ac:chgData name="Caroline Prodger" userId="e4ef2e75-b60b-401b-8ebe-291bdcf405f4" providerId="ADAL" clId="{87CDE165-9661-4235-908F-92F12C607B1B}" dt="2023-07-18T10:02:58.483" v="1564" actId="20577"/>
          <ac:spMkLst>
            <pc:docMk/>
            <pc:sldMk cId="3295808099" sldId="370"/>
            <ac:spMk id="3" creationId="{D0D447B8-9853-408F-BF0E-45E32CC09C5F}"/>
          </ac:spMkLst>
        </pc:spChg>
      </pc:sldChg>
      <pc:sldChg chg="addSp delSp modSp add mod ord delAnim delCm modNotesTx">
        <pc:chgData name="Caroline Prodger" userId="e4ef2e75-b60b-401b-8ebe-291bdcf405f4" providerId="ADAL" clId="{87CDE165-9661-4235-908F-92F12C607B1B}" dt="2023-07-18T10:46:13.107" v="2776"/>
        <pc:sldMkLst>
          <pc:docMk/>
          <pc:sldMk cId="1054903051" sldId="371"/>
        </pc:sldMkLst>
        <pc:spChg chg="mod">
          <ac:chgData name="Caroline Prodger" userId="e4ef2e75-b60b-401b-8ebe-291bdcf405f4" providerId="ADAL" clId="{87CDE165-9661-4235-908F-92F12C607B1B}" dt="2023-07-18T10:03:36.367" v="1565" actId="33524"/>
          <ac:spMkLst>
            <pc:docMk/>
            <pc:sldMk cId="1054903051" sldId="371"/>
            <ac:spMk id="3" creationId="{6F3B5E83-2BF3-4416-B8E3-0EF6A305B548}"/>
          </ac:spMkLst>
        </pc:spChg>
        <pc:picChg chg="del">
          <ac:chgData name="Caroline Prodger" userId="e4ef2e75-b60b-401b-8ebe-291bdcf405f4" providerId="ADAL" clId="{87CDE165-9661-4235-908F-92F12C607B1B}" dt="2023-07-18T10:04:18.661" v="1568" actId="478"/>
          <ac:picMkLst>
            <pc:docMk/>
            <pc:sldMk cId="1054903051" sldId="371"/>
            <ac:picMk id="4" creationId="{EC057D88-F318-48E7-BBDA-577E3172D8EB}"/>
          </ac:picMkLst>
        </pc:picChg>
        <pc:picChg chg="del">
          <ac:chgData name="Caroline Prodger" userId="e4ef2e75-b60b-401b-8ebe-291bdcf405f4" providerId="ADAL" clId="{87CDE165-9661-4235-908F-92F12C607B1B}" dt="2023-07-18T10:03:50.962" v="1566" actId="478"/>
          <ac:picMkLst>
            <pc:docMk/>
            <pc:sldMk cId="1054903051" sldId="371"/>
            <ac:picMk id="5" creationId="{5A84BB1A-FC43-4B93-89AC-343195156866}"/>
          </ac:picMkLst>
        </pc:picChg>
        <pc:picChg chg="add mod">
          <ac:chgData name="Caroline Prodger" userId="e4ef2e75-b60b-401b-8ebe-291bdcf405f4" providerId="ADAL" clId="{87CDE165-9661-4235-908F-92F12C607B1B}" dt="2023-07-18T10:06:26.407" v="1572" actId="1076"/>
          <ac:picMkLst>
            <pc:docMk/>
            <pc:sldMk cId="1054903051" sldId="371"/>
            <ac:picMk id="7" creationId="{DE07E1F2-CC03-0B1E-EE43-3435DD861779}"/>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87CDE165-9661-4235-908F-92F12C607B1B}" dt="2023-07-18T10:04:13.605" v="1567"/>
              <pc2:cmMkLst xmlns:pc2="http://schemas.microsoft.com/office/powerpoint/2019/9/main/command">
                <pc:docMk/>
                <pc:sldMk cId="1054903051" sldId="371"/>
                <pc2:cmMk id="{20A0CDE9-640A-483C-972C-F1FA78A086BA}"/>
              </pc2:cmMkLst>
            </pc226:cmChg>
          </p:ext>
        </pc:extLst>
      </pc:sldChg>
      <pc:sldChg chg="modSp add mod modAnim">
        <pc:chgData name="Caroline Prodger" userId="e4ef2e75-b60b-401b-8ebe-291bdcf405f4" providerId="ADAL" clId="{87CDE165-9661-4235-908F-92F12C607B1B}" dt="2023-07-18T10:12:01.637" v="1846" actId="20577"/>
        <pc:sldMkLst>
          <pc:docMk/>
          <pc:sldMk cId="2332200945" sldId="372"/>
        </pc:sldMkLst>
        <pc:spChg chg="mod">
          <ac:chgData name="Caroline Prodger" userId="e4ef2e75-b60b-401b-8ebe-291bdcf405f4" providerId="ADAL" clId="{87CDE165-9661-4235-908F-92F12C607B1B}" dt="2023-07-18T10:12:01.637" v="1846" actId="20577"/>
          <ac:spMkLst>
            <pc:docMk/>
            <pc:sldMk cId="2332200945" sldId="372"/>
            <ac:spMk id="2" creationId="{12C753A3-68A7-4375-AE0F-E20C81649A11}"/>
          </ac:spMkLst>
        </pc:spChg>
        <pc:spChg chg="mod">
          <ac:chgData name="Caroline Prodger" userId="e4ef2e75-b60b-401b-8ebe-291bdcf405f4" providerId="ADAL" clId="{87CDE165-9661-4235-908F-92F12C607B1B}" dt="2023-07-18T10:11:25.187" v="1817" actId="20578"/>
          <ac:spMkLst>
            <pc:docMk/>
            <pc:sldMk cId="2332200945" sldId="372"/>
            <ac:spMk id="3" creationId="{F002987F-8F60-4892-9A7A-65127F11298A}"/>
          </ac:spMkLst>
        </pc:spChg>
      </pc:sldChg>
      <pc:sldChg chg="add del">
        <pc:chgData name="Caroline Prodger" userId="e4ef2e75-b60b-401b-8ebe-291bdcf405f4" providerId="ADAL" clId="{87CDE165-9661-4235-908F-92F12C607B1B}" dt="2023-07-18T10:22:11.800" v="2127" actId="2696"/>
        <pc:sldMkLst>
          <pc:docMk/>
          <pc:sldMk cId="534432085" sldId="373"/>
        </pc:sldMkLst>
      </pc:sldChg>
      <pc:sldChg chg="addSp delSp modSp add mod ord">
        <pc:chgData name="Caroline Prodger" userId="e4ef2e75-b60b-401b-8ebe-291bdcf405f4" providerId="ADAL" clId="{87CDE165-9661-4235-908F-92F12C607B1B}" dt="2023-07-18T10:57:26.331" v="3012" actId="20577"/>
        <pc:sldMkLst>
          <pc:docMk/>
          <pc:sldMk cId="4180189096" sldId="374"/>
        </pc:sldMkLst>
        <pc:spChg chg="mod">
          <ac:chgData name="Caroline Prodger" userId="e4ef2e75-b60b-401b-8ebe-291bdcf405f4" providerId="ADAL" clId="{87CDE165-9661-4235-908F-92F12C607B1B}" dt="2023-07-18T10:47:52.101" v="2800" actId="20577"/>
          <ac:spMkLst>
            <pc:docMk/>
            <pc:sldMk cId="4180189096" sldId="374"/>
            <ac:spMk id="2" creationId="{143D628E-3D1A-48E0-B60A-D3AFCA7B5CF0}"/>
          </ac:spMkLst>
        </pc:spChg>
        <pc:spChg chg="mod">
          <ac:chgData name="Caroline Prodger" userId="e4ef2e75-b60b-401b-8ebe-291bdcf405f4" providerId="ADAL" clId="{87CDE165-9661-4235-908F-92F12C607B1B}" dt="2023-07-18T10:57:26.331" v="3012" actId="20577"/>
          <ac:spMkLst>
            <pc:docMk/>
            <pc:sldMk cId="4180189096" sldId="374"/>
            <ac:spMk id="3" creationId="{53CF0274-24FE-4DFB-946C-850792A7DDA9}"/>
          </ac:spMkLst>
        </pc:spChg>
        <pc:picChg chg="del">
          <ac:chgData name="Caroline Prodger" userId="e4ef2e75-b60b-401b-8ebe-291bdcf405f4" providerId="ADAL" clId="{87CDE165-9661-4235-908F-92F12C607B1B}" dt="2023-07-18T10:23:35.730" v="2146" actId="478"/>
          <ac:picMkLst>
            <pc:docMk/>
            <pc:sldMk cId="4180189096" sldId="374"/>
            <ac:picMk id="4" creationId="{EA4AA5BD-789D-40B2-A0FE-6259FF529DB4}"/>
          </ac:picMkLst>
        </pc:picChg>
        <pc:picChg chg="del">
          <ac:chgData name="Caroline Prodger" userId="e4ef2e75-b60b-401b-8ebe-291bdcf405f4" providerId="ADAL" clId="{87CDE165-9661-4235-908F-92F12C607B1B}" dt="2023-07-18T10:23:34.287" v="2145" actId="478"/>
          <ac:picMkLst>
            <pc:docMk/>
            <pc:sldMk cId="4180189096" sldId="374"/>
            <ac:picMk id="5" creationId="{78CB62F1-9555-4636-9649-02BB443CC84D}"/>
          </ac:picMkLst>
        </pc:picChg>
        <pc:picChg chg="add mod">
          <ac:chgData name="Caroline Prodger" userId="e4ef2e75-b60b-401b-8ebe-291bdcf405f4" providerId="ADAL" clId="{87CDE165-9661-4235-908F-92F12C607B1B}" dt="2023-07-18T10:45:50.359" v="2774" actId="1076"/>
          <ac:picMkLst>
            <pc:docMk/>
            <pc:sldMk cId="4180189096" sldId="374"/>
            <ac:picMk id="7" creationId="{8E944648-EFCA-7A47-89A3-9D9A6297D53C}"/>
          </ac:picMkLst>
        </pc:picChg>
      </pc:sldChg>
      <pc:sldChg chg="add del delCm">
        <pc:chgData name="Caroline Prodger" userId="e4ef2e75-b60b-401b-8ebe-291bdcf405f4" providerId="ADAL" clId="{87CDE165-9661-4235-908F-92F12C607B1B}" dt="2023-07-18T10:25:14.010" v="2304" actId="2696"/>
        <pc:sldMkLst>
          <pc:docMk/>
          <pc:sldMk cId="875049206" sldId="375"/>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87CDE165-9661-4235-908F-92F12C607B1B}" dt="2023-07-18T10:22:58.248" v="2143"/>
              <pc2:cmMkLst xmlns:pc2="http://schemas.microsoft.com/office/powerpoint/2019/9/main/command">
                <pc:docMk/>
                <pc:sldMk cId="875049206" sldId="375"/>
                <pc2:cmMk id="{71D83299-2A86-4530-B081-6FEA59146093}"/>
              </pc2:cmMkLst>
            </pc226:cmChg>
          </p:ext>
        </pc:extLst>
      </pc:sldChg>
      <pc:sldChg chg="addSp delSp modSp add mod delAnim">
        <pc:chgData name="Caroline Prodger" userId="e4ef2e75-b60b-401b-8ebe-291bdcf405f4" providerId="ADAL" clId="{87CDE165-9661-4235-908F-92F12C607B1B}" dt="2023-07-18T10:56:34.786" v="2979" actId="20577"/>
        <pc:sldMkLst>
          <pc:docMk/>
          <pc:sldMk cId="1835318254" sldId="376"/>
        </pc:sldMkLst>
        <pc:spChg chg="mod">
          <ac:chgData name="Caroline Prodger" userId="e4ef2e75-b60b-401b-8ebe-291bdcf405f4" providerId="ADAL" clId="{87CDE165-9661-4235-908F-92F12C607B1B}" dt="2023-07-18T10:55:10.221" v="2846" actId="20577"/>
          <ac:spMkLst>
            <pc:docMk/>
            <pc:sldMk cId="1835318254" sldId="376"/>
            <ac:spMk id="2" creationId="{94369A95-3FB9-45E2-939E-D75C8FADFD51}"/>
          </ac:spMkLst>
        </pc:spChg>
        <pc:spChg chg="del">
          <ac:chgData name="Caroline Prodger" userId="e4ef2e75-b60b-401b-8ebe-291bdcf405f4" providerId="ADAL" clId="{87CDE165-9661-4235-908F-92F12C607B1B}" dt="2023-07-18T10:29:28.653" v="2335" actId="478"/>
          <ac:spMkLst>
            <pc:docMk/>
            <pc:sldMk cId="1835318254" sldId="376"/>
            <ac:spMk id="3" creationId="{3B0389DE-0C20-481A-915A-AC322C994B8C}"/>
          </ac:spMkLst>
        </pc:spChg>
        <pc:spChg chg="add mod">
          <ac:chgData name="Caroline Prodger" userId="e4ef2e75-b60b-401b-8ebe-291bdcf405f4" providerId="ADAL" clId="{87CDE165-9661-4235-908F-92F12C607B1B}" dt="2023-07-18T10:56:34.786" v="2979" actId="20577"/>
          <ac:spMkLst>
            <pc:docMk/>
            <pc:sldMk cId="1835318254" sldId="376"/>
            <ac:spMk id="7" creationId="{A45DFE37-FF99-2B13-CE6A-6CF6BF08DEDF}"/>
          </ac:spMkLst>
        </pc:spChg>
        <pc:spChg chg="add mod">
          <ac:chgData name="Caroline Prodger" userId="e4ef2e75-b60b-401b-8ebe-291bdcf405f4" providerId="ADAL" clId="{87CDE165-9661-4235-908F-92F12C607B1B}" dt="2023-07-18T10:43:54.523" v="2768" actId="2711"/>
          <ac:spMkLst>
            <pc:docMk/>
            <pc:sldMk cId="1835318254" sldId="376"/>
            <ac:spMk id="8" creationId="{55E61E57-51D6-CC85-7209-EE7C02E4870D}"/>
          </ac:spMkLst>
        </pc:spChg>
        <pc:picChg chg="del">
          <ac:chgData name="Caroline Prodger" userId="e4ef2e75-b60b-401b-8ebe-291bdcf405f4" providerId="ADAL" clId="{87CDE165-9661-4235-908F-92F12C607B1B}" dt="2023-07-18T10:29:20.787" v="2332" actId="478"/>
          <ac:picMkLst>
            <pc:docMk/>
            <pc:sldMk cId="1835318254" sldId="376"/>
            <ac:picMk id="4" creationId="{9B858001-54D2-4A3B-B944-E61A9D7767E5}"/>
          </ac:picMkLst>
        </pc:picChg>
        <pc:picChg chg="del mod">
          <ac:chgData name="Caroline Prodger" userId="e4ef2e75-b60b-401b-8ebe-291bdcf405f4" providerId="ADAL" clId="{87CDE165-9661-4235-908F-92F12C607B1B}" dt="2023-07-18T10:39:28.977" v="2403" actId="478"/>
          <ac:picMkLst>
            <pc:docMk/>
            <pc:sldMk cId="1835318254" sldId="376"/>
            <ac:picMk id="5" creationId="{D52959DB-53D2-4EC0-98A6-96B0EB1CC2B6}"/>
          </ac:picMkLst>
        </pc:picChg>
      </pc:sldChg>
      <pc:sldChg chg="addSp delSp modSp add mod delAnim">
        <pc:chgData name="Caroline Prodger" userId="e4ef2e75-b60b-401b-8ebe-291bdcf405f4" providerId="ADAL" clId="{87CDE165-9661-4235-908F-92F12C607B1B}" dt="2023-07-18T10:52:59.777" v="2814" actId="1076"/>
        <pc:sldMkLst>
          <pc:docMk/>
          <pc:sldMk cId="2197004346" sldId="377"/>
        </pc:sldMkLst>
        <pc:spChg chg="mod">
          <ac:chgData name="Caroline Prodger" userId="e4ef2e75-b60b-401b-8ebe-291bdcf405f4" providerId="ADAL" clId="{87CDE165-9661-4235-908F-92F12C607B1B}" dt="2023-07-18T10:47:20.567" v="2789" actId="14100"/>
          <ac:spMkLst>
            <pc:docMk/>
            <pc:sldMk cId="2197004346" sldId="377"/>
            <ac:spMk id="2" creationId="{2FFA9843-590E-4764-976A-0275A0811F14}"/>
          </ac:spMkLst>
        </pc:spChg>
        <pc:spChg chg="add del mod">
          <ac:chgData name="Caroline Prodger" userId="e4ef2e75-b60b-401b-8ebe-291bdcf405f4" providerId="ADAL" clId="{87CDE165-9661-4235-908F-92F12C607B1B}" dt="2023-07-18T10:47:07.592" v="2782" actId="478"/>
          <ac:spMkLst>
            <pc:docMk/>
            <pc:sldMk cId="2197004346" sldId="377"/>
            <ac:spMk id="7" creationId="{1871A9B3-88ED-3F0F-CD5E-B78780289FE0}"/>
          </ac:spMkLst>
        </pc:spChg>
        <pc:picChg chg="del">
          <ac:chgData name="Caroline Prodger" userId="e4ef2e75-b60b-401b-8ebe-291bdcf405f4" providerId="ADAL" clId="{87CDE165-9661-4235-908F-92F12C607B1B}" dt="2023-07-18T10:46:59.695" v="2781" actId="478"/>
          <ac:picMkLst>
            <pc:docMk/>
            <pc:sldMk cId="2197004346" sldId="377"/>
            <ac:picMk id="4" creationId="{E1CC9125-78B6-4CEC-BBC2-9CDBBA0EAC58}"/>
          </ac:picMkLst>
        </pc:picChg>
        <pc:picChg chg="del">
          <ac:chgData name="Caroline Prodger" userId="e4ef2e75-b60b-401b-8ebe-291bdcf405f4" providerId="ADAL" clId="{87CDE165-9661-4235-908F-92F12C607B1B}" dt="2023-07-18T10:46:56.804" v="2779" actId="478"/>
          <ac:picMkLst>
            <pc:docMk/>
            <pc:sldMk cId="2197004346" sldId="377"/>
            <ac:picMk id="5" creationId="{0FEAFE8F-FA5A-4F5D-B839-E38DBAE45377}"/>
          </ac:picMkLst>
        </pc:picChg>
        <pc:picChg chg="del">
          <ac:chgData name="Caroline Prodger" userId="e4ef2e75-b60b-401b-8ebe-291bdcf405f4" providerId="ADAL" clId="{87CDE165-9661-4235-908F-92F12C607B1B}" dt="2023-07-18T10:46:58.297" v="2780" actId="478"/>
          <ac:picMkLst>
            <pc:docMk/>
            <pc:sldMk cId="2197004346" sldId="377"/>
            <ac:picMk id="6" creationId="{C8AD2A1E-7309-45B1-958E-F6965721C604}"/>
          </ac:picMkLst>
        </pc:picChg>
        <pc:picChg chg="del mod">
          <ac:chgData name="Caroline Prodger" userId="e4ef2e75-b60b-401b-8ebe-291bdcf405f4" providerId="ADAL" clId="{87CDE165-9661-4235-908F-92F12C607B1B}" dt="2023-07-18T10:47:09.430" v="2784" actId="478"/>
          <ac:picMkLst>
            <pc:docMk/>
            <pc:sldMk cId="2197004346" sldId="377"/>
            <ac:picMk id="8" creationId="{38587C54-89BA-4761-B6C7-DBDB3E143FCE}"/>
          </ac:picMkLst>
        </pc:picChg>
        <pc:picChg chg="add mod">
          <ac:chgData name="Caroline Prodger" userId="e4ef2e75-b60b-401b-8ebe-291bdcf405f4" providerId="ADAL" clId="{87CDE165-9661-4235-908F-92F12C607B1B}" dt="2023-07-18T10:52:57.752" v="2813" actId="1076"/>
          <ac:picMkLst>
            <pc:docMk/>
            <pc:sldMk cId="2197004346" sldId="377"/>
            <ac:picMk id="10" creationId="{63FF7D58-317A-8832-4E89-32E2C51CEC14}"/>
          </ac:picMkLst>
        </pc:picChg>
        <pc:picChg chg="add mod">
          <ac:chgData name="Caroline Prodger" userId="e4ef2e75-b60b-401b-8ebe-291bdcf405f4" providerId="ADAL" clId="{87CDE165-9661-4235-908F-92F12C607B1B}" dt="2023-07-18T10:52:59.777" v="2814" actId="1076"/>
          <ac:picMkLst>
            <pc:docMk/>
            <pc:sldMk cId="2197004346" sldId="377"/>
            <ac:picMk id="12" creationId="{4CE3F66C-FB55-86B4-2787-A5DAE4DE00B8}"/>
          </ac:picMkLst>
        </pc:picChg>
      </pc:sldChg>
    </pc:docChg>
  </pc:docChgLst>
  <pc:docChgLst>
    <pc:chgData name="Caroline Prodger" userId="e4ef2e75-b60b-401b-8ebe-291bdcf405f4" providerId="ADAL" clId="{49FC7465-9A59-43A6-92CB-0F63E7170BCA}"/>
    <pc:docChg chg="custSel modSld">
      <pc:chgData name="Caroline Prodger" userId="e4ef2e75-b60b-401b-8ebe-291bdcf405f4" providerId="ADAL" clId="{49FC7465-9A59-43A6-92CB-0F63E7170BCA}" dt="2023-08-01T18:56:22.270" v="537" actId="20577"/>
      <pc:docMkLst>
        <pc:docMk/>
      </pc:docMkLst>
      <pc:sldChg chg="addSp delSp modSp mod modNotesTx">
        <pc:chgData name="Caroline Prodger" userId="e4ef2e75-b60b-401b-8ebe-291bdcf405f4" providerId="ADAL" clId="{49FC7465-9A59-43A6-92CB-0F63E7170BCA}" dt="2023-08-01T15:43:07.713" v="7" actId="1076"/>
        <pc:sldMkLst>
          <pc:docMk/>
          <pc:sldMk cId="1350976473" sldId="352"/>
        </pc:sldMkLst>
        <pc:picChg chg="del">
          <ac:chgData name="Caroline Prodger" userId="e4ef2e75-b60b-401b-8ebe-291bdcf405f4" providerId="ADAL" clId="{49FC7465-9A59-43A6-92CB-0F63E7170BCA}" dt="2023-08-01T15:40:37.953" v="1" actId="478"/>
          <ac:picMkLst>
            <pc:docMk/>
            <pc:sldMk cId="1350976473" sldId="352"/>
            <ac:picMk id="5" creationId="{26FBC260-7804-3434-73F0-FF15CD5BAE22}"/>
          </ac:picMkLst>
        </pc:picChg>
        <pc:picChg chg="add mod">
          <ac:chgData name="Caroline Prodger" userId="e4ef2e75-b60b-401b-8ebe-291bdcf405f4" providerId="ADAL" clId="{49FC7465-9A59-43A6-92CB-0F63E7170BCA}" dt="2023-08-01T15:43:07.713" v="7" actId="1076"/>
          <ac:picMkLst>
            <pc:docMk/>
            <pc:sldMk cId="1350976473" sldId="352"/>
            <ac:picMk id="6" creationId="{7D6B867C-671B-948A-F9E9-7179FB79E14F}"/>
          </ac:picMkLst>
        </pc:picChg>
      </pc:sldChg>
      <pc:sldChg chg="delCm">
        <pc:chgData name="Caroline Prodger" userId="e4ef2e75-b60b-401b-8ebe-291bdcf405f4" providerId="ADAL" clId="{49FC7465-9A59-43A6-92CB-0F63E7170BCA}" dt="2023-08-01T15:40:32.241" v="0"/>
        <pc:sldMkLst>
          <pc:docMk/>
          <pc:sldMk cId="4145866517" sldId="359"/>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49FC7465-9A59-43A6-92CB-0F63E7170BCA}" dt="2023-08-01T15:40:32.241" v="0"/>
              <pc2:cmMkLst xmlns:pc2="http://schemas.microsoft.com/office/powerpoint/2019/9/main/command">
                <pc:docMk/>
                <pc:sldMk cId="4145866517" sldId="359"/>
                <pc2:cmMk id="{DA8633D3-4780-EF43-9C05-5B36713B726E}"/>
              </pc2:cmMkLst>
            </pc226:cmChg>
          </p:ext>
        </pc:extLst>
      </pc:sldChg>
      <pc:sldChg chg="addSp delSp modSp mod modNotesTx">
        <pc:chgData name="Caroline Prodger" userId="e4ef2e75-b60b-401b-8ebe-291bdcf405f4" providerId="ADAL" clId="{49FC7465-9A59-43A6-92CB-0F63E7170BCA}" dt="2023-08-01T16:13:42.594" v="352" actId="20577"/>
        <pc:sldMkLst>
          <pc:docMk/>
          <pc:sldMk cId="3423951384" sldId="362"/>
        </pc:sldMkLst>
        <pc:picChg chg="del">
          <ac:chgData name="Caroline Prodger" userId="e4ef2e75-b60b-401b-8ebe-291bdcf405f4" providerId="ADAL" clId="{49FC7465-9A59-43A6-92CB-0F63E7170BCA}" dt="2023-08-01T16:12:29.826" v="250" actId="478"/>
          <ac:picMkLst>
            <pc:docMk/>
            <pc:sldMk cId="3423951384" sldId="362"/>
            <ac:picMk id="5" creationId="{CD7E475D-FFD7-4983-BB8D-1D84927836A7}"/>
          </ac:picMkLst>
        </pc:picChg>
        <pc:picChg chg="del">
          <ac:chgData name="Caroline Prodger" userId="e4ef2e75-b60b-401b-8ebe-291bdcf405f4" providerId="ADAL" clId="{49FC7465-9A59-43A6-92CB-0F63E7170BCA}" dt="2023-08-01T16:11:31.660" v="231" actId="478"/>
          <ac:picMkLst>
            <pc:docMk/>
            <pc:sldMk cId="3423951384" sldId="362"/>
            <ac:picMk id="6" creationId="{6BC349A4-D5A4-3AF2-D6CF-178E32CDBC48}"/>
          </ac:picMkLst>
        </pc:picChg>
        <pc:picChg chg="del">
          <ac:chgData name="Caroline Prodger" userId="e4ef2e75-b60b-401b-8ebe-291bdcf405f4" providerId="ADAL" clId="{49FC7465-9A59-43A6-92CB-0F63E7170BCA}" dt="2023-08-01T16:11:33.613" v="232" actId="478"/>
          <ac:picMkLst>
            <pc:docMk/>
            <pc:sldMk cId="3423951384" sldId="362"/>
            <ac:picMk id="8" creationId="{C305FA8C-E86C-03D7-34D4-76A4ACB4C2A6}"/>
          </ac:picMkLst>
        </pc:picChg>
        <pc:picChg chg="del">
          <ac:chgData name="Caroline Prodger" userId="e4ef2e75-b60b-401b-8ebe-291bdcf405f4" providerId="ADAL" clId="{49FC7465-9A59-43A6-92CB-0F63E7170BCA}" dt="2023-08-01T16:12:31.236" v="251" actId="478"/>
          <ac:picMkLst>
            <pc:docMk/>
            <pc:sldMk cId="3423951384" sldId="362"/>
            <ac:picMk id="10" creationId="{6DACF66B-D130-4964-B23C-47C0A368C1DC}"/>
          </ac:picMkLst>
        </pc:picChg>
        <pc:picChg chg="add del mod">
          <ac:chgData name="Caroline Prodger" userId="e4ef2e75-b60b-401b-8ebe-291bdcf405f4" providerId="ADAL" clId="{49FC7465-9A59-43A6-92CB-0F63E7170BCA}" dt="2023-08-01T16:11:53.856" v="240" actId="478"/>
          <ac:picMkLst>
            <pc:docMk/>
            <pc:sldMk cId="3423951384" sldId="362"/>
            <ac:picMk id="11" creationId="{62032CA9-BF36-19A7-6BC6-A90E16B95D3E}"/>
          </ac:picMkLst>
        </pc:picChg>
        <pc:picChg chg="add del mod">
          <ac:chgData name="Caroline Prodger" userId="e4ef2e75-b60b-401b-8ebe-291bdcf405f4" providerId="ADAL" clId="{49FC7465-9A59-43A6-92CB-0F63E7170BCA}" dt="2023-08-01T16:11:53.856" v="240" actId="478"/>
          <ac:picMkLst>
            <pc:docMk/>
            <pc:sldMk cId="3423951384" sldId="362"/>
            <ac:picMk id="13" creationId="{309CF1D4-2FB6-4245-0C94-3A8384B91E4D}"/>
          </ac:picMkLst>
        </pc:picChg>
        <pc:picChg chg="add mod">
          <ac:chgData name="Caroline Prodger" userId="e4ef2e75-b60b-401b-8ebe-291bdcf405f4" providerId="ADAL" clId="{49FC7465-9A59-43A6-92CB-0F63E7170BCA}" dt="2023-08-01T16:12:04.830" v="244" actId="1076"/>
          <ac:picMkLst>
            <pc:docMk/>
            <pc:sldMk cId="3423951384" sldId="362"/>
            <ac:picMk id="15" creationId="{43ADDBA8-39D2-7E8A-4E42-11EB269EBD56}"/>
          </ac:picMkLst>
        </pc:picChg>
        <pc:picChg chg="add mod">
          <ac:chgData name="Caroline Prodger" userId="e4ef2e75-b60b-401b-8ebe-291bdcf405f4" providerId="ADAL" clId="{49FC7465-9A59-43A6-92CB-0F63E7170BCA}" dt="2023-08-01T16:12:24.885" v="249" actId="1076"/>
          <ac:picMkLst>
            <pc:docMk/>
            <pc:sldMk cId="3423951384" sldId="362"/>
            <ac:picMk id="17" creationId="{6F98FE59-F33A-007A-3283-F005B557F659}"/>
          </ac:picMkLst>
        </pc:picChg>
        <pc:picChg chg="add mod">
          <ac:chgData name="Caroline Prodger" userId="e4ef2e75-b60b-401b-8ebe-291bdcf405f4" providerId="ADAL" clId="{49FC7465-9A59-43A6-92CB-0F63E7170BCA}" dt="2023-08-01T16:12:44.503" v="255" actId="1076"/>
          <ac:picMkLst>
            <pc:docMk/>
            <pc:sldMk cId="3423951384" sldId="362"/>
            <ac:picMk id="19" creationId="{3AEF5B6A-1944-7D31-DD40-B41C343612FE}"/>
          </ac:picMkLst>
        </pc:picChg>
        <pc:picChg chg="add mod">
          <ac:chgData name="Caroline Prodger" userId="e4ef2e75-b60b-401b-8ebe-291bdcf405f4" providerId="ADAL" clId="{49FC7465-9A59-43A6-92CB-0F63E7170BCA}" dt="2023-08-01T16:13:01.537" v="259" actId="1076"/>
          <ac:picMkLst>
            <pc:docMk/>
            <pc:sldMk cId="3423951384" sldId="362"/>
            <ac:picMk id="21" creationId="{5D9D5DAA-5CFC-9091-4644-097E34BA141B}"/>
          </ac:picMkLst>
        </pc:picChg>
      </pc:sldChg>
      <pc:sldChg chg="addSp modSp mod delCm">
        <pc:chgData name="Caroline Prodger" userId="e4ef2e75-b60b-401b-8ebe-291bdcf405f4" providerId="ADAL" clId="{49FC7465-9A59-43A6-92CB-0F63E7170BCA}" dt="2023-08-01T15:55:30.426" v="187" actId="20577"/>
        <pc:sldMkLst>
          <pc:docMk/>
          <pc:sldMk cId="728118205" sldId="363"/>
        </pc:sldMkLst>
        <pc:spChg chg="add mod">
          <ac:chgData name="Caroline Prodger" userId="e4ef2e75-b60b-401b-8ebe-291bdcf405f4" providerId="ADAL" clId="{49FC7465-9A59-43A6-92CB-0F63E7170BCA}" dt="2023-08-01T15:55:30.426" v="187" actId="20577"/>
          <ac:spMkLst>
            <pc:docMk/>
            <pc:sldMk cId="728118205" sldId="363"/>
            <ac:spMk id="5" creationId="{BD2F6CF2-2686-FEEF-B8E6-366A3E97D629}"/>
          </ac:spMkLst>
        </pc:spChg>
        <pc:spChg chg="add mod">
          <ac:chgData name="Caroline Prodger" userId="e4ef2e75-b60b-401b-8ebe-291bdcf405f4" providerId="ADAL" clId="{49FC7465-9A59-43A6-92CB-0F63E7170BCA}" dt="2023-08-01T15:55:13.170" v="186" actId="1076"/>
          <ac:spMkLst>
            <pc:docMk/>
            <pc:sldMk cId="728118205" sldId="363"/>
            <ac:spMk id="6" creationId="{5241964E-FDE5-DD95-5205-94C108B19219}"/>
          </ac:spMkLst>
        </pc:spChg>
        <pc:picChg chg="mod">
          <ac:chgData name="Caroline Prodger" userId="e4ef2e75-b60b-401b-8ebe-291bdcf405f4" providerId="ADAL" clId="{49FC7465-9A59-43A6-92CB-0F63E7170BCA}" dt="2023-08-01T15:52:33.556" v="121" actId="14100"/>
          <ac:picMkLst>
            <pc:docMk/>
            <pc:sldMk cId="728118205" sldId="363"/>
            <ac:picMk id="4" creationId="{F5290A2F-84B2-4911-BDA2-8F096DB827F9}"/>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49FC7465-9A59-43A6-92CB-0F63E7170BCA}" dt="2023-08-01T15:43:49.907" v="8"/>
              <pc2:cmMkLst xmlns:pc2="http://schemas.microsoft.com/office/powerpoint/2019/9/main/command">
                <pc:docMk/>
                <pc:sldMk cId="728118205" sldId="363"/>
                <pc2:cmMk id="{2A667D09-5D72-4398-B002-20EDE7A36A79}"/>
              </pc2:cmMkLst>
            </pc226:cmChg>
          </p:ext>
        </pc:extLst>
      </pc:sldChg>
      <pc:sldChg chg="addSp delSp modSp mod">
        <pc:chgData name="Caroline Prodger" userId="e4ef2e75-b60b-401b-8ebe-291bdcf405f4" providerId="ADAL" clId="{49FC7465-9A59-43A6-92CB-0F63E7170BCA}" dt="2023-08-01T15:56:45.405" v="194" actId="1076"/>
        <pc:sldMkLst>
          <pc:docMk/>
          <pc:sldMk cId="4149855135" sldId="364"/>
        </pc:sldMkLst>
        <pc:picChg chg="del">
          <ac:chgData name="Caroline Prodger" userId="e4ef2e75-b60b-401b-8ebe-291bdcf405f4" providerId="ADAL" clId="{49FC7465-9A59-43A6-92CB-0F63E7170BCA}" dt="2023-08-01T15:55:50.073" v="188" actId="478"/>
          <ac:picMkLst>
            <pc:docMk/>
            <pc:sldMk cId="4149855135" sldId="364"/>
            <ac:picMk id="5" creationId="{AB47F46D-BD19-FF91-2413-BD4FFE1B5D91}"/>
          </ac:picMkLst>
        </pc:picChg>
        <pc:picChg chg="add mod">
          <ac:chgData name="Caroline Prodger" userId="e4ef2e75-b60b-401b-8ebe-291bdcf405f4" providerId="ADAL" clId="{49FC7465-9A59-43A6-92CB-0F63E7170BCA}" dt="2023-08-01T15:56:45.405" v="194" actId="1076"/>
          <ac:picMkLst>
            <pc:docMk/>
            <pc:sldMk cId="4149855135" sldId="364"/>
            <ac:picMk id="6" creationId="{7A4F924F-5F1D-3E5C-22B6-DFACB9715B2E}"/>
          </ac:picMkLst>
        </pc:picChg>
      </pc:sldChg>
      <pc:sldChg chg="addSp delSp modSp mod">
        <pc:chgData name="Caroline Prodger" userId="e4ef2e75-b60b-401b-8ebe-291bdcf405f4" providerId="ADAL" clId="{49FC7465-9A59-43A6-92CB-0F63E7170BCA}" dt="2023-08-01T16:02:24.243" v="229" actId="14100"/>
        <pc:sldMkLst>
          <pc:docMk/>
          <pc:sldMk cId="144208788" sldId="365"/>
        </pc:sldMkLst>
        <pc:spChg chg="mod">
          <ac:chgData name="Caroline Prodger" userId="e4ef2e75-b60b-401b-8ebe-291bdcf405f4" providerId="ADAL" clId="{49FC7465-9A59-43A6-92CB-0F63E7170BCA}" dt="2023-08-01T16:02:13.894" v="227" actId="14100"/>
          <ac:spMkLst>
            <pc:docMk/>
            <pc:sldMk cId="144208788" sldId="365"/>
            <ac:spMk id="3" creationId="{5654546A-74A6-429C-91E7-1CF98BA57FDC}"/>
          </ac:spMkLst>
        </pc:spChg>
        <pc:spChg chg="add mod">
          <ac:chgData name="Caroline Prodger" userId="e4ef2e75-b60b-401b-8ebe-291bdcf405f4" providerId="ADAL" clId="{49FC7465-9A59-43A6-92CB-0F63E7170BCA}" dt="2023-08-01T16:02:10.460" v="226" actId="1076"/>
          <ac:spMkLst>
            <pc:docMk/>
            <pc:sldMk cId="144208788" sldId="365"/>
            <ac:spMk id="8" creationId="{44ECFF14-B0B1-5851-CB21-09466A9626BD}"/>
          </ac:spMkLst>
        </pc:spChg>
        <pc:picChg chg="del">
          <ac:chgData name="Caroline Prodger" userId="e4ef2e75-b60b-401b-8ebe-291bdcf405f4" providerId="ADAL" clId="{49FC7465-9A59-43A6-92CB-0F63E7170BCA}" dt="2023-08-01T15:59:04.919" v="195" actId="478"/>
          <ac:picMkLst>
            <pc:docMk/>
            <pc:sldMk cId="144208788" sldId="365"/>
            <ac:picMk id="4" creationId="{0D079388-7441-859F-41FB-1476457980CD}"/>
          </ac:picMkLst>
        </pc:picChg>
        <pc:picChg chg="add mod">
          <ac:chgData name="Caroline Prodger" userId="e4ef2e75-b60b-401b-8ebe-291bdcf405f4" providerId="ADAL" clId="{49FC7465-9A59-43A6-92CB-0F63E7170BCA}" dt="2023-08-01T16:02:24.243" v="229" actId="14100"/>
          <ac:picMkLst>
            <pc:docMk/>
            <pc:sldMk cId="144208788" sldId="365"/>
            <ac:picMk id="6" creationId="{F0B41078-3F6D-D5D0-9D01-A75C4DBA64A7}"/>
          </ac:picMkLst>
        </pc:picChg>
      </pc:sldChg>
      <pc:sldChg chg="addSp delSp modSp mod modNotesTx">
        <pc:chgData name="Caroline Prodger" userId="e4ef2e75-b60b-401b-8ebe-291bdcf405f4" providerId="ADAL" clId="{49FC7465-9A59-43A6-92CB-0F63E7170BCA}" dt="2023-08-01T16:19:30.623" v="404" actId="20577"/>
        <pc:sldMkLst>
          <pc:docMk/>
          <pc:sldMk cId="3492346572" sldId="366"/>
        </pc:sldMkLst>
        <pc:spChg chg="mod">
          <ac:chgData name="Caroline Prodger" userId="e4ef2e75-b60b-401b-8ebe-291bdcf405f4" providerId="ADAL" clId="{49FC7465-9A59-43A6-92CB-0F63E7170BCA}" dt="2023-08-01T16:19:30.623" v="404" actId="20577"/>
          <ac:spMkLst>
            <pc:docMk/>
            <pc:sldMk cId="3492346572" sldId="366"/>
            <ac:spMk id="5" creationId="{EBCDD945-117D-4A61-BC8D-BC9C324B4D38}"/>
          </ac:spMkLst>
        </pc:spChg>
        <pc:picChg chg="del">
          <ac:chgData name="Caroline Prodger" userId="e4ef2e75-b60b-401b-8ebe-291bdcf405f4" providerId="ADAL" clId="{49FC7465-9A59-43A6-92CB-0F63E7170BCA}" dt="2023-08-01T16:19:10.144" v="396" actId="478"/>
          <ac:picMkLst>
            <pc:docMk/>
            <pc:sldMk cId="3492346572" sldId="366"/>
            <ac:picMk id="4" creationId="{04D16286-D7B9-4B24-9FCC-9C9B60367A47}"/>
          </ac:picMkLst>
        </pc:picChg>
        <pc:picChg chg="add mod">
          <ac:chgData name="Caroline Prodger" userId="e4ef2e75-b60b-401b-8ebe-291bdcf405f4" providerId="ADAL" clId="{49FC7465-9A59-43A6-92CB-0F63E7170BCA}" dt="2023-08-01T16:19:23.599" v="401" actId="14100"/>
          <ac:picMkLst>
            <pc:docMk/>
            <pc:sldMk cId="3492346572" sldId="366"/>
            <ac:picMk id="7" creationId="{875956F5-B1FF-A828-E047-922648D7E71E}"/>
          </ac:picMkLst>
        </pc:picChg>
      </pc:sldChg>
      <pc:sldChg chg="addSp delSp modSp mod modNotesTx">
        <pc:chgData name="Caroline Prodger" userId="e4ef2e75-b60b-401b-8ebe-291bdcf405f4" providerId="ADAL" clId="{49FC7465-9A59-43A6-92CB-0F63E7170BCA}" dt="2023-08-01T18:56:22.270" v="537" actId="20577"/>
        <pc:sldMkLst>
          <pc:docMk/>
          <pc:sldMk cId="3295808099" sldId="370"/>
        </pc:sldMkLst>
        <pc:spChg chg="mod">
          <ac:chgData name="Caroline Prodger" userId="e4ef2e75-b60b-401b-8ebe-291bdcf405f4" providerId="ADAL" clId="{49FC7465-9A59-43A6-92CB-0F63E7170BCA}" dt="2023-08-01T16:23:42.230" v="505" actId="1076"/>
          <ac:spMkLst>
            <pc:docMk/>
            <pc:sldMk cId="3295808099" sldId="370"/>
            <ac:spMk id="3" creationId="{D0D447B8-9853-408F-BF0E-45E32CC09C5F}"/>
          </ac:spMkLst>
        </pc:spChg>
        <pc:picChg chg="del">
          <ac:chgData name="Caroline Prodger" userId="e4ef2e75-b60b-401b-8ebe-291bdcf405f4" providerId="ADAL" clId="{49FC7465-9A59-43A6-92CB-0F63E7170BCA}" dt="2023-08-01T16:18:29.098" v="382" actId="478"/>
          <ac:picMkLst>
            <pc:docMk/>
            <pc:sldMk cId="3295808099" sldId="370"/>
            <ac:picMk id="5" creationId="{70A8B69A-7FBE-E603-E3AE-2BD291E7A7CD}"/>
          </ac:picMkLst>
        </pc:picChg>
        <pc:picChg chg="add mod">
          <ac:chgData name="Caroline Prodger" userId="e4ef2e75-b60b-401b-8ebe-291bdcf405f4" providerId="ADAL" clId="{49FC7465-9A59-43A6-92CB-0F63E7170BCA}" dt="2023-08-01T16:23:37.468" v="503" actId="1076"/>
          <ac:picMkLst>
            <pc:docMk/>
            <pc:sldMk cId="3295808099" sldId="370"/>
            <ac:picMk id="6" creationId="{8A368BED-EA9A-6289-089E-F9BF08E9BC97}"/>
          </ac:picMkLst>
        </pc:picChg>
        <pc:picChg chg="add mod">
          <ac:chgData name="Caroline Prodger" userId="e4ef2e75-b60b-401b-8ebe-291bdcf405f4" providerId="ADAL" clId="{49FC7465-9A59-43A6-92CB-0F63E7170BCA}" dt="2023-08-01T16:23:41.214" v="504" actId="1076"/>
          <ac:picMkLst>
            <pc:docMk/>
            <pc:sldMk cId="3295808099" sldId="370"/>
            <ac:picMk id="8" creationId="{522E8D99-D21A-88D0-CFCB-20A898C9BED0}"/>
          </ac:picMkLst>
        </pc:picChg>
      </pc:sldChg>
      <pc:sldChg chg="addSp delSp modSp mod">
        <pc:chgData name="Caroline Prodger" userId="e4ef2e75-b60b-401b-8ebe-291bdcf405f4" providerId="ADAL" clId="{49FC7465-9A59-43A6-92CB-0F63E7170BCA}" dt="2023-08-01T16:19:04.564" v="395" actId="1076"/>
        <pc:sldMkLst>
          <pc:docMk/>
          <pc:sldMk cId="1054903051" sldId="371"/>
        </pc:sldMkLst>
        <pc:picChg chg="add mod">
          <ac:chgData name="Caroline Prodger" userId="e4ef2e75-b60b-401b-8ebe-291bdcf405f4" providerId="ADAL" clId="{49FC7465-9A59-43A6-92CB-0F63E7170BCA}" dt="2023-08-01T16:19:04.564" v="395" actId="1076"/>
          <ac:picMkLst>
            <pc:docMk/>
            <pc:sldMk cId="1054903051" sldId="371"/>
            <ac:picMk id="5" creationId="{3B59D9DD-6F65-59D1-24E2-30A04C729A33}"/>
          </ac:picMkLst>
        </pc:picChg>
        <pc:picChg chg="del">
          <ac:chgData name="Caroline Prodger" userId="e4ef2e75-b60b-401b-8ebe-291bdcf405f4" providerId="ADAL" clId="{49FC7465-9A59-43A6-92CB-0F63E7170BCA}" dt="2023-08-01T16:18:51.442" v="390" actId="478"/>
          <ac:picMkLst>
            <pc:docMk/>
            <pc:sldMk cId="1054903051" sldId="371"/>
            <ac:picMk id="7" creationId="{DE07E1F2-CC03-0B1E-EE43-3435DD861779}"/>
          </ac:picMkLst>
        </pc:picChg>
      </pc:sldChg>
      <pc:sldChg chg="modSp modAnim delCm">
        <pc:chgData name="Caroline Prodger" userId="e4ef2e75-b60b-401b-8ebe-291bdcf405f4" providerId="ADAL" clId="{49FC7465-9A59-43A6-92CB-0F63E7170BCA}" dt="2023-08-01T16:18:15.174" v="380" actId="20577"/>
        <pc:sldMkLst>
          <pc:docMk/>
          <pc:sldMk cId="2332200945" sldId="372"/>
        </pc:sldMkLst>
        <pc:spChg chg="mod">
          <ac:chgData name="Caroline Prodger" userId="e4ef2e75-b60b-401b-8ebe-291bdcf405f4" providerId="ADAL" clId="{49FC7465-9A59-43A6-92CB-0F63E7170BCA}" dt="2023-08-01T16:18:15.174" v="380" actId="20577"/>
          <ac:spMkLst>
            <pc:docMk/>
            <pc:sldMk cId="2332200945" sldId="372"/>
            <ac:spMk id="3" creationId="{F002987F-8F60-4892-9A7A-65127F11298A}"/>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49FC7465-9A59-43A6-92CB-0F63E7170BCA}" dt="2023-08-01T16:17:41.567" v="360"/>
              <pc2:cmMkLst xmlns:pc2="http://schemas.microsoft.com/office/powerpoint/2019/9/main/command">
                <pc:docMk/>
                <pc:sldMk cId="2332200945" sldId="372"/>
                <pc2:cmMk id="{CFF7114A-17F6-8E4A-A85E-3DB5A95C786A}"/>
              </pc2:cmMkLst>
            </pc226:cmChg>
          </p:ext>
        </pc:extLst>
      </pc:sldChg>
      <pc:sldChg chg="addSp delSp modSp mod">
        <pc:chgData name="Caroline Prodger" userId="e4ef2e75-b60b-401b-8ebe-291bdcf405f4" providerId="ADAL" clId="{49FC7465-9A59-43A6-92CB-0F63E7170BCA}" dt="2023-08-01T16:16:43.842" v="358" actId="1076"/>
        <pc:sldMkLst>
          <pc:docMk/>
          <pc:sldMk cId="4180189096" sldId="374"/>
        </pc:sldMkLst>
        <pc:picChg chg="add mod">
          <ac:chgData name="Caroline Prodger" userId="e4ef2e75-b60b-401b-8ebe-291bdcf405f4" providerId="ADAL" clId="{49FC7465-9A59-43A6-92CB-0F63E7170BCA}" dt="2023-08-01T16:16:43.842" v="358" actId="1076"/>
          <ac:picMkLst>
            <pc:docMk/>
            <pc:sldMk cId="4180189096" sldId="374"/>
            <ac:picMk id="5" creationId="{07C7A568-F83C-06BC-BF64-4BF726AA2B06}"/>
          </ac:picMkLst>
        </pc:picChg>
        <pc:picChg chg="del">
          <ac:chgData name="Caroline Prodger" userId="e4ef2e75-b60b-401b-8ebe-291bdcf405f4" providerId="ADAL" clId="{49FC7465-9A59-43A6-92CB-0F63E7170BCA}" dt="2023-08-01T16:16:26.096" v="353" actId="478"/>
          <ac:picMkLst>
            <pc:docMk/>
            <pc:sldMk cId="4180189096" sldId="374"/>
            <ac:picMk id="7" creationId="{8E944648-EFCA-7A47-89A3-9D9A6297D53C}"/>
          </ac:picMkLst>
        </pc:picChg>
      </pc:sldChg>
      <pc:sldChg chg="delCm">
        <pc:chgData name="Caroline Prodger" userId="e4ef2e75-b60b-401b-8ebe-291bdcf405f4" providerId="ADAL" clId="{49FC7465-9A59-43A6-92CB-0F63E7170BCA}" dt="2023-08-01T16:17:02.141" v="359"/>
        <pc:sldMkLst>
          <pc:docMk/>
          <pc:sldMk cId="1835318254" sldId="376"/>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49FC7465-9A59-43A6-92CB-0F63E7170BCA}" dt="2023-08-01T16:17:02.141" v="359"/>
              <pc2:cmMkLst xmlns:pc2="http://schemas.microsoft.com/office/powerpoint/2019/9/main/command">
                <pc:docMk/>
                <pc:sldMk cId="1835318254" sldId="376"/>
                <pc2:cmMk id="{2EDDB6EE-6AA9-454E-9C33-6CA9515EAF1C}"/>
              </pc2:cmMkLst>
            </pc226:cmChg>
          </p:ext>
        </pc:ext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3/18/2024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3960484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47129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540764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1974142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4543296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730224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47129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1796513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704425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984979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034277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05087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6493335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845123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NZIvvhGlR0&amp;t=42s"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www.cam.ac.uk/research/news/new-approaches-to-help-businesses-tackle-climate-change"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hyperlink" Target="https://www.climatecentral.org/what-we-do/legal" TargetMode="External"/><Relationship Id="rId4" Type="http://schemas.openxmlformats.org/officeDocument/2006/relationships/hyperlink" Target="https://coastal.climatecentral.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2.  Sustainability</a:t>
            </a:r>
          </a:p>
        </p:txBody>
      </p:sp>
      <p:sp>
        <p:nvSpPr>
          <p:cNvPr id="2053" name="Rectangle 15"/>
          <p:cNvSpPr>
            <a:spLocks noGrp="1" noChangeArrowheads="1"/>
          </p:cNvSpPr>
          <p:nvPr>
            <p:ph type="title"/>
          </p:nvPr>
        </p:nvSpPr>
        <p:spPr>
          <a:xfrm>
            <a:off x="457200" y="2636912"/>
            <a:ext cx="8153400" cy="2514600"/>
          </a:xfrm>
        </p:spPr>
        <p:txBody>
          <a:bodyPr anchor="t"/>
          <a:lstStyle/>
          <a:p>
            <a:pPr eaLnBrk="1" hangingPunct="1"/>
            <a:r>
              <a:rPr lang="en-GB" dirty="0">
                <a:ea typeface="ＭＳ Ｐゴシック" pitchFamily="-105" charset="-128"/>
                <a:cs typeface="ＭＳ Ｐゴシック" pitchFamily="-105" charset="-128"/>
              </a:rPr>
              <a:t>2.3 The causes, impact and management of climate change</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11: Impacts of climate change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05084-AEB9-4642-8FDA-3C3C33C68A39}"/>
              </a:ext>
            </a:extLst>
          </p:cNvPr>
          <p:cNvSpPr>
            <a:spLocks noGrp="1"/>
          </p:cNvSpPr>
          <p:nvPr>
            <p:ph type="title"/>
          </p:nvPr>
        </p:nvSpPr>
        <p:spPr/>
        <p:txBody>
          <a:bodyPr/>
          <a:lstStyle/>
          <a:p>
            <a:r>
              <a:rPr lang="en-GB" dirty="0"/>
              <a:t>Conservation</a:t>
            </a:r>
          </a:p>
        </p:txBody>
      </p:sp>
      <p:sp>
        <p:nvSpPr>
          <p:cNvPr id="3" name="Content Placeholder 2">
            <a:extLst>
              <a:ext uri="{FF2B5EF4-FFF2-40B4-BE49-F238E27FC236}">
                <a16:creationId xmlns:a16="http://schemas.microsoft.com/office/drawing/2014/main" id="{1A22301F-7DFF-478E-90DA-064176239594}"/>
              </a:ext>
            </a:extLst>
          </p:cNvPr>
          <p:cNvSpPr>
            <a:spLocks noGrp="1"/>
          </p:cNvSpPr>
          <p:nvPr>
            <p:ph sz="quarter" idx="10"/>
          </p:nvPr>
        </p:nvSpPr>
        <p:spPr>
          <a:xfrm>
            <a:off x="457200" y="1512000"/>
            <a:ext cx="8229600" cy="4248000"/>
          </a:xfrm>
        </p:spPr>
        <p:txBody>
          <a:bodyPr/>
          <a:lstStyle/>
          <a:p>
            <a:r>
              <a:rPr lang="en-GB" dirty="0">
                <a:solidFill>
                  <a:sysClr val="windowText" lastClr="000000"/>
                </a:solidFill>
              </a:rPr>
              <a:t>Management of land is already taking into account the impact of climate change.</a:t>
            </a:r>
          </a:p>
          <a:p>
            <a:r>
              <a:rPr lang="en-GB" dirty="0">
                <a:solidFill>
                  <a:sysClr val="windowText" lastClr="000000"/>
                </a:solidFill>
              </a:rPr>
              <a:t>More effort will need to be dedicated to protecting at-risk species that are struggling due to changing habitats.</a:t>
            </a:r>
          </a:p>
          <a:p>
            <a:r>
              <a:rPr lang="en-GB" b="1" dirty="0">
                <a:solidFill>
                  <a:sysClr val="windowText" lastClr="000000"/>
                </a:solidFill>
              </a:rPr>
              <a:t>Conservationists</a:t>
            </a:r>
            <a:r>
              <a:rPr lang="en-GB" dirty="0">
                <a:solidFill>
                  <a:sysClr val="windowText" lastClr="000000"/>
                </a:solidFill>
              </a:rPr>
              <a:t> are researching which species will thrive in conditions affected by climate change and how habitats must be supported to adapt their ecosystems. It may not be possible to restore some ecosystems to prior states, but they could adapt to help nature to thrive.</a:t>
            </a:r>
          </a:p>
          <a:p>
            <a:r>
              <a:rPr lang="en-GB" dirty="0">
                <a:solidFill>
                  <a:sysClr val="windowText" lastClr="000000"/>
                </a:solidFill>
              </a:rPr>
              <a:t>As climate change becomes more pronounced, sustainability and carbon mitigation techniques will become an even greater priority. </a:t>
            </a:r>
          </a:p>
          <a:p>
            <a:endParaRPr lang="en-GB" dirty="0"/>
          </a:p>
        </p:txBody>
      </p:sp>
    </p:spTree>
    <p:extLst>
      <p:ext uri="{BB962C8B-B14F-4D97-AF65-F5344CB8AC3E}">
        <p14:creationId xmlns:p14="http://schemas.microsoft.com/office/powerpoint/2010/main" val="952853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591EC9-F3AA-0F6B-B278-9F7B688C79EA}"/>
              </a:ext>
            </a:extLst>
          </p:cNvPr>
          <p:cNvSpPr>
            <a:spLocks noGrp="1"/>
          </p:cNvSpPr>
          <p:nvPr>
            <p:ph type="title"/>
          </p:nvPr>
        </p:nvSpPr>
        <p:spPr/>
        <p:txBody>
          <a:bodyPr/>
          <a:lstStyle/>
          <a:p>
            <a:r>
              <a:rPr lang="en-US" dirty="0"/>
              <a:t>Conservation practices</a:t>
            </a:r>
            <a:endParaRPr lang="en-GB" dirty="0"/>
          </a:p>
        </p:txBody>
      </p:sp>
      <p:sp>
        <p:nvSpPr>
          <p:cNvPr id="3" name="Content Placeholder 2">
            <a:extLst>
              <a:ext uri="{FF2B5EF4-FFF2-40B4-BE49-F238E27FC236}">
                <a16:creationId xmlns:a16="http://schemas.microsoft.com/office/drawing/2014/main" id="{B8506D20-4820-17EF-B294-3E5D8F199EE0}"/>
              </a:ext>
            </a:extLst>
          </p:cNvPr>
          <p:cNvSpPr>
            <a:spLocks noGrp="1"/>
          </p:cNvSpPr>
          <p:nvPr>
            <p:ph sz="quarter" idx="10"/>
          </p:nvPr>
        </p:nvSpPr>
        <p:spPr>
          <a:xfrm>
            <a:off x="457200" y="1602000"/>
            <a:ext cx="8229600" cy="2259048"/>
          </a:xfrm>
        </p:spPr>
        <p:txBody>
          <a:bodyPr/>
          <a:lstStyle/>
          <a:p>
            <a:pPr marL="342900" indent="-342900">
              <a:buClr>
                <a:srgbClr val="0077E3"/>
              </a:buClr>
              <a:buFont typeface="Arial" panose="020B0604020202020204" pitchFamily="34" charset="0"/>
              <a:buChar char="•"/>
            </a:pPr>
            <a:r>
              <a:rPr lang="en-US" b="1" dirty="0">
                <a:solidFill>
                  <a:srgbClr val="000000"/>
                </a:solidFill>
              </a:rPr>
              <a:t>Rewilding</a:t>
            </a:r>
            <a:r>
              <a:rPr lang="en-US" dirty="0">
                <a:solidFill>
                  <a:srgbClr val="000000"/>
                </a:solidFill>
              </a:rPr>
              <a:t>: allowing nature to bounce back in suitable areas. It has been suggested that 12% of the UK’s greenhouse gas emissions could be captured by restoring and protecting native woodlands, peatlands, heaths and species-rich grasslands over 30% of Britain.</a:t>
            </a:r>
          </a:p>
          <a:p>
            <a:pPr marL="342900" indent="-342900">
              <a:buClr>
                <a:srgbClr val="0077E3"/>
              </a:buClr>
              <a:buFont typeface="Arial" panose="020B0604020202020204" pitchFamily="34" charset="0"/>
              <a:buChar char="•"/>
            </a:pPr>
            <a:r>
              <a:rPr lang="en-US" b="1" i="0" dirty="0">
                <a:solidFill>
                  <a:srgbClr val="000000"/>
                </a:solidFill>
                <a:effectLst/>
              </a:rPr>
              <a:t>Carbon capture</a:t>
            </a:r>
            <a:r>
              <a:rPr lang="en-US" i="0" dirty="0">
                <a:solidFill>
                  <a:srgbClr val="000000"/>
                </a:solidFill>
                <a:effectLst/>
              </a:rPr>
              <a:t>: </a:t>
            </a:r>
            <a:r>
              <a:rPr lang="en-US" dirty="0">
                <a:solidFill>
                  <a:srgbClr val="000000"/>
                </a:solidFill>
              </a:rPr>
              <a:t>t</a:t>
            </a:r>
            <a:r>
              <a:rPr lang="en-US" b="0" i="0" dirty="0">
                <a:solidFill>
                  <a:srgbClr val="000000"/>
                </a:solidFill>
                <a:effectLst/>
              </a:rPr>
              <a:t>rees, peatlands, saltmarshes and other ecosystems are perfectly adapted to soak up carbon dioxide and store it. </a:t>
            </a:r>
          </a:p>
        </p:txBody>
      </p:sp>
      <p:sp>
        <p:nvSpPr>
          <p:cNvPr id="5" name="TextBox 4">
            <a:extLst>
              <a:ext uri="{FF2B5EF4-FFF2-40B4-BE49-F238E27FC236}">
                <a16:creationId xmlns:a16="http://schemas.microsoft.com/office/drawing/2014/main" id="{619F43B0-913D-EF35-2387-49E8CC9DA381}"/>
              </a:ext>
            </a:extLst>
          </p:cNvPr>
          <p:cNvSpPr txBox="1"/>
          <p:nvPr/>
        </p:nvSpPr>
        <p:spPr>
          <a:xfrm>
            <a:off x="323528" y="3894609"/>
            <a:ext cx="5112568" cy="2246769"/>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US" b="1" i="0" dirty="0">
                <a:solidFill>
                  <a:srgbClr val="000000"/>
                </a:solidFill>
                <a:effectLst/>
              </a:rPr>
              <a:t>Reintroducing species</a:t>
            </a:r>
            <a:r>
              <a:rPr lang="en-US" i="0" dirty="0">
                <a:solidFill>
                  <a:srgbClr val="000000"/>
                </a:solidFill>
                <a:effectLst/>
              </a:rPr>
              <a:t>:</a:t>
            </a:r>
            <a:r>
              <a:rPr lang="en-US" b="1" i="0" dirty="0">
                <a:solidFill>
                  <a:srgbClr val="000000"/>
                </a:solidFill>
                <a:effectLst/>
              </a:rPr>
              <a:t> </a:t>
            </a:r>
            <a:r>
              <a:rPr lang="en-US" b="0" i="0" dirty="0">
                <a:solidFill>
                  <a:srgbClr val="000000"/>
                </a:solidFill>
                <a:effectLst/>
              </a:rPr>
              <a:t>studies have shown that beaver dams and ponds can reduce nitrogen pollution in watercourses, as well as helping with flood management. Other British species such as red squirrels and sea eagles have also been reintroduced.</a:t>
            </a:r>
            <a:endParaRPr lang="en-GB" dirty="0"/>
          </a:p>
        </p:txBody>
      </p:sp>
      <p:pic>
        <p:nvPicPr>
          <p:cNvPr id="7" name="Picture 6">
            <a:extLst>
              <a:ext uri="{FF2B5EF4-FFF2-40B4-BE49-F238E27FC236}">
                <a16:creationId xmlns:a16="http://schemas.microsoft.com/office/drawing/2014/main" id="{A5C7A7E4-215D-AB1E-7A89-16D73ADC4DFF}"/>
              </a:ext>
            </a:extLst>
          </p:cNvPr>
          <p:cNvPicPr>
            <a:picLocks noChangeAspect="1"/>
          </p:cNvPicPr>
          <p:nvPr/>
        </p:nvPicPr>
        <p:blipFill>
          <a:blip r:embed="rId2"/>
          <a:srcRect/>
          <a:stretch/>
        </p:blipFill>
        <p:spPr>
          <a:xfrm>
            <a:off x="5789041" y="3894609"/>
            <a:ext cx="2382310" cy="1843908"/>
          </a:xfrm>
          <a:prstGeom prst="rect">
            <a:avLst/>
          </a:prstGeom>
        </p:spPr>
      </p:pic>
    </p:spTree>
    <p:extLst>
      <p:ext uri="{BB962C8B-B14F-4D97-AF65-F5344CB8AC3E}">
        <p14:creationId xmlns:p14="http://schemas.microsoft.com/office/powerpoint/2010/main" val="1158759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3D38E-DCA9-4863-AF26-D4C7987B7113}"/>
              </a:ext>
            </a:extLst>
          </p:cNvPr>
          <p:cNvSpPr>
            <a:spLocks noGrp="1"/>
          </p:cNvSpPr>
          <p:nvPr>
            <p:ph type="title"/>
          </p:nvPr>
        </p:nvSpPr>
        <p:spPr/>
        <p:txBody>
          <a:bodyPr/>
          <a:lstStyle/>
          <a:p>
            <a:r>
              <a:rPr lang="en-GB" dirty="0"/>
              <a:t>Wildfires </a:t>
            </a:r>
          </a:p>
        </p:txBody>
      </p:sp>
      <p:sp>
        <p:nvSpPr>
          <p:cNvPr id="3" name="Content Placeholder 2">
            <a:extLst>
              <a:ext uri="{FF2B5EF4-FFF2-40B4-BE49-F238E27FC236}">
                <a16:creationId xmlns:a16="http://schemas.microsoft.com/office/drawing/2014/main" id="{147A4A1A-7129-474D-9795-D131BF513BD8}"/>
              </a:ext>
            </a:extLst>
          </p:cNvPr>
          <p:cNvSpPr>
            <a:spLocks noGrp="1"/>
          </p:cNvSpPr>
          <p:nvPr>
            <p:ph sz="quarter" idx="10"/>
          </p:nvPr>
        </p:nvSpPr>
        <p:spPr>
          <a:xfrm>
            <a:off x="457200" y="1512000"/>
            <a:ext cx="5554960" cy="2493064"/>
          </a:xfrm>
        </p:spPr>
        <p:txBody>
          <a:bodyPr/>
          <a:lstStyle/>
          <a:p>
            <a:r>
              <a:rPr lang="en-GB" dirty="0"/>
              <a:t>The risk of wildfires is increasing globally as well as in the UK. Wildfires can be the result of poor management practices, accidents or deliberate arson.</a:t>
            </a:r>
          </a:p>
          <a:p>
            <a:r>
              <a:rPr lang="en-GB" dirty="0"/>
              <a:t>Wildfires have a major impact on all of the three pillars of sustainability.</a:t>
            </a:r>
          </a:p>
        </p:txBody>
      </p:sp>
      <p:sp>
        <p:nvSpPr>
          <p:cNvPr id="5" name="Content Placeholder 2">
            <a:extLst>
              <a:ext uri="{FF2B5EF4-FFF2-40B4-BE49-F238E27FC236}">
                <a16:creationId xmlns:a16="http://schemas.microsoft.com/office/drawing/2014/main" id="{EBCDD945-117D-4A61-BC8D-BC9C324B4D38}"/>
              </a:ext>
            </a:extLst>
          </p:cNvPr>
          <p:cNvSpPr txBox="1">
            <a:spLocks/>
          </p:cNvSpPr>
          <p:nvPr/>
        </p:nvSpPr>
        <p:spPr bwMode="auto">
          <a:xfrm>
            <a:off x="460458" y="4005064"/>
            <a:ext cx="8260172" cy="201622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b="1" kern="0" dirty="0"/>
              <a:t>Environmental</a:t>
            </a:r>
            <a:r>
              <a:rPr lang="en-GB" kern="0" dirty="0"/>
              <a:t>: loss of species and habitats. </a:t>
            </a:r>
          </a:p>
          <a:p>
            <a:r>
              <a:rPr lang="en-GB" b="1" kern="0" dirty="0"/>
              <a:t>Social</a:t>
            </a:r>
            <a:r>
              <a:rPr lang="en-GB" kern="0" dirty="0"/>
              <a:t>: displacement of people and lost homes, fatalities, health effects.</a:t>
            </a:r>
          </a:p>
          <a:p>
            <a:r>
              <a:rPr lang="en-GB" b="1" kern="0" dirty="0"/>
              <a:t>Economic</a:t>
            </a:r>
            <a:r>
              <a:rPr lang="en-GB" kern="0" dirty="0"/>
              <a:t>:</a:t>
            </a:r>
            <a:r>
              <a:rPr lang="en-GB" b="1" kern="0" dirty="0"/>
              <a:t> </a:t>
            </a:r>
            <a:r>
              <a:rPr lang="en-GB" kern="0" dirty="0"/>
              <a:t>loss of infrastructure/agriculture and productivity, rebuilding, suppression and firefighting costs, impact on tourists.</a:t>
            </a:r>
          </a:p>
        </p:txBody>
      </p:sp>
      <p:pic>
        <p:nvPicPr>
          <p:cNvPr id="7" name="Picture 6" descr="A helicopter flying over a forest fire&#10;&#10;Description automatically generated">
            <a:extLst>
              <a:ext uri="{FF2B5EF4-FFF2-40B4-BE49-F238E27FC236}">
                <a16:creationId xmlns:a16="http://schemas.microsoft.com/office/drawing/2014/main" id="{875956F5-B1FF-A828-E047-922648D7E71E}"/>
              </a:ext>
            </a:extLst>
          </p:cNvPr>
          <p:cNvPicPr>
            <a:picLocks noChangeAspect="1"/>
          </p:cNvPicPr>
          <p:nvPr/>
        </p:nvPicPr>
        <p:blipFill>
          <a:blip r:embed="rId3"/>
          <a:stretch>
            <a:fillRect/>
          </a:stretch>
        </p:blipFill>
        <p:spPr>
          <a:xfrm>
            <a:off x="6156176" y="1532668"/>
            <a:ext cx="2515431" cy="1680308"/>
          </a:xfrm>
          <a:prstGeom prst="rect">
            <a:avLst/>
          </a:prstGeom>
        </p:spPr>
      </p:pic>
    </p:spTree>
    <p:extLst>
      <p:ext uri="{BB962C8B-B14F-4D97-AF65-F5344CB8AC3E}">
        <p14:creationId xmlns:p14="http://schemas.microsoft.com/office/powerpoint/2010/main" val="3492346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FB7A4-0BCE-4B70-8EAC-AF04C7EAF4DD}"/>
              </a:ext>
            </a:extLst>
          </p:cNvPr>
          <p:cNvSpPr>
            <a:spLocks noGrp="1"/>
          </p:cNvSpPr>
          <p:nvPr>
            <p:ph type="title"/>
          </p:nvPr>
        </p:nvSpPr>
        <p:spPr/>
        <p:txBody>
          <a:bodyPr/>
          <a:lstStyle/>
          <a:p>
            <a:r>
              <a:rPr lang="en-GB" dirty="0"/>
              <a:t>Soil erosion</a:t>
            </a:r>
          </a:p>
        </p:txBody>
      </p:sp>
      <p:sp>
        <p:nvSpPr>
          <p:cNvPr id="3" name="Content Placeholder 2">
            <a:extLst>
              <a:ext uri="{FF2B5EF4-FFF2-40B4-BE49-F238E27FC236}">
                <a16:creationId xmlns:a16="http://schemas.microsoft.com/office/drawing/2014/main" id="{6F3B5E83-2BF3-4416-B8E3-0EF6A305B548}"/>
              </a:ext>
            </a:extLst>
          </p:cNvPr>
          <p:cNvSpPr>
            <a:spLocks noGrp="1"/>
          </p:cNvSpPr>
          <p:nvPr>
            <p:ph sz="quarter" idx="10"/>
          </p:nvPr>
        </p:nvSpPr>
        <p:spPr>
          <a:xfrm>
            <a:off x="457200" y="1512000"/>
            <a:ext cx="3394720" cy="4248000"/>
          </a:xfrm>
        </p:spPr>
        <p:txBody>
          <a:bodyPr/>
          <a:lstStyle/>
          <a:p>
            <a:r>
              <a:rPr lang="en-GB" dirty="0"/>
              <a:t>Predicted climate change will influence rainfall and rainfall effects, such as soil erosion.</a:t>
            </a:r>
          </a:p>
          <a:p>
            <a:r>
              <a:rPr lang="en-GB" dirty="0"/>
              <a:t>Some of the largest affected areas will be land that would have been used for growing crops such as wheat and cereals.</a:t>
            </a:r>
          </a:p>
        </p:txBody>
      </p:sp>
      <p:pic>
        <p:nvPicPr>
          <p:cNvPr id="5" name="Picture 4" descr="A stream flowing down a hill&#10;&#10;Description automatically generated">
            <a:extLst>
              <a:ext uri="{FF2B5EF4-FFF2-40B4-BE49-F238E27FC236}">
                <a16:creationId xmlns:a16="http://schemas.microsoft.com/office/drawing/2014/main" id="{3B59D9DD-6F65-59D1-24E2-30A04C729A33}"/>
              </a:ext>
            </a:extLst>
          </p:cNvPr>
          <p:cNvPicPr>
            <a:picLocks noChangeAspect="1"/>
          </p:cNvPicPr>
          <p:nvPr/>
        </p:nvPicPr>
        <p:blipFill>
          <a:blip r:embed="rId3"/>
          <a:stretch>
            <a:fillRect/>
          </a:stretch>
        </p:blipFill>
        <p:spPr>
          <a:xfrm>
            <a:off x="4427984" y="1512000"/>
            <a:ext cx="3953844" cy="2229968"/>
          </a:xfrm>
          <a:prstGeom prst="rect">
            <a:avLst/>
          </a:prstGeom>
        </p:spPr>
      </p:pic>
    </p:spTree>
    <p:extLst>
      <p:ext uri="{BB962C8B-B14F-4D97-AF65-F5344CB8AC3E}">
        <p14:creationId xmlns:p14="http://schemas.microsoft.com/office/powerpoint/2010/main" val="1054903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48823-30B6-4C9F-BD41-660D2EE22813}"/>
              </a:ext>
            </a:extLst>
          </p:cNvPr>
          <p:cNvSpPr>
            <a:spLocks noGrp="1"/>
          </p:cNvSpPr>
          <p:nvPr>
            <p:ph type="title"/>
          </p:nvPr>
        </p:nvSpPr>
        <p:spPr/>
        <p:txBody>
          <a:bodyPr/>
          <a:lstStyle/>
          <a:p>
            <a:r>
              <a:rPr lang="en-GB" dirty="0"/>
              <a:t>Your turn</a:t>
            </a:r>
          </a:p>
        </p:txBody>
      </p:sp>
      <p:sp>
        <p:nvSpPr>
          <p:cNvPr id="3" name="Content Placeholder 2">
            <a:extLst>
              <a:ext uri="{FF2B5EF4-FFF2-40B4-BE49-F238E27FC236}">
                <a16:creationId xmlns:a16="http://schemas.microsoft.com/office/drawing/2014/main" id="{D0D447B8-9853-408F-BF0E-45E32CC09C5F}"/>
              </a:ext>
            </a:extLst>
          </p:cNvPr>
          <p:cNvSpPr>
            <a:spLocks noGrp="1"/>
          </p:cNvSpPr>
          <p:nvPr>
            <p:ph sz="quarter" idx="10"/>
          </p:nvPr>
        </p:nvSpPr>
        <p:spPr>
          <a:xfrm>
            <a:off x="457200" y="1432912"/>
            <a:ext cx="8229600" cy="4248000"/>
          </a:xfrm>
        </p:spPr>
        <p:txBody>
          <a:bodyPr/>
          <a:lstStyle/>
          <a:p>
            <a:r>
              <a:rPr lang="en-GB" dirty="0"/>
              <a:t>What impacts will climate change have on human populations?</a:t>
            </a:r>
          </a:p>
        </p:txBody>
      </p:sp>
      <p:pic>
        <p:nvPicPr>
          <p:cNvPr id="6" name="Picture 5" descr="A group of men loading sacks into a machine&#10;&#10;Description automatically generated">
            <a:extLst>
              <a:ext uri="{FF2B5EF4-FFF2-40B4-BE49-F238E27FC236}">
                <a16:creationId xmlns:a16="http://schemas.microsoft.com/office/drawing/2014/main" id="{8A368BED-EA9A-6289-089E-F9BF08E9BC97}"/>
              </a:ext>
            </a:extLst>
          </p:cNvPr>
          <p:cNvPicPr>
            <a:picLocks noChangeAspect="1"/>
          </p:cNvPicPr>
          <p:nvPr/>
        </p:nvPicPr>
        <p:blipFill>
          <a:blip r:embed="rId3"/>
          <a:stretch>
            <a:fillRect/>
          </a:stretch>
        </p:blipFill>
        <p:spPr>
          <a:xfrm>
            <a:off x="1259632" y="2780928"/>
            <a:ext cx="2956274" cy="1974791"/>
          </a:xfrm>
          <a:prstGeom prst="rect">
            <a:avLst/>
          </a:prstGeom>
        </p:spPr>
      </p:pic>
      <p:pic>
        <p:nvPicPr>
          <p:cNvPr id="8" name="Picture 7" descr="A marina with many boats and buildings&#10;&#10;Description automatically generated">
            <a:extLst>
              <a:ext uri="{FF2B5EF4-FFF2-40B4-BE49-F238E27FC236}">
                <a16:creationId xmlns:a16="http://schemas.microsoft.com/office/drawing/2014/main" id="{522E8D99-D21A-88D0-CFCB-20A898C9BED0}"/>
              </a:ext>
            </a:extLst>
          </p:cNvPr>
          <p:cNvPicPr>
            <a:picLocks noChangeAspect="1"/>
          </p:cNvPicPr>
          <p:nvPr/>
        </p:nvPicPr>
        <p:blipFill>
          <a:blip r:embed="rId4"/>
          <a:stretch>
            <a:fillRect/>
          </a:stretch>
        </p:blipFill>
        <p:spPr>
          <a:xfrm>
            <a:off x="4395969" y="2780928"/>
            <a:ext cx="3574864" cy="2016224"/>
          </a:xfrm>
          <a:prstGeom prst="rect">
            <a:avLst/>
          </a:prstGeom>
        </p:spPr>
      </p:pic>
    </p:spTree>
    <p:extLst>
      <p:ext uri="{BB962C8B-B14F-4D97-AF65-F5344CB8AC3E}">
        <p14:creationId xmlns:p14="http://schemas.microsoft.com/office/powerpoint/2010/main" val="3295808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753A3-68A7-4375-AE0F-E20C81649A11}"/>
              </a:ext>
            </a:extLst>
          </p:cNvPr>
          <p:cNvSpPr>
            <a:spLocks noGrp="1"/>
          </p:cNvSpPr>
          <p:nvPr>
            <p:ph type="title"/>
          </p:nvPr>
        </p:nvSpPr>
        <p:spPr/>
        <p:txBody>
          <a:bodyPr/>
          <a:lstStyle/>
          <a:p>
            <a:r>
              <a:rPr lang="en-GB" dirty="0"/>
              <a:t>Food security</a:t>
            </a:r>
          </a:p>
        </p:txBody>
      </p:sp>
      <p:sp>
        <p:nvSpPr>
          <p:cNvPr id="3" name="Content Placeholder 2">
            <a:extLst>
              <a:ext uri="{FF2B5EF4-FFF2-40B4-BE49-F238E27FC236}">
                <a16:creationId xmlns:a16="http://schemas.microsoft.com/office/drawing/2014/main" id="{F002987F-8F60-4892-9A7A-65127F11298A}"/>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b="1" dirty="0"/>
              <a:t>Challenging farming conditions</a:t>
            </a:r>
            <a:r>
              <a:rPr lang="en-GB" dirty="0"/>
              <a:t>: Increased wet and dry periods could increase the risk of crop diseases. </a:t>
            </a:r>
            <a:r>
              <a:rPr lang="en-GB"/>
              <a:t>Extreme </a:t>
            </a:r>
            <a:r>
              <a:rPr lang="en-GB" dirty="0"/>
              <a:t>temperatures are also a risk. For example, 2021 saw a</a:t>
            </a:r>
            <a:r>
              <a:rPr lang="en-GB" i="1" dirty="0"/>
              <a:t> </a:t>
            </a:r>
            <a:r>
              <a:rPr lang="en-GB" dirty="0"/>
              <a:t>35% increase in combine-harvester fires. </a:t>
            </a:r>
          </a:p>
          <a:p>
            <a:pPr marL="342900" indent="-342900">
              <a:buClr>
                <a:srgbClr val="0077E3"/>
              </a:buClr>
              <a:buFont typeface="Arial" panose="020B0604020202020204" pitchFamily="34" charset="0"/>
              <a:buChar char="•"/>
            </a:pPr>
            <a:r>
              <a:rPr lang="en-GB" b="1" dirty="0"/>
              <a:t>Higher food prices </a:t>
            </a:r>
            <a:r>
              <a:rPr lang="en-GB" dirty="0"/>
              <a:t>may result from lower wheat yields.</a:t>
            </a:r>
          </a:p>
          <a:p>
            <a:pPr marL="342900" indent="-342900">
              <a:buClr>
                <a:srgbClr val="0077E3"/>
              </a:buClr>
              <a:buFont typeface="Arial" panose="020B0604020202020204" pitchFamily="34" charset="0"/>
              <a:buChar char="•"/>
            </a:pPr>
            <a:r>
              <a:rPr lang="en-GB" dirty="0"/>
              <a:t>Potential for economic and physical </a:t>
            </a:r>
            <a:r>
              <a:rPr lang="en-GB" b="1" dirty="0"/>
              <a:t>wars over food resources</a:t>
            </a:r>
            <a:r>
              <a:rPr lang="en-GB" dirty="0"/>
              <a:t>. For example, the war in Ukraine has already had an impact on food security, because that country produced over half world’s supplies of sunflower oil. Shortages in supply have pushed up prices. Since the conflict began in 2022 there has been a 36% decrease in wheat production.</a:t>
            </a:r>
          </a:p>
        </p:txBody>
      </p:sp>
    </p:spTree>
    <p:extLst>
      <p:ext uri="{BB962C8B-B14F-4D97-AF65-F5344CB8AC3E}">
        <p14:creationId xmlns:p14="http://schemas.microsoft.com/office/powerpoint/2010/main" val="233220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171C6-62EA-45C6-BE56-050053609A3B}"/>
              </a:ext>
            </a:extLst>
          </p:cNvPr>
          <p:cNvSpPr>
            <a:spLocks noGrp="1"/>
          </p:cNvSpPr>
          <p:nvPr>
            <p:ph type="title"/>
          </p:nvPr>
        </p:nvSpPr>
        <p:spPr/>
        <p:txBody>
          <a:bodyPr/>
          <a:lstStyle/>
          <a:p>
            <a:r>
              <a:rPr lang="en-GB" dirty="0"/>
              <a:t>Crop production</a:t>
            </a:r>
          </a:p>
        </p:txBody>
      </p:sp>
      <p:sp>
        <p:nvSpPr>
          <p:cNvPr id="5" name="Content Placeholder 4">
            <a:extLst>
              <a:ext uri="{FF2B5EF4-FFF2-40B4-BE49-F238E27FC236}">
                <a16:creationId xmlns:a16="http://schemas.microsoft.com/office/drawing/2014/main" id="{E1A58C6B-A79F-6C0F-D1CB-15F1E2D44320}"/>
              </a:ext>
            </a:extLst>
          </p:cNvPr>
          <p:cNvSpPr>
            <a:spLocks noGrp="1"/>
          </p:cNvSpPr>
          <p:nvPr>
            <p:ph sz="quarter" idx="10"/>
          </p:nvPr>
        </p:nvSpPr>
        <p:spPr>
          <a:xfrm>
            <a:off x="457200" y="1569462"/>
            <a:ext cx="5050904" cy="4248000"/>
          </a:xfrm>
        </p:spPr>
        <p:txBody>
          <a:bodyPr/>
          <a:lstStyle/>
          <a:p>
            <a:r>
              <a:rPr lang="en-US" dirty="0"/>
              <a:t>NASA has predicted that:</a:t>
            </a:r>
          </a:p>
          <a:p>
            <a:pPr marL="342900" indent="-342900">
              <a:spcAft>
                <a:spcPts val="400"/>
              </a:spcAft>
              <a:buClr>
                <a:srgbClr val="0077E3"/>
              </a:buClr>
              <a:buFont typeface="Arial" panose="020B0604020202020204" pitchFamily="34" charset="0"/>
              <a:buChar char="•"/>
            </a:pPr>
            <a:r>
              <a:rPr lang="en-US" b="0" i="0" dirty="0">
                <a:solidFill>
                  <a:srgbClr val="2B2B2B"/>
                </a:solidFill>
                <a:effectLst/>
              </a:rPr>
              <a:t>Climate change may affect the production of maize (corn) and wheat as early as 2030.</a:t>
            </a:r>
          </a:p>
          <a:p>
            <a:pPr marL="342900" indent="-342900">
              <a:spcAft>
                <a:spcPts val="400"/>
              </a:spcAft>
              <a:buClr>
                <a:srgbClr val="0077E3"/>
              </a:buClr>
              <a:buFont typeface="Arial" panose="020B0604020202020204" pitchFamily="34" charset="0"/>
              <a:buChar char="•"/>
            </a:pPr>
            <a:r>
              <a:rPr lang="en-US" b="0" i="0" dirty="0">
                <a:solidFill>
                  <a:srgbClr val="2B2B2B"/>
                </a:solidFill>
                <a:effectLst/>
              </a:rPr>
              <a:t>Maize crop yields are projected to decline by 24%, while wheat could potentially see growth of about 17%.</a:t>
            </a:r>
            <a:endParaRPr lang="en-GB" b="0" i="0" dirty="0">
              <a:solidFill>
                <a:srgbClr val="2B2B2B"/>
              </a:solidFill>
              <a:effectLst/>
            </a:endParaRPr>
          </a:p>
          <a:p>
            <a:pPr marL="342900" indent="-342900">
              <a:spcAft>
                <a:spcPts val="400"/>
              </a:spcAft>
              <a:buClr>
                <a:srgbClr val="0077E3"/>
              </a:buClr>
              <a:buFont typeface="Arial" panose="020B0604020202020204" pitchFamily="34" charset="0"/>
              <a:buChar char="•"/>
            </a:pPr>
            <a:r>
              <a:rPr lang="en-US" b="0" i="0" dirty="0">
                <a:solidFill>
                  <a:srgbClr val="2B2B2B"/>
                </a:solidFill>
                <a:effectLst/>
              </a:rPr>
              <a:t>North and Central America, West Africa, Central Asia, Brazil and China will potentially see their maize yields decline, affecting food security in those regions unless they can adapt to change.</a:t>
            </a:r>
            <a:endParaRPr lang="en-US" dirty="0">
              <a:solidFill>
                <a:srgbClr val="2B2B2B"/>
              </a:solidFill>
            </a:endParaRPr>
          </a:p>
        </p:txBody>
      </p:sp>
      <p:sp>
        <p:nvSpPr>
          <p:cNvPr id="6" name="TextBox 5">
            <a:extLst>
              <a:ext uri="{FF2B5EF4-FFF2-40B4-BE49-F238E27FC236}">
                <a16:creationId xmlns:a16="http://schemas.microsoft.com/office/drawing/2014/main" id="{7AE54029-E18F-B54D-B097-2996C8B7F253}"/>
              </a:ext>
            </a:extLst>
          </p:cNvPr>
          <p:cNvSpPr txBox="1"/>
          <p:nvPr/>
        </p:nvSpPr>
        <p:spPr>
          <a:xfrm>
            <a:off x="5687802" y="1628800"/>
            <a:ext cx="3008391" cy="150810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1800" dirty="0"/>
              <a:t>NASA video: </a:t>
            </a:r>
            <a:r>
              <a:rPr lang="en-GB" sz="1800" dirty="0">
                <a:hlinkClick r:id="rId3"/>
              </a:rPr>
              <a:t>https://www.youtube.com/watch?v=-NZIvvhGlR0&amp;t=42s</a:t>
            </a:r>
            <a:endParaRPr lang="en-GB" sz="1800" dirty="0"/>
          </a:p>
          <a:p>
            <a:endParaRPr lang="en-GB" dirty="0"/>
          </a:p>
        </p:txBody>
      </p:sp>
    </p:spTree>
    <p:extLst>
      <p:ext uri="{BB962C8B-B14F-4D97-AF65-F5344CB8AC3E}">
        <p14:creationId xmlns:p14="http://schemas.microsoft.com/office/powerpoint/2010/main" val="36227385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69A95-3FB9-45E2-939E-D75C8FADFD51}"/>
              </a:ext>
            </a:extLst>
          </p:cNvPr>
          <p:cNvSpPr>
            <a:spLocks noGrp="1"/>
          </p:cNvSpPr>
          <p:nvPr>
            <p:ph type="title"/>
          </p:nvPr>
        </p:nvSpPr>
        <p:spPr/>
        <p:txBody>
          <a:bodyPr/>
          <a:lstStyle/>
          <a:p>
            <a:r>
              <a:rPr lang="en-US" dirty="0"/>
              <a:t>Future challenges</a:t>
            </a:r>
            <a:endParaRPr lang="en-GB" dirty="0"/>
          </a:p>
        </p:txBody>
      </p:sp>
      <p:sp>
        <p:nvSpPr>
          <p:cNvPr id="7" name="TextBox 6">
            <a:extLst>
              <a:ext uri="{FF2B5EF4-FFF2-40B4-BE49-F238E27FC236}">
                <a16:creationId xmlns:a16="http://schemas.microsoft.com/office/drawing/2014/main" id="{A45DFE37-FF99-2B13-CE6A-6CF6BF08DEDF}"/>
              </a:ext>
            </a:extLst>
          </p:cNvPr>
          <p:cNvSpPr txBox="1"/>
          <p:nvPr/>
        </p:nvSpPr>
        <p:spPr>
          <a:xfrm>
            <a:off x="457200" y="1700808"/>
            <a:ext cx="4572000" cy="4247317"/>
          </a:xfrm>
          <a:prstGeom prst="rect">
            <a:avLst/>
          </a:prstGeom>
          <a:noFill/>
        </p:spPr>
        <p:txBody>
          <a:bodyPr wrap="square">
            <a:spAutoFit/>
          </a:bodyPr>
          <a:lstStyle/>
          <a:p>
            <a:pPr marL="342900" indent="-342900">
              <a:spcAft>
                <a:spcPts val="600"/>
              </a:spcAft>
              <a:buClr>
                <a:srgbClr val="0077E3"/>
              </a:buClr>
              <a:buFont typeface="Arial" panose="020B0604020202020204" pitchFamily="34" charset="0"/>
              <a:buChar char="•"/>
            </a:pPr>
            <a:r>
              <a:rPr lang="en-US" dirty="0">
                <a:latin typeface="+mn-lt"/>
              </a:rPr>
              <a:t>Ideal</a:t>
            </a:r>
            <a:r>
              <a:rPr lang="en-US" b="0" i="0" dirty="0">
                <a:effectLst/>
                <a:latin typeface="+mn-lt"/>
              </a:rPr>
              <a:t> temperatures for humans range from 17 to 24 degrees. </a:t>
            </a:r>
          </a:p>
          <a:p>
            <a:pPr marL="342900" indent="-342900">
              <a:spcAft>
                <a:spcPts val="600"/>
              </a:spcAft>
              <a:buClr>
                <a:srgbClr val="0077E3"/>
              </a:buClr>
              <a:buFont typeface="Arial" panose="020B0604020202020204" pitchFamily="34" charset="0"/>
              <a:buChar char="•"/>
            </a:pPr>
            <a:r>
              <a:rPr lang="en-US" dirty="0">
                <a:latin typeface="+mn-lt"/>
              </a:rPr>
              <a:t>E</a:t>
            </a:r>
            <a:r>
              <a:rPr lang="en-US" b="0" i="0" dirty="0">
                <a:effectLst/>
                <a:latin typeface="+mn-lt"/>
              </a:rPr>
              <a:t>xposure to temperatures above 25 degrees with high humidity can cause heat stress</a:t>
            </a:r>
            <a:r>
              <a:rPr lang="en-US" dirty="0">
                <a:latin typeface="+mn-lt"/>
              </a:rPr>
              <a:t>. Extreme temperatures </a:t>
            </a:r>
            <a:r>
              <a:rPr lang="en-US" b="0" i="0" dirty="0">
                <a:effectLst/>
                <a:latin typeface="+mn-lt"/>
              </a:rPr>
              <a:t>can be lethal. </a:t>
            </a:r>
            <a:r>
              <a:rPr lang="en-US" dirty="0">
                <a:latin typeface="+mn-lt"/>
              </a:rPr>
              <a:t>The number of locations experiencing temperatures of </a:t>
            </a:r>
            <a:r>
              <a:rPr lang="en-US" b="0" i="0" dirty="0">
                <a:effectLst/>
                <a:latin typeface="+mn-lt"/>
              </a:rPr>
              <a:t>25 degrees on a frequent basis is steadily increasing.</a:t>
            </a:r>
          </a:p>
          <a:p>
            <a:pPr marL="342900" indent="-342900">
              <a:spcAft>
                <a:spcPts val="600"/>
              </a:spcAft>
              <a:buClr>
                <a:srgbClr val="0077E3"/>
              </a:buClr>
              <a:buFont typeface="Arial" panose="020B0604020202020204" pitchFamily="34" charset="0"/>
              <a:buChar char="•"/>
            </a:pPr>
            <a:r>
              <a:rPr lang="en-US" dirty="0">
                <a:latin typeface="+mn-lt"/>
              </a:rPr>
              <a:t>As a result, certain regions of the world may become increasingly inhospitable for human populations.</a:t>
            </a:r>
            <a:endParaRPr lang="en-US" b="0" i="0" dirty="0">
              <a:effectLst/>
              <a:latin typeface="+mn-lt"/>
            </a:endParaRPr>
          </a:p>
        </p:txBody>
      </p:sp>
      <p:sp>
        <p:nvSpPr>
          <p:cNvPr id="8" name="TextBox 7">
            <a:extLst>
              <a:ext uri="{FF2B5EF4-FFF2-40B4-BE49-F238E27FC236}">
                <a16:creationId xmlns:a16="http://schemas.microsoft.com/office/drawing/2014/main" id="{55E61E57-51D6-CC85-7209-EE7C02E4870D}"/>
              </a:ext>
            </a:extLst>
          </p:cNvPr>
          <p:cNvSpPr txBox="1"/>
          <p:nvPr/>
        </p:nvSpPr>
        <p:spPr>
          <a:xfrm>
            <a:off x="5220072" y="1556792"/>
            <a:ext cx="3466728"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1800" dirty="0"/>
              <a:t>To view a world map showing the number of days a year with a mean daily temperature over 25°C</a:t>
            </a:r>
            <a:r>
              <a:rPr lang="en-GB" sz="1800" dirty="0"/>
              <a:t>, </a:t>
            </a:r>
            <a:r>
              <a:rPr lang="en-US" sz="1800" dirty="0"/>
              <a:t>go to:</a:t>
            </a:r>
          </a:p>
          <a:p>
            <a:endParaRPr lang="en-US" sz="1800" dirty="0"/>
          </a:p>
          <a:p>
            <a:r>
              <a:rPr lang="en-US" sz="1800" dirty="0">
                <a:hlinkClick r:id="rId3"/>
              </a:rPr>
              <a:t>https://www.cam.ac.uk/research/news/new-approaches-to-help-businesses-tackle-climate-change</a:t>
            </a:r>
            <a:r>
              <a:rPr lang="en-US" sz="1800" dirty="0"/>
              <a:t> </a:t>
            </a:r>
          </a:p>
        </p:txBody>
      </p:sp>
    </p:spTree>
    <p:extLst>
      <p:ext uri="{BB962C8B-B14F-4D97-AF65-F5344CB8AC3E}">
        <p14:creationId xmlns:p14="http://schemas.microsoft.com/office/powerpoint/2010/main" val="18353182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D628E-3D1A-48E0-B60A-D3AFCA7B5CF0}"/>
              </a:ext>
            </a:extLst>
          </p:cNvPr>
          <p:cNvSpPr>
            <a:spLocks noGrp="1"/>
          </p:cNvSpPr>
          <p:nvPr>
            <p:ph type="title"/>
          </p:nvPr>
        </p:nvSpPr>
        <p:spPr/>
        <p:txBody>
          <a:bodyPr/>
          <a:lstStyle/>
          <a:p>
            <a:r>
              <a:rPr lang="en-GB" dirty="0"/>
              <a:t>Your turn</a:t>
            </a:r>
            <a:br>
              <a:rPr lang="en-GB" dirty="0"/>
            </a:br>
            <a:endParaRPr lang="en-GB" dirty="0"/>
          </a:p>
        </p:txBody>
      </p:sp>
      <p:sp>
        <p:nvSpPr>
          <p:cNvPr id="3" name="Content Placeholder 2">
            <a:extLst>
              <a:ext uri="{FF2B5EF4-FFF2-40B4-BE49-F238E27FC236}">
                <a16:creationId xmlns:a16="http://schemas.microsoft.com/office/drawing/2014/main" id="{53CF0274-24FE-4DFB-946C-850792A7DDA9}"/>
              </a:ext>
            </a:extLst>
          </p:cNvPr>
          <p:cNvSpPr>
            <a:spLocks noGrp="1"/>
          </p:cNvSpPr>
          <p:nvPr>
            <p:ph sz="quarter" idx="10"/>
          </p:nvPr>
        </p:nvSpPr>
        <p:spPr/>
        <p:txBody>
          <a:bodyPr/>
          <a:lstStyle/>
          <a:p>
            <a:r>
              <a:rPr lang="en-GB" dirty="0"/>
              <a:t>You have learned about the effects of projected temperature rises on animal populations, which may migrate to better climates in search of food and water.</a:t>
            </a:r>
            <a:r>
              <a:rPr lang="en-GB" b="1" dirty="0"/>
              <a:t> </a:t>
            </a:r>
          </a:p>
          <a:p>
            <a:r>
              <a:rPr lang="en-GB" dirty="0"/>
              <a:t>What about human populations?</a:t>
            </a:r>
          </a:p>
          <a:p>
            <a:r>
              <a:rPr lang="en-GB" dirty="0"/>
              <a:t> </a:t>
            </a:r>
          </a:p>
        </p:txBody>
      </p:sp>
      <p:pic>
        <p:nvPicPr>
          <p:cNvPr id="5" name="Picture 4" descr="A water tap with a planet earth and land on it&#10;&#10;Description automatically generated">
            <a:extLst>
              <a:ext uri="{FF2B5EF4-FFF2-40B4-BE49-F238E27FC236}">
                <a16:creationId xmlns:a16="http://schemas.microsoft.com/office/drawing/2014/main" id="{07C7A568-F83C-06BC-BF64-4BF726AA2B06}"/>
              </a:ext>
            </a:extLst>
          </p:cNvPr>
          <p:cNvPicPr>
            <a:picLocks noChangeAspect="1"/>
          </p:cNvPicPr>
          <p:nvPr/>
        </p:nvPicPr>
        <p:blipFill>
          <a:blip r:embed="rId3"/>
          <a:stretch>
            <a:fillRect/>
          </a:stretch>
        </p:blipFill>
        <p:spPr>
          <a:xfrm>
            <a:off x="2756120" y="3455396"/>
            <a:ext cx="3631760" cy="2426016"/>
          </a:xfrm>
          <a:prstGeom prst="rect">
            <a:avLst/>
          </a:prstGeom>
        </p:spPr>
      </p:pic>
    </p:spTree>
    <p:extLst>
      <p:ext uri="{BB962C8B-B14F-4D97-AF65-F5344CB8AC3E}">
        <p14:creationId xmlns:p14="http://schemas.microsoft.com/office/powerpoint/2010/main" val="41801890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724662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D1126-7AD7-478C-84A9-C87D23888E8B}"/>
              </a:ext>
            </a:extLst>
          </p:cNvPr>
          <p:cNvSpPr>
            <a:spLocks noGrp="1"/>
          </p:cNvSpPr>
          <p:nvPr>
            <p:ph type="title"/>
          </p:nvPr>
        </p:nvSpPr>
        <p:spPr/>
        <p:txBody>
          <a:bodyPr/>
          <a:lstStyle/>
          <a:p>
            <a:r>
              <a:rPr lang="en-GB" dirty="0"/>
              <a:t>Objectives </a:t>
            </a:r>
          </a:p>
        </p:txBody>
      </p:sp>
      <p:sp>
        <p:nvSpPr>
          <p:cNvPr id="3" name="Content Placeholder 2">
            <a:extLst>
              <a:ext uri="{FF2B5EF4-FFF2-40B4-BE49-F238E27FC236}">
                <a16:creationId xmlns:a16="http://schemas.microsoft.com/office/drawing/2014/main" id="{4F5E6FF3-BAD7-4FE1-A249-07221E0A0097}"/>
              </a:ext>
            </a:extLst>
          </p:cNvPr>
          <p:cNvSpPr>
            <a:spLocks noGrp="1"/>
          </p:cNvSpPr>
          <p:nvPr>
            <p:ph sz="quarter" idx="10"/>
          </p:nvPr>
        </p:nvSpPr>
        <p:spPr/>
        <p:txBody>
          <a:bodyPr/>
          <a:lstStyle/>
          <a:p>
            <a:r>
              <a:rPr lang="en-US" dirty="0"/>
              <a:t>By the end of this presentation, learners should be able to</a:t>
            </a:r>
            <a:r>
              <a:rPr lang="en-GB" dirty="0"/>
              <a:t> discuss the overall impact of climate change in relation to:</a:t>
            </a:r>
          </a:p>
          <a:p>
            <a:endParaRPr lang="en-GB" dirty="0"/>
          </a:p>
        </p:txBody>
      </p:sp>
      <p:graphicFrame>
        <p:nvGraphicFramePr>
          <p:cNvPr id="5" name="Table 4">
            <a:extLst>
              <a:ext uri="{FF2B5EF4-FFF2-40B4-BE49-F238E27FC236}">
                <a16:creationId xmlns:a16="http://schemas.microsoft.com/office/drawing/2014/main" id="{B79FA298-2D65-4947-9D0F-3F1EB7F486EB}"/>
              </a:ext>
            </a:extLst>
          </p:cNvPr>
          <p:cNvGraphicFramePr>
            <a:graphicFrameLocks noGrp="1"/>
          </p:cNvGraphicFramePr>
          <p:nvPr>
            <p:extLst>
              <p:ext uri="{D42A27DB-BD31-4B8C-83A1-F6EECF244321}">
                <p14:modId xmlns:p14="http://schemas.microsoft.com/office/powerpoint/2010/main" val="4137320107"/>
              </p:ext>
            </p:extLst>
          </p:nvPr>
        </p:nvGraphicFramePr>
        <p:xfrm>
          <a:off x="755576" y="2512060"/>
          <a:ext cx="7272808" cy="3139440"/>
        </p:xfrm>
        <a:graphic>
          <a:graphicData uri="http://schemas.openxmlformats.org/drawingml/2006/table">
            <a:tbl>
              <a:tblPr firstRow="1" bandRow="1">
                <a:tableStyleId>{F5AB1C69-6EDB-4FF4-983F-18BD219EF322}</a:tableStyleId>
              </a:tblPr>
              <a:tblGrid>
                <a:gridCol w="3636404">
                  <a:extLst>
                    <a:ext uri="{9D8B030D-6E8A-4147-A177-3AD203B41FA5}">
                      <a16:colId xmlns:a16="http://schemas.microsoft.com/office/drawing/2014/main" val="676059619"/>
                    </a:ext>
                  </a:extLst>
                </a:gridCol>
                <a:gridCol w="3636404">
                  <a:extLst>
                    <a:ext uri="{9D8B030D-6E8A-4147-A177-3AD203B41FA5}">
                      <a16:colId xmlns:a16="http://schemas.microsoft.com/office/drawing/2014/main" val="4216798037"/>
                    </a:ext>
                  </a:extLst>
                </a:gridCol>
              </a:tblGrid>
              <a:tr h="1276980">
                <a:tc>
                  <a:txBody>
                    <a:bodyPr/>
                    <a:lstStyle/>
                    <a:p>
                      <a:pPr marL="342900" marR="0" lvl="0" indent="-342900" algn="l" defTabSz="457200" rtl="0" eaLnBrk="1" fontAlgn="auto" latinLnBrk="0" hangingPunct="1">
                        <a:lnSpc>
                          <a:spcPct val="100000"/>
                        </a:lnSpc>
                        <a:spcBef>
                          <a:spcPts val="0"/>
                        </a:spcBef>
                        <a:spcAft>
                          <a:spcPts val="0"/>
                        </a:spcAft>
                        <a:buClr>
                          <a:srgbClr val="0077E3"/>
                        </a:buClr>
                        <a:buSzTx/>
                        <a:buFont typeface="Arial" panose="020B0604020202020204" pitchFamily="34" charset="0"/>
                        <a:buChar char="•"/>
                        <a:tabLst/>
                        <a:defRPr/>
                      </a:pPr>
                      <a:r>
                        <a:rPr lang="en-GB" sz="2000" b="0" dirty="0">
                          <a:solidFill>
                            <a:sysClr val="windowText" lastClr="000000"/>
                          </a:solidFill>
                        </a:rPr>
                        <a:t>sea and river levels</a:t>
                      </a:r>
                    </a:p>
                    <a:p>
                      <a:pPr marL="342900" marR="0" lvl="0" indent="-342900" algn="l" defTabSz="457200" rtl="0" eaLnBrk="1" fontAlgn="auto" latinLnBrk="0" hangingPunct="1">
                        <a:lnSpc>
                          <a:spcPct val="100000"/>
                        </a:lnSpc>
                        <a:spcBef>
                          <a:spcPts val="0"/>
                        </a:spcBef>
                        <a:spcAft>
                          <a:spcPts val="0"/>
                        </a:spcAft>
                        <a:buClr>
                          <a:srgbClr val="0077E3"/>
                        </a:buClr>
                        <a:buSzTx/>
                        <a:buFont typeface="Arial" panose="020B0604020202020204" pitchFamily="34" charset="0"/>
                        <a:buChar char="•"/>
                        <a:tabLst/>
                        <a:defRPr/>
                      </a:pPr>
                      <a:endParaRPr lang="en-GB" sz="2000" b="0" dirty="0">
                        <a:solidFill>
                          <a:sysClr val="windowText" lastClr="000000"/>
                        </a:solidFill>
                      </a:endParaRPr>
                    </a:p>
                    <a:p>
                      <a:pPr marL="342900" indent="-342900">
                        <a:buClr>
                          <a:srgbClr val="0077E3"/>
                        </a:buClr>
                        <a:buFont typeface="Arial" panose="020B0604020202020204" pitchFamily="34" charset="0"/>
                        <a:buChar char="•"/>
                      </a:pPr>
                      <a:r>
                        <a:rPr lang="en-GB" sz="2000" b="0" dirty="0">
                          <a:solidFill>
                            <a:sysClr val="windowText" lastClr="000000"/>
                          </a:solidFill>
                        </a:rPr>
                        <a:t>environments and habitats </a:t>
                      </a:r>
                    </a:p>
                    <a:p>
                      <a:pPr marL="342900" indent="-342900">
                        <a:buClr>
                          <a:srgbClr val="0077E3"/>
                        </a:buClr>
                        <a:buFont typeface="Arial" panose="020B0604020202020204" pitchFamily="34" charset="0"/>
                        <a:buChar char="•"/>
                      </a:pPr>
                      <a:endParaRPr lang="en-GB" sz="2000" b="0" dirty="0">
                        <a:solidFill>
                          <a:sysClr val="windowText" lastClr="000000"/>
                        </a:solidFill>
                      </a:endParaRPr>
                    </a:p>
                    <a:p>
                      <a:pPr marL="342900" marR="0" lvl="0" indent="-342900" algn="l" defTabSz="457200" rtl="0" eaLnBrk="1" fontAlgn="auto" latinLnBrk="0" hangingPunct="1">
                        <a:lnSpc>
                          <a:spcPct val="100000"/>
                        </a:lnSpc>
                        <a:spcBef>
                          <a:spcPts val="0"/>
                        </a:spcBef>
                        <a:spcAft>
                          <a:spcPts val="0"/>
                        </a:spcAft>
                        <a:buClr>
                          <a:srgbClr val="0077E3"/>
                        </a:buClr>
                        <a:buSzTx/>
                        <a:buFont typeface="Arial" panose="020B0604020202020204" pitchFamily="34" charset="0"/>
                        <a:buChar char="•"/>
                        <a:tabLst/>
                        <a:defRPr/>
                      </a:pPr>
                      <a:r>
                        <a:rPr lang="en-GB" sz="2000" b="0" dirty="0">
                          <a:solidFill>
                            <a:sysClr val="windowText" lastClr="000000"/>
                          </a:solidFill>
                        </a:rPr>
                        <a:t>flora and fauna</a:t>
                      </a:r>
                    </a:p>
                    <a:p>
                      <a:pPr marL="342900" marR="0" lvl="0" indent="-342900" algn="l" defTabSz="457200" rtl="0" eaLnBrk="1" fontAlgn="auto" latinLnBrk="0" hangingPunct="1">
                        <a:lnSpc>
                          <a:spcPct val="100000"/>
                        </a:lnSpc>
                        <a:spcBef>
                          <a:spcPts val="0"/>
                        </a:spcBef>
                        <a:spcAft>
                          <a:spcPts val="0"/>
                        </a:spcAft>
                        <a:buClr>
                          <a:srgbClr val="0077E3"/>
                        </a:buClr>
                        <a:buSzTx/>
                        <a:buFont typeface="Arial" panose="020B0604020202020204" pitchFamily="34" charset="0"/>
                        <a:buChar char="•"/>
                        <a:tabLst/>
                        <a:defRPr/>
                      </a:pPr>
                      <a:endParaRPr lang="en-GB" sz="2000" b="0" dirty="0">
                        <a:solidFill>
                          <a:sysClr val="windowText" lastClr="000000"/>
                        </a:solidFill>
                      </a:endParaRPr>
                    </a:p>
                    <a:p>
                      <a:pPr marL="342900" indent="-342900">
                        <a:buClr>
                          <a:srgbClr val="0077E3"/>
                        </a:buClr>
                        <a:buFont typeface="Arial" panose="020B0604020202020204" pitchFamily="34" charset="0"/>
                        <a:buChar char="•"/>
                      </a:pPr>
                      <a:r>
                        <a:rPr lang="en-GB" sz="2000" b="0" dirty="0">
                          <a:solidFill>
                            <a:sysClr val="windowText" lastClr="000000"/>
                          </a:solidFill>
                        </a:rPr>
                        <a:t>conservation</a:t>
                      </a:r>
                    </a:p>
                    <a:p>
                      <a:pPr marL="342900" indent="-342900">
                        <a:buClr>
                          <a:srgbClr val="0077E3"/>
                        </a:buClr>
                        <a:buFont typeface="Arial" panose="020B0604020202020204" pitchFamily="34" charset="0"/>
                        <a:buChar char="•"/>
                      </a:pPr>
                      <a:endParaRPr lang="en-GB" sz="2000" b="0" dirty="0">
                        <a:solidFill>
                          <a:sysClr val="windowText" lastClr="000000"/>
                        </a:solidFill>
                      </a:endParaRPr>
                    </a:p>
                    <a:p>
                      <a:pPr marL="342900" indent="-342900">
                        <a:buClr>
                          <a:srgbClr val="0077E3"/>
                        </a:buClr>
                        <a:buFont typeface="Arial" panose="020B0604020202020204" pitchFamily="34" charset="0"/>
                        <a:buChar char="•"/>
                      </a:pPr>
                      <a:r>
                        <a:rPr lang="en-GB" sz="2000" b="0" dirty="0">
                          <a:solidFill>
                            <a:sysClr val="windowText" lastClr="000000"/>
                          </a:solidFill>
                        </a:rPr>
                        <a:t>wildfires  </a:t>
                      </a:r>
                    </a:p>
                    <a:p>
                      <a:pPr marL="342900" indent="-342900">
                        <a:buClr>
                          <a:srgbClr val="0077E3"/>
                        </a:buClr>
                        <a:buFont typeface="Arial" panose="020B0604020202020204" pitchFamily="34" charset="0"/>
                        <a:buChar char="•"/>
                      </a:pPr>
                      <a:endParaRPr lang="en-GB" sz="2000" b="0" dirty="0">
                        <a:solidFill>
                          <a:sysClr val="windowText" lastClr="000000"/>
                        </a:solidFill>
                      </a:endParaRPr>
                    </a:p>
                  </a:txBody>
                  <a:tcPr/>
                </a:tc>
                <a:tc>
                  <a:txBody>
                    <a:bodyPr/>
                    <a:lstStyle/>
                    <a:p>
                      <a:pPr marL="342900" indent="-342900">
                        <a:buClr>
                          <a:srgbClr val="0077E3"/>
                        </a:buClr>
                        <a:buFont typeface="Arial" panose="020B0604020202020204" pitchFamily="34" charset="0"/>
                        <a:buChar char="•"/>
                      </a:pPr>
                      <a:r>
                        <a:rPr lang="en-GB" sz="2000" b="0" dirty="0">
                          <a:solidFill>
                            <a:sysClr val="windowText" lastClr="000000"/>
                          </a:solidFill>
                        </a:rPr>
                        <a:t>soil erosion</a:t>
                      </a:r>
                    </a:p>
                    <a:p>
                      <a:pPr marL="342900" indent="-342900">
                        <a:buClr>
                          <a:srgbClr val="0077E3"/>
                        </a:buClr>
                        <a:buFont typeface="Arial" panose="020B0604020202020204" pitchFamily="34" charset="0"/>
                        <a:buChar char="•"/>
                      </a:pPr>
                      <a:endParaRPr lang="en-GB" sz="2000" b="0" dirty="0">
                        <a:solidFill>
                          <a:sysClr val="windowText" lastClr="000000"/>
                        </a:solidFill>
                      </a:endParaRPr>
                    </a:p>
                    <a:p>
                      <a:pPr marL="342900" indent="-342900">
                        <a:buClr>
                          <a:srgbClr val="0077E3"/>
                        </a:buClr>
                        <a:buFont typeface="Arial" panose="020B0604020202020204" pitchFamily="34" charset="0"/>
                        <a:buChar char="•"/>
                      </a:pPr>
                      <a:r>
                        <a:rPr lang="en-GB" sz="2000" b="0" dirty="0">
                          <a:solidFill>
                            <a:sysClr val="windowText" lastClr="000000"/>
                          </a:solidFill>
                        </a:rPr>
                        <a:t>food security and crop production. </a:t>
                      </a:r>
                    </a:p>
                    <a:p>
                      <a:pPr>
                        <a:buClr>
                          <a:srgbClr val="0077E3"/>
                        </a:buClr>
                      </a:pPr>
                      <a:endParaRPr lang="en-GB" sz="2000" b="0" dirty="0">
                        <a:solidFill>
                          <a:sysClr val="windowText" lastClr="000000"/>
                        </a:solidFill>
                      </a:endParaRPr>
                    </a:p>
                  </a:txBody>
                  <a:tcPr/>
                </a:tc>
                <a:extLst>
                  <a:ext uri="{0D108BD9-81ED-4DB2-BD59-A6C34878D82A}">
                    <a16:rowId xmlns:a16="http://schemas.microsoft.com/office/drawing/2014/main" val="365296374"/>
                  </a:ext>
                </a:extLst>
              </a:tr>
            </a:tbl>
          </a:graphicData>
        </a:graphic>
      </p:graphicFrame>
    </p:spTree>
    <p:extLst>
      <p:ext uri="{BB962C8B-B14F-4D97-AF65-F5344CB8AC3E}">
        <p14:creationId xmlns:p14="http://schemas.microsoft.com/office/powerpoint/2010/main" val="4145866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48823-30B6-4C9F-BD41-660D2EE22813}"/>
              </a:ext>
            </a:extLst>
          </p:cNvPr>
          <p:cNvSpPr>
            <a:spLocks noGrp="1"/>
          </p:cNvSpPr>
          <p:nvPr>
            <p:ph type="title"/>
          </p:nvPr>
        </p:nvSpPr>
        <p:spPr/>
        <p:txBody>
          <a:bodyPr/>
          <a:lstStyle/>
          <a:p>
            <a:r>
              <a:rPr lang="en-GB" dirty="0"/>
              <a:t>Your turn</a:t>
            </a:r>
          </a:p>
        </p:txBody>
      </p:sp>
      <p:sp>
        <p:nvSpPr>
          <p:cNvPr id="3" name="Content Placeholder 2">
            <a:extLst>
              <a:ext uri="{FF2B5EF4-FFF2-40B4-BE49-F238E27FC236}">
                <a16:creationId xmlns:a16="http://schemas.microsoft.com/office/drawing/2014/main" id="{D0D447B8-9853-408F-BF0E-45E32CC09C5F}"/>
              </a:ext>
            </a:extLst>
          </p:cNvPr>
          <p:cNvSpPr>
            <a:spLocks noGrp="1"/>
          </p:cNvSpPr>
          <p:nvPr>
            <p:ph sz="quarter" idx="10"/>
          </p:nvPr>
        </p:nvSpPr>
        <p:spPr>
          <a:xfrm>
            <a:off x="457200" y="1512000"/>
            <a:ext cx="5266928" cy="4248000"/>
          </a:xfrm>
        </p:spPr>
        <p:txBody>
          <a:bodyPr/>
          <a:lstStyle/>
          <a:p>
            <a:endParaRPr lang="en-GB" dirty="0"/>
          </a:p>
          <a:p>
            <a:r>
              <a:rPr lang="en-GB" dirty="0"/>
              <a:t>What impact do you think climate change will have on your industry?</a:t>
            </a:r>
          </a:p>
        </p:txBody>
      </p:sp>
      <p:pic>
        <p:nvPicPr>
          <p:cNvPr id="6" name="Picture 5" descr="A dry cracked dirt road&#10;&#10;Description automatically generated">
            <a:extLst>
              <a:ext uri="{FF2B5EF4-FFF2-40B4-BE49-F238E27FC236}">
                <a16:creationId xmlns:a16="http://schemas.microsoft.com/office/drawing/2014/main" id="{7D6B867C-671B-948A-F9E9-7179FB79E14F}"/>
              </a:ext>
            </a:extLst>
          </p:cNvPr>
          <p:cNvPicPr>
            <a:picLocks noChangeAspect="1"/>
          </p:cNvPicPr>
          <p:nvPr/>
        </p:nvPicPr>
        <p:blipFill>
          <a:blip r:embed="rId3"/>
          <a:stretch>
            <a:fillRect/>
          </a:stretch>
        </p:blipFill>
        <p:spPr>
          <a:xfrm>
            <a:off x="6384847" y="1700808"/>
            <a:ext cx="2301953" cy="3456384"/>
          </a:xfrm>
          <a:prstGeom prst="rect">
            <a:avLst/>
          </a:prstGeom>
        </p:spPr>
      </p:pic>
    </p:spTree>
    <p:extLst>
      <p:ext uri="{BB962C8B-B14F-4D97-AF65-F5344CB8AC3E}">
        <p14:creationId xmlns:p14="http://schemas.microsoft.com/office/powerpoint/2010/main" val="1350976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02404-317F-40DD-9725-B2CFDB8A2B97}"/>
              </a:ext>
            </a:extLst>
          </p:cNvPr>
          <p:cNvSpPr>
            <a:spLocks noGrp="1"/>
          </p:cNvSpPr>
          <p:nvPr>
            <p:ph type="title"/>
          </p:nvPr>
        </p:nvSpPr>
        <p:spPr/>
        <p:txBody>
          <a:bodyPr/>
          <a:lstStyle/>
          <a:p>
            <a:r>
              <a:rPr lang="en-GB" dirty="0"/>
              <a:t>Water levels </a:t>
            </a:r>
          </a:p>
        </p:txBody>
      </p:sp>
      <p:sp>
        <p:nvSpPr>
          <p:cNvPr id="3" name="Content Placeholder 2">
            <a:extLst>
              <a:ext uri="{FF2B5EF4-FFF2-40B4-BE49-F238E27FC236}">
                <a16:creationId xmlns:a16="http://schemas.microsoft.com/office/drawing/2014/main" id="{7223FB0C-7AC6-462F-8E9F-8A755F5411EB}"/>
              </a:ext>
            </a:extLst>
          </p:cNvPr>
          <p:cNvSpPr>
            <a:spLocks noGrp="1"/>
          </p:cNvSpPr>
          <p:nvPr>
            <p:ph sz="quarter" idx="10"/>
          </p:nvPr>
        </p:nvSpPr>
        <p:spPr>
          <a:xfrm>
            <a:off x="457200" y="1512000"/>
            <a:ext cx="4978896" cy="1700976"/>
          </a:xfrm>
        </p:spPr>
        <p:txBody>
          <a:bodyPr/>
          <a:lstStyle/>
          <a:p>
            <a:r>
              <a:rPr lang="en-GB" dirty="0"/>
              <a:t>Climate change will cause sea levels to rise due to:</a:t>
            </a:r>
          </a:p>
          <a:p>
            <a:pPr marL="342900" indent="-342900">
              <a:buClr>
                <a:srgbClr val="0077E3"/>
              </a:buClr>
              <a:buFont typeface="Arial" panose="020B0604020202020204" pitchFamily="34" charset="0"/>
              <a:buChar char="•"/>
            </a:pPr>
            <a:r>
              <a:rPr lang="en-GB" dirty="0"/>
              <a:t>water from melting ice caps</a:t>
            </a:r>
          </a:p>
          <a:p>
            <a:pPr marL="342900" indent="-342900">
              <a:buClr>
                <a:srgbClr val="0077E3"/>
              </a:buClr>
              <a:buFont typeface="Arial" panose="020B0604020202020204" pitchFamily="34" charset="0"/>
              <a:buChar char="•"/>
            </a:pPr>
            <a:r>
              <a:rPr lang="en-GB" dirty="0"/>
              <a:t>water expansion due to warmer temperatures.</a:t>
            </a:r>
          </a:p>
        </p:txBody>
      </p:sp>
      <p:sp>
        <p:nvSpPr>
          <p:cNvPr id="8" name="Content Placeholder 2">
            <a:extLst>
              <a:ext uri="{FF2B5EF4-FFF2-40B4-BE49-F238E27FC236}">
                <a16:creationId xmlns:a16="http://schemas.microsoft.com/office/drawing/2014/main" id="{FAEEF502-9B00-47D4-A02E-F64138513432}"/>
              </a:ext>
            </a:extLst>
          </p:cNvPr>
          <p:cNvSpPr txBox="1">
            <a:spLocks/>
          </p:cNvSpPr>
          <p:nvPr/>
        </p:nvSpPr>
        <p:spPr bwMode="auto">
          <a:xfrm>
            <a:off x="457200" y="3861048"/>
            <a:ext cx="4833618" cy="24482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t>NASA has demonstrated through a series of monitoring buoys that sea levels are already rising faster than anticipated. Observations of polar ice caps suggest they are melting at a rate of 9% per decade. </a:t>
            </a:r>
          </a:p>
        </p:txBody>
      </p:sp>
      <p:sp>
        <p:nvSpPr>
          <p:cNvPr id="4" name="TextBox 3">
            <a:extLst>
              <a:ext uri="{FF2B5EF4-FFF2-40B4-BE49-F238E27FC236}">
                <a16:creationId xmlns:a16="http://schemas.microsoft.com/office/drawing/2014/main" id="{6879553F-1E95-FEAD-ED12-DD77354C98FB}"/>
              </a:ext>
            </a:extLst>
          </p:cNvPr>
          <p:cNvSpPr txBox="1"/>
          <p:nvPr/>
        </p:nvSpPr>
        <p:spPr>
          <a:xfrm>
            <a:off x="5852055" y="1508549"/>
            <a:ext cx="2834745"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1800" dirty="0"/>
              <a:t>NASA monitors global sea levels. Data are collected here:</a:t>
            </a:r>
          </a:p>
          <a:p>
            <a:endParaRPr lang="en-US" sz="1800" dirty="0"/>
          </a:p>
          <a:p>
            <a:r>
              <a:rPr lang="en-US" sz="1800" dirty="0"/>
              <a:t>https://sealevel.nasa.gov/understanding-sea-level/key-indicators/global-mean-sea-level</a:t>
            </a:r>
            <a:endParaRPr lang="en-GB" sz="1800" dirty="0"/>
          </a:p>
        </p:txBody>
      </p:sp>
    </p:spTree>
    <p:extLst>
      <p:ext uri="{BB962C8B-B14F-4D97-AF65-F5344CB8AC3E}">
        <p14:creationId xmlns:p14="http://schemas.microsoft.com/office/powerpoint/2010/main" val="1567207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02404-317F-40DD-9725-B2CFDB8A2B97}"/>
              </a:ext>
            </a:extLst>
          </p:cNvPr>
          <p:cNvSpPr>
            <a:spLocks noGrp="1"/>
          </p:cNvSpPr>
          <p:nvPr>
            <p:ph type="title"/>
          </p:nvPr>
        </p:nvSpPr>
        <p:spPr/>
        <p:txBody>
          <a:bodyPr/>
          <a:lstStyle/>
          <a:p>
            <a:r>
              <a:rPr lang="en-GB" dirty="0"/>
              <a:t>Water levels </a:t>
            </a:r>
          </a:p>
        </p:txBody>
      </p:sp>
      <p:sp>
        <p:nvSpPr>
          <p:cNvPr id="3" name="Content Placeholder 2">
            <a:extLst>
              <a:ext uri="{FF2B5EF4-FFF2-40B4-BE49-F238E27FC236}">
                <a16:creationId xmlns:a16="http://schemas.microsoft.com/office/drawing/2014/main" id="{7223FB0C-7AC6-462F-8E9F-8A755F5411EB}"/>
              </a:ext>
            </a:extLst>
          </p:cNvPr>
          <p:cNvSpPr>
            <a:spLocks noGrp="1"/>
          </p:cNvSpPr>
          <p:nvPr>
            <p:ph sz="quarter" idx="10"/>
          </p:nvPr>
        </p:nvSpPr>
        <p:spPr/>
        <p:txBody>
          <a:bodyPr/>
          <a:lstStyle/>
          <a:p>
            <a:r>
              <a:rPr lang="en-GB" dirty="0"/>
              <a:t>What might rising sea levels look like?</a:t>
            </a:r>
          </a:p>
        </p:txBody>
      </p:sp>
      <p:pic>
        <p:nvPicPr>
          <p:cNvPr id="4" name="Picture 3" descr="https://coastal.climatecentral.org/map/6/-0.2127/54.4777/?theme=sea_level_rise&amp;map_type=year&amp;basemap=roadmap&amp;contiguous=true&amp;elevation_model=best_available&amp;forecast_year=2050&amp;pathway=ssp3rcp70&amp;percentile=p50&amp;refresh=true&amp;return_level=return_level_1&amp;rl_model=gtsr&amp;slr_model=ipcc_2021_med">
            <a:extLst>
              <a:ext uri="{FF2B5EF4-FFF2-40B4-BE49-F238E27FC236}">
                <a16:creationId xmlns:a16="http://schemas.microsoft.com/office/drawing/2014/main" id="{F5290A2F-84B2-4911-BDA2-8F096DB827F9}"/>
              </a:ext>
            </a:extLst>
          </p:cNvPr>
          <p:cNvPicPr>
            <a:picLocks noChangeAspect="1"/>
          </p:cNvPicPr>
          <p:nvPr/>
        </p:nvPicPr>
        <p:blipFill rotWithShape="1">
          <a:blip r:embed="rId3"/>
          <a:srcRect t="8000" r="5000" b="12730"/>
          <a:stretch/>
        </p:blipFill>
        <p:spPr>
          <a:xfrm>
            <a:off x="457201" y="2168483"/>
            <a:ext cx="5600534" cy="2628669"/>
          </a:xfrm>
          <a:prstGeom prst="rect">
            <a:avLst/>
          </a:prstGeom>
          <a:ln>
            <a:solidFill>
              <a:schemeClr val="accent1">
                <a:lumMod val="90000"/>
              </a:schemeClr>
            </a:solidFill>
          </a:ln>
        </p:spPr>
      </p:pic>
      <p:sp>
        <p:nvSpPr>
          <p:cNvPr id="5" name="TextBox 4">
            <a:extLst>
              <a:ext uri="{FF2B5EF4-FFF2-40B4-BE49-F238E27FC236}">
                <a16:creationId xmlns:a16="http://schemas.microsoft.com/office/drawing/2014/main" id="{BD2F6CF2-2686-FEEF-B8E6-366A3E97D629}"/>
              </a:ext>
            </a:extLst>
          </p:cNvPr>
          <p:cNvSpPr txBox="1"/>
          <p:nvPr/>
        </p:nvSpPr>
        <p:spPr>
          <a:xfrm>
            <a:off x="6300192" y="2151702"/>
            <a:ext cx="2386607" cy="317009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a:t>To explore interactive maps of changes in water levels (and other maps, such as ice sheets) visit Climate Central: </a:t>
            </a:r>
            <a:r>
              <a:rPr lang="en-US" dirty="0">
                <a:hlinkClick r:id="rId4"/>
              </a:rPr>
              <a:t>https://coastal.climatecentral.org/</a:t>
            </a:r>
            <a:endParaRPr lang="en-US" dirty="0"/>
          </a:p>
          <a:p>
            <a:endParaRPr lang="en-GB" dirty="0"/>
          </a:p>
        </p:txBody>
      </p:sp>
      <p:sp>
        <p:nvSpPr>
          <p:cNvPr id="6" name="TextBox 5">
            <a:extLst>
              <a:ext uri="{FF2B5EF4-FFF2-40B4-BE49-F238E27FC236}">
                <a16:creationId xmlns:a16="http://schemas.microsoft.com/office/drawing/2014/main" id="{5241964E-FDE5-DD95-5205-94C108B19219}"/>
              </a:ext>
            </a:extLst>
          </p:cNvPr>
          <p:cNvSpPr txBox="1"/>
          <p:nvPr/>
        </p:nvSpPr>
        <p:spPr>
          <a:xfrm>
            <a:off x="444841" y="5084390"/>
            <a:ext cx="5338937" cy="261610"/>
          </a:xfrm>
          <a:prstGeom prst="rect">
            <a:avLst/>
          </a:prstGeom>
          <a:noFill/>
        </p:spPr>
        <p:txBody>
          <a:bodyPr wrap="square" rtlCol="0">
            <a:spAutoFit/>
          </a:bodyPr>
          <a:lstStyle/>
          <a:p>
            <a:r>
              <a:rPr lang="en-US" sz="1100" i="1" dirty="0"/>
              <a:t>With permission from Climate Central </a:t>
            </a:r>
            <a:r>
              <a:rPr lang="en-US" sz="1100" i="1" dirty="0">
                <a:hlinkClick r:id="rId5"/>
              </a:rPr>
              <a:t>Terms of use | Climate Central</a:t>
            </a:r>
            <a:endParaRPr lang="en-GB" sz="1100" i="1" dirty="0"/>
          </a:p>
        </p:txBody>
      </p:sp>
    </p:spTree>
    <p:extLst>
      <p:ext uri="{BB962C8B-B14F-4D97-AF65-F5344CB8AC3E}">
        <p14:creationId xmlns:p14="http://schemas.microsoft.com/office/powerpoint/2010/main" val="728118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02404-317F-40DD-9725-B2CFDB8A2B97}"/>
              </a:ext>
            </a:extLst>
          </p:cNvPr>
          <p:cNvSpPr>
            <a:spLocks noGrp="1"/>
          </p:cNvSpPr>
          <p:nvPr>
            <p:ph type="title"/>
          </p:nvPr>
        </p:nvSpPr>
        <p:spPr/>
        <p:txBody>
          <a:bodyPr/>
          <a:lstStyle/>
          <a:p>
            <a:r>
              <a:rPr lang="en-GB" dirty="0"/>
              <a:t>Water levels and the environment  </a:t>
            </a:r>
          </a:p>
        </p:txBody>
      </p:sp>
      <p:sp>
        <p:nvSpPr>
          <p:cNvPr id="3" name="Content Placeholder 2">
            <a:extLst>
              <a:ext uri="{FF2B5EF4-FFF2-40B4-BE49-F238E27FC236}">
                <a16:creationId xmlns:a16="http://schemas.microsoft.com/office/drawing/2014/main" id="{7223FB0C-7AC6-462F-8E9F-8A755F5411EB}"/>
              </a:ext>
            </a:extLst>
          </p:cNvPr>
          <p:cNvSpPr>
            <a:spLocks noGrp="1"/>
          </p:cNvSpPr>
          <p:nvPr>
            <p:ph sz="quarter" idx="10"/>
          </p:nvPr>
        </p:nvSpPr>
        <p:spPr>
          <a:xfrm>
            <a:off x="457200" y="1512000"/>
            <a:ext cx="4330824" cy="4248000"/>
          </a:xfrm>
        </p:spPr>
        <p:txBody>
          <a:bodyPr/>
          <a:lstStyle/>
          <a:p>
            <a:r>
              <a:rPr lang="en-GB" dirty="0"/>
              <a:t>Worldwide, seawater moves in a series of currents known as </a:t>
            </a:r>
            <a:r>
              <a:rPr lang="en-GB" b="1" dirty="0"/>
              <a:t>thermohaline circulation</a:t>
            </a:r>
            <a:r>
              <a:rPr lang="en-GB" dirty="0"/>
              <a:t>, or the ‘global ocean conveyor’. The currents flow due to water density.</a:t>
            </a:r>
          </a:p>
          <a:p>
            <a:r>
              <a:rPr lang="en-GB" dirty="0"/>
              <a:t>These warm saltwater currents are responsible for the relative warmth of the UK climate.</a:t>
            </a:r>
          </a:p>
          <a:p>
            <a:r>
              <a:rPr lang="en-GB" dirty="0"/>
              <a:t>Melting icecaps might have an impact on the warm water current passing the UK, potentially causing greater extremes in temperature.</a:t>
            </a:r>
          </a:p>
        </p:txBody>
      </p:sp>
      <p:pic>
        <p:nvPicPr>
          <p:cNvPr id="6" name="Picture 5" descr="A map of the world with arrows&#10;&#10;Description automatically generated">
            <a:extLst>
              <a:ext uri="{FF2B5EF4-FFF2-40B4-BE49-F238E27FC236}">
                <a16:creationId xmlns:a16="http://schemas.microsoft.com/office/drawing/2014/main" id="{7A4F924F-5F1D-3E5C-22B6-DFACB9715B2E}"/>
              </a:ext>
            </a:extLst>
          </p:cNvPr>
          <p:cNvPicPr>
            <a:picLocks noChangeAspect="1"/>
          </p:cNvPicPr>
          <p:nvPr/>
        </p:nvPicPr>
        <p:blipFill>
          <a:blip r:embed="rId3"/>
          <a:stretch>
            <a:fillRect/>
          </a:stretch>
        </p:blipFill>
        <p:spPr>
          <a:xfrm>
            <a:off x="5233937" y="1512000"/>
            <a:ext cx="3440008" cy="2132805"/>
          </a:xfrm>
          <a:prstGeom prst="rect">
            <a:avLst/>
          </a:prstGeom>
        </p:spPr>
      </p:pic>
    </p:spTree>
    <p:extLst>
      <p:ext uri="{BB962C8B-B14F-4D97-AF65-F5344CB8AC3E}">
        <p14:creationId xmlns:p14="http://schemas.microsoft.com/office/powerpoint/2010/main" val="41498551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05084-AEB9-4642-8FDA-3C3C33C68A39}"/>
              </a:ext>
            </a:extLst>
          </p:cNvPr>
          <p:cNvSpPr>
            <a:spLocks noGrp="1"/>
          </p:cNvSpPr>
          <p:nvPr>
            <p:ph type="title"/>
          </p:nvPr>
        </p:nvSpPr>
        <p:spPr/>
        <p:txBody>
          <a:bodyPr/>
          <a:lstStyle/>
          <a:p>
            <a:r>
              <a:rPr lang="en-GB" dirty="0"/>
              <a:t>Defining environments and habitats</a:t>
            </a:r>
          </a:p>
        </p:txBody>
      </p:sp>
      <p:sp>
        <p:nvSpPr>
          <p:cNvPr id="3" name="Content Placeholder 2">
            <a:extLst>
              <a:ext uri="{FF2B5EF4-FFF2-40B4-BE49-F238E27FC236}">
                <a16:creationId xmlns:a16="http://schemas.microsoft.com/office/drawing/2014/main" id="{1A22301F-7DFF-478E-90DA-064176239594}"/>
              </a:ext>
            </a:extLst>
          </p:cNvPr>
          <p:cNvSpPr>
            <a:spLocks noGrp="1"/>
          </p:cNvSpPr>
          <p:nvPr>
            <p:ph sz="quarter" idx="10"/>
          </p:nvPr>
        </p:nvSpPr>
        <p:spPr>
          <a:xfrm>
            <a:off x="457200" y="1602000"/>
            <a:ext cx="8229600" cy="4248000"/>
          </a:xfrm>
        </p:spPr>
        <p:txBody>
          <a:bodyPr/>
          <a:lstStyle/>
          <a:p>
            <a:pPr algn="ctr"/>
            <a:r>
              <a:rPr lang="en-GB" b="1" dirty="0"/>
              <a:t>Environment </a:t>
            </a:r>
          </a:p>
          <a:p>
            <a:pPr algn="ctr"/>
            <a:r>
              <a:rPr lang="en-GB" dirty="0"/>
              <a:t>‘The surroundings or conditions in which a person, animal or plant lives or operates’ or ‘the natural world, as a whole or in a particular geographical area, especially as affected by human activity’.</a:t>
            </a:r>
          </a:p>
          <a:p>
            <a:pPr algn="ctr"/>
            <a:endParaRPr lang="en-GB" dirty="0"/>
          </a:p>
          <a:p>
            <a:pPr algn="ctr">
              <a:lnSpc>
                <a:spcPct val="100000"/>
              </a:lnSpc>
              <a:spcBef>
                <a:spcPts val="600"/>
              </a:spcBef>
            </a:pPr>
            <a:r>
              <a:rPr lang="en-GB" b="1" dirty="0"/>
              <a:t>Habitat</a:t>
            </a:r>
            <a:r>
              <a:rPr lang="en-GB" dirty="0"/>
              <a:t> </a:t>
            </a:r>
          </a:p>
          <a:p>
            <a:pPr algn="ctr">
              <a:lnSpc>
                <a:spcPct val="100000"/>
              </a:lnSpc>
              <a:spcBef>
                <a:spcPts val="600"/>
              </a:spcBef>
              <a:spcAft>
                <a:spcPts val="600"/>
              </a:spcAft>
            </a:pPr>
            <a:r>
              <a:rPr lang="en-GB" dirty="0"/>
              <a:t>‘The natural home or environment of an animal, plant or other organism.’</a:t>
            </a:r>
          </a:p>
        </p:txBody>
      </p:sp>
    </p:spTree>
    <p:extLst>
      <p:ext uri="{BB962C8B-B14F-4D97-AF65-F5344CB8AC3E}">
        <p14:creationId xmlns:p14="http://schemas.microsoft.com/office/powerpoint/2010/main" val="19355854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887F9-852D-462F-99F4-A144B20D2B32}"/>
              </a:ext>
            </a:extLst>
          </p:cNvPr>
          <p:cNvSpPr>
            <a:spLocks noGrp="1"/>
          </p:cNvSpPr>
          <p:nvPr>
            <p:ph type="title"/>
          </p:nvPr>
        </p:nvSpPr>
        <p:spPr/>
        <p:txBody>
          <a:bodyPr/>
          <a:lstStyle/>
          <a:p>
            <a:r>
              <a:rPr lang="en-GB" dirty="0"/>
              <a:t>Environments and habitats </a:t>
            </a:r>
          </a:p>
        </p:txBody>
      </p:sp>
      <p:sp>
        <p:nvSpPr>
          <p:cNvPr id="3" name="Content Placeholder 2">
            <a:extLst>
              <a:ext uri="{FF2B5EF4-FFF2-40B4-BE49-F238E27FC236}">
                <a16:creationId xmlns:a16="http://schemas.microsoft.com/office/drawing/2014/main" id="{5654546A-74A6-429C-91E7-1CF98BA57FDC}"/>
              </a:ext>
            </a:extLst>
          </p:cNvPr>
          <p:cNvSpPr>
            <a:spLocks noGrp="1"/>
          </p:cNvSpPr>
          <p:nvPr>
            <p:ph sz="quarter" idx="10"/>
          </p:nvPr>
        </p:nvSpPr>
        <p:spPr>
          <a:xfrm>
            <a:off x="445780" y="2519461"/>
            <a:ext cx="3190116" cy="1512168"/>
          </a:xfrm>
        </p:spPr>
        <p:txBody>
          <a:bodyPr/>
          <a:lstStyle/>
          <a:p>
            <a:r>
              <a:rPr lang="en-GB" dirty="0"/>
              <a:t>Organisms occupying specific habitats will struggle to cope with rapid changes in conditions. </a:t>
            </a:r>
          </a:p>
        </p:txBody>
      </p:sp>
      <p:pic>
        <p:nvPicPr>
          <p:cNvPr id="6" name="Picture 5" descr="A map of animals and birds&#10;&#10;Description automatically generated">
            <a:extLst>
              <a:ext uri="{FF2B5EF4-FFF2-40B4-BE49-F238E27FC236}">
                <a16:creationId xmlns:a16="http://schemas.microsoft.com/office/drawing/2014/main" id="{F0B41078-3F6D-D5D0-9D01-A75C4DBA64A7}"/>
              </a:ext>
            </a:extLst>
          </p:cNvPr>
          <p:cNvPicPr>
            <a:picLocks noChangeAspect="1"/>
          </p:cNvPicPr>
          <p:nvPr/>
        </p:nvPicPr>
        <p:blipFill>
          <a:blip r:embed="rId3"/>
          <a:stretch>
            <a:fillRect/>
          </a:stretch>
        </p:blipFill>
        <p:spPr>
          <a:xfrm>
            <a:off x="3707904" y="2339531"/>
            <a:ext cx="4752528" cy="3312368"/>
          </a:xfrm>
          <a:prstGeom prst="rect">
            <a:avLst/>
          </a:prstGeom>
          <a:ln>
            <a:solidFill>
              <a:schemeClr val="tx1"/>
            </a:solidFill>
          </a:ln>
          <a:effectLst>
            <a:outerShdw blurRad="76200" dir="13500000" sy="23000" kx="1200000" algn="br" rotWithShape="0">
              <a:prstClr val="black">
                <a:alpha val="20000"/>
              </a:prstClr>
            </a:outerShdw>
          </a:effectLst>
        </p:spPr>
      </p:pic>
      <p:sp>
        <p:nvSpPr>
          <p:cNvPr id="8" name="TextBox 7">
            <a:extLst>
              <a:ext uri="{FF2B5EF4-FFF2-40B4-BE49-F238E27FC236}">
                <a16:creationId xmlns:a16="http://schemas.microsoft.com/office/drawing/2014/main" id="{44ECFF14-B0B1-5851-CB21-09466A9626BD}"/>
              </a:ext>
            </a:extLst>
          </p:cNvPr>
          <p:cNvSpPr txBox="1"/>
          <p:nvPr/>
        </p:nvSpPr>
        <p:spPr>
          <a:xfrm>
            <a:off x="332058" y="1484784"/>
            <a:ext cx="8363272" cy="707886"/>
          </a:xfrm>
          <a:prstGeom prst="rect">
            <a:avLst/>
          </a:prstGeom>
          <a:noFill/>
        </p:spPr>
        <p:txBody>
          <a:bodyPr wrap="square">
            <a:spAutoFit/>
          </a:bodyPr>
          <a:lstStyle/>
          <a:p>
            <a:r>
              <a:rPr lang="en-GB" dirty="0"/>
              <a:t>Climate change could manifest in changes to rainfall and weather conditions as well as increases and decreases in local temperatures.</a:t>
            </a:r>
          </a:p>
        </p:txBody>
      </p:sp>
    </p:spTree>
    <p:extLst>
      <p:ext uri="{BB962C8B-B14F-4D97-AF65-F5344CB8AC3E}">
        <p14:creationId xmlns:p14="http://schemas.microsoft.com/office/powerpoint/2010/main" val="144208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05084-AEB9-4642-8FDA-3C3C33C68A39}"/>
              </a:ext>
            </a:extLst>
          </p:cNvPr>
          <p:cNvSpPr>
            <a:spLocks noGrp="1"/>
          </p:cNvSpPr>
          <p:nvPr>
            <p:ph type="title"/>
          </p:nvPr>
        </p:nvSpPr>
        <p:spPr>
          <a:xfrm>
            <a:off x="457200" y="1008000"/>
            <a:ext cx="8229600" cy="382588"/>
          </a:xfrm>
        </p:spPr>
        <p:txBody>
          <a:bodyPr/>
          <a:lstStyle/>
          <a:p>
            <a:r>
              <a:rPr lang="en-GB" dirty="0"/>
              <a:t>Flora and fauna</a:t>
            </a:r>
          </a:p>
        </p:txBody>
      </p:sp>
      <p:sp>
        <p:nvSpPr>
          <p:cNvPr id="3" name="Content Placeholder 2">
            <a:extLst>
              <a:ext uri="{FF2B5EF4-FFF2-40B4-BE49-F238E27FC236}">
                <a16:creationId xmlns:a16="http://schemas.microsoft.com/office/drawing/2014/main" id="{1A22301F-7DFF-478E-90DA-064176239594}"/>
              </a:ext>
            </a:extLst>
          </p:cNvPr>
          <p:cNvSpPr>
            <a:spLocks noGrp="1"/>
          </p:cNvSpPr>
          <p:nvPr>
            <p:ph sz="quarter" idx="10"/>
          </p:nvPr>
        </p:nvSpPr>
        <p:spPr>
          <a:xfrm>
            <a:off x="457200" y="1512000"/>
            <a:ext cx="4690864" cy="4581296"/>
          </a:xfrm>
        </p:spPr>
        <p:txBody>
          <a:bodyPr/>
          <a:lstStyle/>
          <a:p>
            <a:r>
              <a:rPr lang="en-GB" dirty="0"/>
              <a:t>There will be changes to the distribution of plants and animals (</a:t>
            </a:r>
            <a:r>
              <a:rPr lang="en-GB" b="1" dirty="0"/>
              <a:t>flora</a:t>
            </a:r>
            <a:r>
              <a:rPr lang="en-GB" dirty="0"/>
              <a:t> and </a:t>
            </a:r>
            <a:r>
              <a:rPr lang="en-GB" b="1" dirty="0"/>
              <a:t>fauna</a:t>
            </a:r>
            <a:r>
              <a:rPr lang="en-GB" dirty="0"/>
              <a:t>) which will impact on habitats. It is estimated that </a:t>
            </a:r>
            <a:r>
              <a:rPr lang="en-US" b="0" i="0" dirty="0">
                <a:solidFill>
                  <a:srgbClr val="000000"/>
                </a:solidFill>
                <a:effectLst/>
              </a:rPr>
              <a:t>56% of Britain’s species are in decline and 15% threatened with extinction.</a:t>
            </a:r>
            <a:endParaRPr lang="en-GB" dirty="0"/>
          </a:p>
          <a:p>
            <a:r>
              <a:rPr lang="en-GB" dirty="0"/>
              <a:t>Depending on climate change, some species populations may grow, others may shrink. </a:t>
            </a:r>
            <a:r>
              <a:rPr lang="en-GB" b="1" dirty="0"/>
              <a:t>Invasive species</a:t>
            </a:r>
            <a:r>
              <a:rPr lang="en-GB" dirty="0"/>
              <a:t> will become more common. By 2050 there will be a predicted 36% increase in alien plant and animal species worldwide, with Europe being at risk of up to 64%.</a:t>
            </a:r>
          </a:p>
        </p:txBody>
      </p:sp>
      <p:sp>
        <p:nvSpPr>
          <p:cNvPr id="4" name="TextBox 3">
            <a:extLst>
              <a:ext uri="{FF2B5EF4-FFF2-40B4-BE49-F238E27FC236}">
                <a16:creationId xmlns:a16="http://schemas.microsoft.com/office/drawing/2014/main" id="{C0140AFB-D59C-44D8-B952-EB94A7F16D1A}"/>
              </a:ext>
            </a:extLst>
          </p:cNvPr>
          <p:cNvSpPr txBox="1"/>
          <p:nvPr/>
        </p:nvSpPr>
        <p:spPr>
          <a:xfrm>
            <a:off x="5509836" y="1428944"/>
            <a:ext cx="3146811" cy="369332"/>
          </a:xfrm>
          <a:prstGeom prst="rect">
            <a:avLst/>
          </a:prstGeom>
          <a:noFill/>
          <a:ln>
            <a:solidFill>
              <a:schemeClr val="accent1"/>
            </a:solidFill>
          </a:ln>
        </p:spPr>
        <p:txBody>
          <a:bodyPr wrap="square" rtlCol="0">
            <a:spAutoFit/>
          </a:bodyPr>
          <a:lstStyle/>
          <a:p>
            <a:pPr algn="ctr"/>
            <a:r>
              <a:rPr lang="en-GB" sz="1800" b="1" dirty="0"/>
              <a:t>Decreasing distributions</a:t>
            </a:r>
          </a:p>
        </p:txBody>
      </p:sp>
      <p:sp>
        <p:nvSpPr>
          <p:cNvPr id="9" name="TextBox 8">
            <a:extLst>
              <a:ext uri="{FF2B5EF4-FFF2-40B4-BE49-F238E27FC236}">
                <a16:creationId xmlns:a16="http://schemas.microsoft.com/office/drawing/2014/main" id="{B0B245D9-D54C-4768-B688-505EA363F1A8}"/>
              </a:ext>
            </a:extLst>
          </p:cNvPr>
          <p:cNvSpPr txBox="1"/>
          <p:nvPr/>
        </p:nvSpPr>
        <p:spPr>
          <a:xfrm>
            <a:off x="5480152" y="3405309"/>
            <a:ext cx="3146811" cy="369332"/>
          </a:xfrm>
          <a:prstGeom prst="rect">
            <a:avLst/>
          </a:prstGeom>
          <a:noFill/>
          <a:ln>
            <a:solidFill>
              <a:schemeClr val="accent1"/>
            </a:solidFill>
          </a:ln>
        </p:spPr>
        <p:txBody>
          <a:bodyPr wrap="square" rtlCol="0">
            <a:spAutoFit/>
          </a:bodyPr>
          <a:lstStyle/>
          <a:p>
            <a:pPr algn="ctr"/>
            <a:r>
              <a:rPr lang="en-GB" sz="1800" b="1" dirty="0"/>
              <a:t>Increasing distributions</a:t>
            </a:r>
          </a:p>
        </p:txBody>
      </p:sp>
      <p:pic>
        <p:nvPicPr>
          <p:cNvPr id="15" name="Picture 14" descr="A small animal in the grass&#10;&#10;Description automatically generated">
            <a:extLst>
              <a:ext uri="{FF2B5EF4-FFF2-40B4-BE49-F238E27FC236}">
                <a16:creationId xmlns:a16="http://schemas.microsoft.com/office/drawing/2014/main" id="{43ADDBA8-39D2-7E8A-4E42-11EB269EBD56}"/>
              </a:ext>
            </a:extLst>
          </p:cNvPr>
          <p:cNvPicPr>
            <a:picLocks noChangeAspect="1"/>
          </p:cNvPicPr>
          <p:nvPr/>
        </p:nvPicPr>
        <p:blipFill>
          <a:blip r:embed="rId3"/>
          <a:stretch>
            <a:fillRect/>
          </a:stretch>
        </p:blipFill>
        <p:spPr>
          <a:xfrm>
            <a:off x="5509836" y="2087230"/>
            <a:ext cx="1524000" cy="1018032"/>
          </a:xfrm>
          <a:prstGeom prst="rect">
            <a:avLst/>
          </a:prstGeom>
        </p:spPr>
      </p:pic>
      <p:pic>
        <p:nvPicPr>
          <p:cNvPr id="17" name="Picture 16" descr="A close up of a bird&#10;&#10;Description automatically generated">
            <a:extLst>
              <a:ext uri="{FF2B5EF4-FFF2-40B4-BE49-F238E27FC236}">
                <a16:creationId xmlns:a16="http://schemas.microsoft.com/office/drawing/2014/main" id="{6F98FE59-F33A-007A-3283-F005B557F659}"/>
              </a:ext>
            </a:extLst>
          </p:cNvPr>
          <p:cNvPicPr>
            <a:picLocks noChangeAspect="1"/>
          </p:cNvPicPr>
          <p:nvPr/>
        </p:nvPicPr>
        <p:blipFill>
          <a:blip r:embed="rId4"/>
          <a:stretch>
            <a:fillRect/>
          </a:stretch>
        </p:blipFill>
        <p:spPr>
          <a:xfrm>
            <a:off x="7135756" y="2083825"/>
            <a:ext cx="1529097" cy="1021437"/>
          </a:xfrm>
          <a:prstGeom prst="rect">
            <a:avLst/>
          </a:prstGeom>
        </p:spPr>
      </p:pic>
      <p:pic>
        <p:nvPicPr>
          <p:cNvPr id="19" name="Picture 18" descr="A close-up of a bee&#10;&#10;Description automatically generated">
            <a:extLst>
              <a:ext uri="{FF2B5EF4-FFF2-40B4-BE49-F238E27FC236}">
                <a16:creationId xmlns:a16="http://schemas.microsoft.com/office/drawing/2014/main" id="{3AEF5B6A-1944-7D31-DD40-B41C343612FE}"/>
              </a:ext>
            </a:extLst>
          </p:cNvPr>
          <p:cNvPicPr>
            <a:picLocks noChangeAspect="1"/>
          </p:cNvPicPr>
          <p:nvPr/>
        </p:nvPicPr>
        <p:blipFill>
          <a:blip r:embed="rId5"/>
          <a:stretch>
            <a:fillRect/>
          </a:stretch>
        </p:blipFill>
        <p:spPr>
          <a:xfrm>
            <a:off x="5513560" y="4081204"/>
            <a:ext cx="1524000" cy="1018032"/>
          </a:xfrm>
          <a:prstGeom prst="rect">
            <a:avLst/>
          </a:prstGeom>
        </p:spPr>
      </p:pic>
      <p:pic>
        <p:nvPicPr>
          <p:cNvPr id="21" name="Picture 20" descr="A brown animal in the grass&#10;&#10;Description automatically generated">
            <a:extLst>
              <a:ext uri="{FF2B5EF4-FFF2-40B4-BE49-F238E27FC236}">
                <a16:creationId xmlns:a16="http://schemas.microsoft.com/office/drawing/2014/main" id="{5D9D5DAA-5CFC-9091-4644-097E34BA141B}"/>
              </a:ext>
            </a:extLst>
          </p:cNvPr>
          <p:cNvPicPr>
            <a:picLocks noChangeAspect="1"/>
          </p:cNvPicPr>
          <p:nvPr/>
        </p:nvPicPr>
        <p:blipFill>
          <a:blip r:embed="rId6"/>
          <a:stretch>
            <a:fillRect/>
          </a:stretch>
        </p:blipFill>
        <p:spPr>
          <a:xfrm>
            <a:off x="7157703" y="4079501"/>
            <a:ext cx="1529097" cy="1021437"/>
          </a:xfrm>
          <a:prstGeom prst="rect">
            <a:avLst/>
          </a:prstGeom>
        </p:spPr>
      </p:pic>
    </p:spTree>
    <p:extLst>
      <p:ext uri="{BB962C8B-B14F-4D97-AF65-F5344CB8AC3E}">
        <p14:creationId xmlns:p14="http://schemas.microsoft.com/office/powerpoint/2010/main" val="34239513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833BF2-9BFB-4A68-8BD8-AD0B9BF3D994}">
  <ds:schemaRefs>
    <ds:schemaRef ds:uri="http://schemas.microsoft.com/office/2006/documentManagement/types"/>
    <ds:schemaRef ds:uri="http://purl.org/dc/dcmitype/"/>
    <ds:schemaRef ds:uri="http://purl.org/dc/elements/1.1/"/>
    <ds:schemaRef ds:uri="http://www.w3.org/XML/1998/namespace"/>
    <ds:schemaRef ds:uri="http://purl.org/dc/terms/"/>
    <ds:schemaRef ds:uri="http://schemas.microsoft.com/office/infopath/2007/PartnerControls"/>
    <ds:schemaRef ds:uri="http://schemas.microsoft.com/office/2006/metadata/properties"/>
    <ds:schemaRef ds:uri="http://schemas.openxmlformats.org/package/2006/metadata/core-properties"/>
    <ds:schemaRef ds:uri="dc27f8d2-3406-4c8c-bba2-d1bd495ca71b"/>
    <ds:schemaRef ds:uri="9aa5bd41-8bfc-4bb4-b44b-3ff9857b89ca"/>
  </ds:schemaRefs>
</ds:datastoreItem>
</file>

<file path=customXml/itemProps2.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3.xml><?xml version="1.0" encoding="utf-8"?>
<ds:datastoreItem xmlns:ds="http://schemas.openxmlformats.org/officeDocument/2006/customXml" ds:itemID="{8E70A758-D732-4FB8-80AD-0319784E04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TotalTime>
  <Words>1212</Words>
  <Application>Microsoft Office PowerPoint</Application>
  <PresentationFormat>On-screen Show (4:3)</PresentationFormat>
  <Paragraphs>109</Paragraphs>
  <Slides>19</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ＭＳ Ｐゴシック</vt:lpstr>
      <vt:lpstr>Arial</vt:lpstr>
      <vt:lpstr>Lucida Grande</vt:lpstr>
      <vt:lpstr>Times New Roman</vt:lpstr>
      <vt:lpstr>Default Design</vt:lpstr>
      <vt:lpstr>2.3 The causes, impact and management of climate change  PowerPoint 11: Impacts of climate change</vt:lpstr>
      <vt:lpstr>Objectives </vt:lpstr>
      <vt:lpstr>Your turn</vt:lpstr>
      <vt:lpstr>Water levels </vt:lpstr>
      <vt:lpstr>Water levels </vt:lpstr>
      <vt:lpstr>Water levels and the environment  </vt:lpstr>
      <vt:lpstr>Defining environments and habitats</vt:lpstr>
      <vt:lpstr>Environments and habitats </vt:lpstr>
      <vt:lpstr>Flora and fauna</vt:lpstr>
      <vt:lpstr>Conservation</vt:lpstr>
      <vt:lpstr>Conservation practices</vt:lpstr>
      <vt:lpstr>Wildfires </vt:lpstr>
      <vt:lpstr>Soil erosion</vt:lpstr>
      <vt:lpstr>Your turn</vt:lpstr>
      <vt:lpstr>Food security</vt:lpstr>
      <vt:lpstr>Crop production</vt:lpstr>
      <vt:lpstr>Future challenges</vt:lpstr>
      <vt:lpstr>Your turn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229</cp:revision>
  <dcterms:created xsi:type="dcterms:W3CDTF">2013-05-28T00:38:54Z</dcterms:created>
  <dcterms:modified xsi:type="dcterms:W3CDTF">2024-03-18T15:32:45Z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