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369" r:id="rId5"/>
    <p:sldId id="353" r:id="rId6"/>
    <p:sldId id="341" r:id="rId7"/>
    <p:sldId id="364" r:id="rId8"/>
    <p:sldId id="344" r:id="rId9"/>
    <p:sldId id="349" r:id="rId10"/>
    <p:sldId id="350" r:id="rId11"/>
    <p:sldId id="365" r:id="rId12"/>
    <p:sldId id="351" r:id="rId13"/>
    <p:sldId id="366" r:id="rId14"/>
    <p:sldId id="348" r:id="rId15"/>
  </p:sldIdLst>
  <p:sldSz cx="9144000" cy="6858000" type="screen4x3"/>
  <p:notesSz cx="6797675" cy="9926638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2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613"/>
    <a:srgbClr val="D81E05"/>
    <a:srgbClr val="FF5050"/>
    <a:srgbClr val="F3FFE5"/>
    <a:srgbClr val="0077E3"/>
    <a:srgbClr val="000000"/>
    <a:srgbClr val="D9D9D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7" autoAdjust="0"/>
    <p:restoredTop sz="77823" autoAdjust="0"/>
  </p:normalViewPr>
  <p:slideViewPr>
    <p:cSldViewPr showGuides="1">
      <p:cViewPr varScale="1">
        <p:scale>
          <a:sx n="64" d="100"/>
          <a:sy n="64" d="100"/>
        </p:scale>
        <p:origin x="1469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18766C81-6047-40CB-A606-B0BA6942D57C}"/>
    <pc:docChg chg="undo redo custSel addSld delSld modSld sldOrd">
      <pc:chgData name="Caroline Prodger" userId="e4ef2e75-b60b-401b-8ebe-291bdcf405f4" providerId="ADAL" clId="{18766C81-6047-40CB-A606-B0BA6942D57C}" dt="2023-07-17T23:27:43.275" v="1781" actId="1076"/>
      <pc:docMkLst>
        <pc:docMk/>
      </pc:docMkLst>
      <pc:sldChg chg="modSp mod">
        <pc:chgData name="Caroline Prodger" userId="e4ef2e75-b60b-401b-8ebe-291bdcf405f4" providerId="ADAL" clId="{18766C81-6047-40CB-A606-B0BA6942D57C}" dt="2023-07-17T20:19:09.985" v="27" actId="20577"/>
        <pc:sldMkLst>
          <pc:docMk/>
          <pc:sldMk cId="0" sldId="256"/>
        </pc:sldMkLst>
        <pc:spChg chg="mod">
          <ac:chgData name="Caroline Prodger" userId="e4ef2e75-b60b-401b-8ebe-291bdcf405f4" providerId="ADAL" clId="{18766C81-6047-40CB-A606-B0BA6942D57C}" dt="2023-07-17T20:19:09.985" v="27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 modNotesTx">
        <pc:chgData name="Caroline Prodger" userId="e4ef2e75-b60b-401b-8ebe-291bdcf405f4" providerId="ADAL" clId="{18766C81-6047-40CB-A606-B0BA6942D57C}" dt="2023-07-17T20:33:28.350" v="430" actId="1076"/>
        <pc:sldMkLst>
          <pc:docMk/>
          <pc:sldMk cId="184346967" sldId="341"/>
        </pc:sldMkLst>
        <pc:spChg chg="mod">
          <ac:chgData name="Caroline Prodger" userId="e4ef2e75-b60b-401b-8ebe-291bdcf405f4" providerId="ADAL" clId="{18766C81-6047-40CB-A606-B0BA6942D57C}" dt="2023-07-17T20:33:28.350" v="430" actId="1076"/>
          <ac:spMkLst>
            <pc:docMk/>
            <pc:sldMk cId="184346967" sldId="341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18766C81-6047-40CB-A606-B0BA6942D57C}" dt="2023-07-17T20:30:20.911" v="379" actId="478"/>
          <ac:spMkLst>
            <pc:docMk/>
            <pc:sldMk cId="184346967" sldId="341"/>
            <ac:spMk id="4" creationId="{00000000-0000-0000-0000-000000000000}"/>
          </ac:spMkLst>
        </pc:spChg>
        <pc:spChg chg="add mod">
          <ac:chgData name="Caroline Prodger" userId="e4ef2e75-b60b-401b-8ebe-291bdcf405f4" providerId="ADAL" clId="{18766C81-6047-40CB-A606-B0BA6942D57C}" dt="2023-07-17T20:33:23.414" v="429" actId="20577"/>
          <ac:spMkLst>
            <pc:docMk/>
            <pc:sldMk cId="184346967" sldId="341"/>
            <ac:spMk id="7" creationId="{F0D80F49-A6F0-EDCA-C303-BF8961DB3BEE}"/>
          </ac:spMkLst>
        </pc:spChg>
        <pc:picChg chg="del mod">
          <ac:chgData name="Caroline Prodger" userId="e4ef2e75-b60b-401b-8ebe-291bdcf405f4" providerId="ADAL" clId="{18766C81-6047-40CB-A606-B0BA6942D57C}" dt="2023-07-17T20:30:16.659" v="376" actId="478"/>
          <ac:picMkLst>
            <pc:docMk/>
            <pc:sldMk cId="184346967" sldId="341"/>
            <ac:picMk id="6" creationId="{86E2C548-55F5-413C-B846-720A3FEEEA53}"/>
          </ac:picMkLst>
        </pc:picChg>
      </pc:sldChg>
      <pc:sldChg chg="addSp delSp modSp mod">
        <pc:chgData name="Caroline Prodger" userId="e4ef2e75-b60b-401b-8ebe-291bdcf405f4" providerId="ADAL" clId="{18766C81-6047-40CB-A606-B0BA6942D57C}" dt="2023-07-17T20:56:08.234" v="744" actId="20577"/>
        <pc:sldMkLst>
          <pc:docMk/>
          <pc:sldMk cId="445095058" sldId="344"/>
        </pc:sldMkLst>
        <pc:spChg chg="mod">
          <ac:chgData name="Caroline Prodger" userId="e4ef2e75-b60b-401b-8ebe-291bdcf405f4" providerId="ADAL" clId="{18766C81-6047-40CB-A606-B0BA6942D57C}" dt="2023-07-17T20:55:26.973" v="736" actId="113"/>
          <ac:spMkLst>
            <pc:docMk/>
            <pc:sldMk cId="445095058" sldId="344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18766C81-6047-40CB-A606-B0BA6942D57C}" dt="2023-07-17T20:56:08.234" v="744" actId="20577"/>
          <ac:spMkLst>
            <pc:docMk/>
            <pc:sldMk cId="445095058" sldId="344"/>
            <ac:spMk id="7" creationId="{8D6859BD-F4F0-B767-4024-6119D4CC6BE1}"/>
          </ac:spMkLst>
        </pc:spChg>
        <pc:picChg chg="add mod">
          <ac:chgData name="Caroline Prodger" userId="e4ef2e75-b60b-401b-8ebe-291bdcf405f4" providerId="ADAL" clId="{18766C81-6047-40CB-A606-B0BA6942D57C}" dt="2023-07-17T20:52:00.971" v="678" actId="14100"/>
          <ac:picMkLst>
            <pc:docMk/>
            <pc:sldMk cId="445095058" sldId="344"/>
            <ac:picMk id="5" creationId="{4EEC268E-A6CF-553E-0B97-BB187122E192}"/>
          </ac:picMkLst>
        </pc:picChg>
        <pc:picChg chg="del">
          <ac:chgData name="Caroline Prodger" userId="e4ef2e75-b60b-401b-8ebe-291bdcf405f4" providerId="ADAL" clId="{18766C81-6047-40CB-A606-B0BA6942D57C}" dt="2023-07-17T20:50:44.791" v="664" actId="478"/>
          <ac:picMkLst>
            <pc:docMk/>
            <pc:sldMk cId="445095058" sldId="344"/>
            <ac:picMk id="11" creationId="{04ECC2B9-302C-4D1A-B8F3-704E2353B3EB}"/>
          </ac:picMkLst>
        </pc:picChg>
      </pc:sldChg>
      <pc:sldChg chg="addSp delSp modSp mod delCm modCm">
        <pc:chgData name="Caroline Prodger" userId="e4ef2e75-b60b-401b-8ebe-291bdcf405f4" providerId="ADAL" clId="{18766C81-6047-40CB-A606-B0BA6942D57C}" dt="2023-07-17T20:57:43.417" v="752" actId="14100"/>
        <pc:sldMkLst>
          <pc:docMk/>
          <pc:sldMk cId="77658473" sldId="349"/>
        </pc:sldMkLst>
        <pc:spChg chg="mod">
          <ac:chgData name="Caroline Prodger" userId="e4ef2e75-b60b-401b-8ebe-291bdcf405f4" providerId="ADAL" clId="{18766C81-6047-40CB-A606-B0BA6942D57C}" dt="2023-07-17T20:55:18.419" v="735" actId="113"/>
          <ac:spMkLst>
            <pc:docMk/>
            <pc:sldMk cId="77658473" sldId="349"/>
            <ac:spMk id="3" creationId="{00000000-0000-0000-0000-000000000000}"/>
          </ac:spMkLst>
        </pc:spChg>
        <pc:picChg chg="del">
          <ac:chgData name="Caroline Prodger" userId="e4ef2e75-b60b-401b-8ebe-291bdcf405f4" providerId="ADAL" clId="{18766C81-6047-40CB-A606-B0BA6942D57C}" dt="2023-07-17T20:56:18.128" v="745" actId="478"/>
          <ac:picMkLst>
            <pc:docMk/>
            <pc:sldMk cId="77658473" sldId="349"/>
            <ac:picMk id="5" creationId="{90ED82EA-867B-4B2A-94F1-F52C452F2287}"/>
          </ac:picMkLst>
        </pc:picChg>
        <pc:picChg chg="add mod">
          <ac:chgData name="Caroline Prodger" userId="e4ef2e75-b60b-401b-8ebe-291bdcf405f4" providerId="ADAL" clId="{18766C81-6047-40CB-A606-B0BA6942D57C}" dt="2023-07-17T20:57:43.417" v="752" actId="14100"/>
          <ac:picMkLst>
            <pc:docMk/>
            <pc:sldMk cId="77658473" sldId="349"/>
            <ac:picMk id="6" creationId="{6DBD9301-721D-2775-61F6-5C61BA02B42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Caroline Prodger" userId="e4ef2e75-b60b-401b-8ebe-291bdcf405f4" providerId="ADAL" clId="{18766C81-6047-40CB-A606-B0BA6942D57C}" dt="2023-07-17T20:56:21.504" v="747"/>
              <pc2:cmMkLst xmlns:pc2="http://schemas.microsoft.com/office/powerpoint/2019/9/main/command">
                <pc:docMk/>
                <pc:sldMk cId="77658473" sldId="349"/>
                <pc2:cmMk id="{A204BBAC-8C46-4147-AB2D-D15D79857669}"/>
              </pc2:cmMkLst>
            </pc226:cmChg>
          </p:ext>
        </pc:extLst>
      </pc:sldChg>
      <pc:sldChg chg="addSp delSp modSp mod delAnim">
        <pc:chgData name="Caroline Prodger" userId="e4ef2e75-b60b-401b-8ebe-291bdcf405f4" providerId="ADAL" clId="{18766C81-6047-40CB-A606-B0BA6942D57C}" dt="2023-07-17T21:01:29.018" v="816" actId="1076"/>
        <pc:sldMkLst>
          <pc:docMk/>
          <pc:sldMk cId="633241529" sldId="350"/>
        </pc:sldMkLst>
        <pc:spChg chg="mod">
          <ac:chgData name="Caroline Prodger" userId="e4ef2e75-b60b-401b-8ebe-291bdcf405f4" providerId="ADAL" clId="{18766C81-6047-40CB-A606-B0BA6942D57C}" dt="2023-07-17T21:01:12.331" v="812" actId="14100"/>
          <ac:spMkLst>
            <pc:docMk/>
            <pc:sldMk cId="633241529" sldId="350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18766C81-6047-40CB-A606-B0BA6942D57C}" dt="2023-07-17T21:01:29.018" v="816" actId="1076"/>
          <ac:picMkLst>
            <pc:docMk/>
            <pc:sldMk cId="633241529" sldId="350"/>
            <ac:picMk id="5" creationId="{196BED05-3DBF-F0D0-29FF-3E491A04B888}"/>
          </ac:picMkLst>
        </pc:picChg>
        <pc:picChg chg="del mod">
          <ac:chgData name="Caroline Prodger" userId="e4ef2e75-b60b-401b-8ebe-291bdcf405f4" providerId="ADAL" clId="{18766C81-6047-40CB-A606-B0BA6942D57C}" dt="2023-07-17T20:58:25.855" v="758" actId="478"/>
          <ac:picMkLst>
            <pc:docMk/>
            <pc:sldMk cId="633241529" sldId="350"/>
            <ac:picMk id="11" creationId="{8FDA5974-2DD6-4A55-9620-BAB762E3ACE2}"/>
          </ac:picMkLst>
        </pc:picChg>
        <pc:picChg chg="del">
          <ac:chgData name="Caroline Prodger" userId="e4ef2e75-b60b-401b-8ebe-291bdcf405f4" providerId="ADAL" clId="{18766C81-6047-40CB-A606-B0BA6942D57C}" dt="2023-07-17T20:59:56.921" v="811" actId="478"/>
          <ac:picMkLst>
            <pc:docMk/>
            <pc:sldMk cId="633241529" sldId="350"/>
            <ac:picMk id="13" creationId="{6F8D0953-D150-4E69-82EC-3E130A4BCD28}"/>
          </ac:picMkLst>
        </pc:picChg>
      </pc:sldChg>
      <pc:sldChg chg="addSp delSp modSp mod delCm modNotesTx">
        <pc:chgData name="Caroline Prodger" userId="e4ef2e75-b60b-401b-8ebe-291bdcf405f4" providerId="ADAL" clId="{18766C81-6047-40CB-A606-B0BA6942D57C}" dt="2023-07-17T23:27:43.275" v="1781" actId="1076"/>
        <pc:sldMkLst>
          <pc:docMk/>
          <pc:sldMk cId="2572195373" sldId="351"/>
        </pc:sldMkLst>
        <pc:spChg chg="mod">
          <ac:chgData name="Caroline Prodger" userId="e4ef2e75-b60b-401b-8ebe-291bdcf405f4" providerId="ADAL" clId="{18766C81-6047-40CB-A606-B0BA6942D57C}" dt="2023-07-17T22:53:06.572" v="1252" actId="20577"/>
          <ac:spMkLst>
            <pc:docMk/>
            <pc:sldMk cId="2572195373" sldId="351"/>
            <ac:spMk id="2" creationId="{00000000-0000-0000-0000-000000000000}"/>
          </ac:spMkLst>
        </pc:spChg>
        <pc:spChg chg="mod">
          <ac:chgData name="Caroline Prodger" userId="e4ef2e75-b60b-401b-8ebe-291bdcf405f4" providerId="ADAL" clId="{18766C81-6047-40CB-A606-B0BA6942D57C}" dt="2023-07-17T22:47:51.801" v="1042" actId="255"/>
          <ac:spMkLst>
            <pc:docMk/>
            <pc:sldMk cId="2572195373" sldId="351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18766C81-6047-40CB-A606-B0BA6942D57C}" dt="2023-07-17T23:27:17.258" v="1779"/>
          <ac:spMkLst>
            <pc:docMk/>
            <pc:sldMk cId="2572195373" sldId="351"/>
            <ac:spMk id="4" creationId="{27F9C5CF-1203-DF9D-CA4A-5BE517390FE9}"/>
          </ac:spMkLst>
        </pc:spChg>
        <pc:spChg chg="add mod">
          <ac:chgData name="Caroline Prodger" userId="e4ef2e75-b60b-401b-8ebe-291bdcf405f4" providerId="ADAL" clId="{18766C81-6047-40CB-A606-B0BA6942D57C}" dt="2023-07-17T23:27:43.275" v="1781" actId="1076"/>
          <ac:spMkLst>
            <pc:docMk/>
            <pc:sldMk cId="2572195373" sldId="351"/>
            <ac:spMk id="6" creationId="{6F36DA16-46E5-0F08-3122-ABAA43B2029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18766C81-6047-40CB-A606-B0BA6942D57C}" dt="2023-07-17T22:45:42.767" v="1022"/>
              <pc2:cmMkLst xmlns:pc2="http://schemas.microsoft.com/office/powerpoint/2019/9/main/command">
                <pc:docMk/>
                <pc:sldMk cId="2572195373" sldId="351"/>
                <pc2:cmMk id="{15697C60-21D3-4790-AF76-695E0B6E74EE}"/>
              </pc2:cmMkLst>
            </pc226:cmChg>
          </p:ext>
        </pc:extLst>
      </pc:sldChg>
      <pc:sldChg chg="del">
        <pc:chgData name="Caroline Prodger" userId="e4ef2e75-b60b-401b-8ebe-291bdcf405f4" providerId="ADAL" clId="{18766C81-6047-40CB-A606-B0BA6942D57C}" dt="2023-07-17T22:49:37.142" v="1175" actId="2696"/>
        <pc:sldMkLst>
          <pc:docMk/>
          <pc:sldMk cId="2570182058" sldId="355"/>
        </pc:sldMkLst>
      </pc:sldChg>
      <pc:sldChg chg="del">
        <pc:chgData name="Caroline Prodger" userId="e4ef2e75-b60b-401b-8ebe-291bdcf405f4" providerId="ADAL" clId="{18766C81-6047-40CB-A606-B0BA6942D57C}" dt="2023-07-17T22:33:44.296" v="820" actId="2696"/>
        <pc:sldMkLst>
          <pc:docMk/>
          <pc:sldMk cId="3990432002" sldId="356"/>
        </pc:sldMkLst>
      </pc:sldChg>
      <pc:sldChg chg="del">
        <pc:chgData name="Caroline Prodger" userId="e4ef2e75-b60b-401b-8ebe-291bdcf405f4" providerId="ADAL" clId="{18766C81-6047-40CB-A606-B0BA6942D57C}" dt="2023-07-17T22:33:39.819" v="819" actId="2696"/>
        <pc:sldMkLst>
          <pc:docMk/>
          <pc:sldMk cId="605694803" sldId="357"/>
        </pc:sldMkLst>
      </pc:sldChg>
      <pc:sldChg chg="del">
        <pc:chgData name="Caroline Prodger" userId="e4ef2e75-b60b-401b-8ebe-291bdcf405f4" providerId="ADAL" clId="{18766C81-6047-40CB-A606-B0BA6942D57C}" dt="2023-07-17T22:33:36.584" v="818" actId="2696"/>
        <pc:sldMkLst>
          <pc:docMk/>
          <pc:sldMk cId="3158926397" sldId="358"/>
        </pc:sldMkLst>
      </pc:sldChg>
      <pc:sldChg chg="delSp modSp mod ord delAnim delCm modNotesTx">
        <pc:chgData name="Caroline Prodger" userId="e4ef2e75-b60b-401b-8ebe-291bdcf405f4" providerId="ADAL" clId="{18766C81-6047-40CB-A606-B0BA6942D57C}" dt="2023-07-17T23:00:39.485" v="1317" actId="1076"/>
        <pc:sldMkLst>
          <pc:docMk/>
          <pc:sldMk cId="1245004216" sldId="359"/>
        </pc:sldMkLst>
        <pc:picChg chg="mod">
          <ac:chgData name="Caroline Prodger" userId="e4ef2e75-b60b-401b-8ebe-291bdcf405f4" providerId="ADAL" clId="{18766C81-6047-40CB-A606-B0BA6942D57C}" dt="2023-07-17T23:00:39.485" v="1317" actId="1076"/>
          <ac:picMkLst>
            <pc:docMk/>
            <pc:sldMk cId="1245004216" sldId="359"/>
            <ac:picMk id="5" creationId="{87E0ACCF-B4FF-4581-9192-7903611EF840}"/>
          </ac:picMkLst>
        </pc:picChg>
        <pc:picChg chg="del mod">
          <ac:chgData name="Caroline Prodger" userId="e4ef2e75-b60b-401b-8ebe-291bdcf405f4" providerId="ADAL" clId="{18766C81-6047-40CB-A606-B0BA6942D57C}" dt="2023-07-17T22:53:19.612" v="1255" actId="478"/>
          <ac:picMkLst>
            <pc:docMk/>
            <pc:sldMk cId="1245004216" sldId="359"/>
            <ac:picMk id="6" creationId="{B49CDDA9-3ECA-4617-93B8-2B8C248D49E3}"/>
          </ac:picMkLst>
        </pc:picChg>
        <pc:picChg chg="del mod">
          <ac:chgData name="Caroline Prodger" userId="e4ef2e75-b60b-401b-8ebe-291bdcf405f4" providerId="ADAL" clId="{18766C81-6047-40CB-A606-B0BA6942D57C}" dt="2023-07-17T22:53:20.664" v="1256" actId="478"/>
          <ac:picMkLst>
            <pc:docMk/>
            <pc:sldMk cId="1245004216" sldId="359"/>
            <ac:picMk id="7" creationId="{F244BD79-E456-4A0C-A12F-32A89902308C}"/>
          </ac:picMkLst>
        </pc:picChg>
        <pc:picChg chg="del mod">
          <ac:chgData name="Caroline Prodger" userId="e4ef2e75-b60b-401b-8ebe-291bdcf405f4" providerId="ADAL" clId="{18766C81-6047-40CB-A606-B0BA6942D57C}" dt="2023-07-17T22:53:18.433" v="1254" actId="478"/>
          <ac:picMkLst>
            <pc:docMk/>
            <pc:sldMk cId="1245004216" sldId="359"/>
            <ac:picMk id="8" creationId="{0DF9B7D1-2766-48E1-80A7-F9054A8EA569}"/>
          </ac:picMkLst>
        </pc:picChg>
        <pc:picChg chg="del mod">
          <ac:chgData name="Caroline Prodger" userId="e4ef2e75-b60b-401b-8ebe-291bdcf405f4" providerId="ADAL" clId="{18766C81-6047-40CB-A606-B0BA6942D57C}" dt="2023-07-17T22:53:15.279" v="1253" actId="478"/>
          <ac:picMkLst>
            <pc:docMk/>
            <pc:sldMk cId="1245004216" sldId="359"/>
            <ac:picMk id="10" creationId="{54A6F5D7-B7BC-48FF-A9CD-869A8D77005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18766C81-6047-40CB-A606-B0BA6942D57C}" dt="2023-07-17T22:51:49.762" v="1236"/>
              <pc2:cmMkLst xmlns:pc2="http://schemas.microsoft.com/office/powerpoint/2019/9/main/command">
                <pc:docMk/>
                <pc:sldMk cId="1245004216" sldId="359"/>
                <pc2:cmMk id="{15697C60-21D3-4790-AF76-695E0B6E74EE}"/>
              </pc2:cmMkLst>
            </pc226:cmChg>
          </p:ext>
        </pc:extLst>
      </pc:sldChg>
      <pc:sldChg chg="del">
        <pc:chgData name="Caroline Prodger" userId="e4ef2e75-b60b-401b-8ebe-291bdcf405f4" providerId="ADAL" clId="{18766C81-6047-40CB-A606-B0BA6942D57C}" dt="2023-07-17T22:33:31.478" v="817" actId="2696"/>
        <pc:sldMkLst>
          <pc:docMk/>
          <pc:sldMk cId="4226026623" sldId="360"/>
        </pc:sldMkLst>
      </pc:sldChg>
      <pc:sldChg chg="del">
        <pc:chgData name="Caroline Prodger" userId="e4ef2e75-b60b-401b-8ebe-291bdcf405f4" providerId="ADAL" clId="{18766C81-6047-40CB-A606-B0BA6942D57C}" dt="2023-07-17T22:34:01.638" v="825" actId="2696"/>
        <pc:sldMkLst>
          <pc:docMk/>
          <pc:sldMk cId="1852508050" sldId="362"/>
        </pc:sldMkLst>
      </pc:sldChg>
      <pc:sldChg chg="delSp modSp del mod ord">
        <pc:chgData name="Caroline Prodger" userId="e4ef2e75-b60b-401b-8ebe-291bdcf405f4" providerId="ADAL" clId="{18766C81-6047-40CB-A606-B0BA6942D57C}" dt="2023-07-17T22:45:26.641" v="1021" actId="2696"/>
        <pc:sldMkLst>
          <pc:docMk/>
          <pc:sldMk cId="958833654" sldId="363"/>
        </pc:sldMkLst>
        <pc:spChg chg="mod">
          <ac:chgData name="Caroline Prodger" userId="e4ef2e75-b60b-401b-8ebe-291bdcf405f4" providerId="ADAL" clId="{18766C81-6047-40CB-A606-B0BA6942D57C}" dt="2023-07-17T22:34:32.193" v="841" actId="20577"/>
          <ac:spMkLst>
            <pc:docMk/>
            <pc:sldMk cId="958833654" sldId="363"/>
            <ac:spMk id="2" creationId="{FA0B08ED-5E7D-4475-B4EA-234FD5889FC9}"/>
          </ac:spMkLst>
        </pc:spChg>
        <pc:spChg chg="mod">
          <ac:chgData name="Caroline Prodger" userId="e4ef2e75-b60b-401b-8ebe-291bdcf405f4" providerId="ADAL" clId="{18766C81-6047-40CB-A606-B0BA6942D57C}" dt="2023-07-17T22:35:02.072" v="846" actId="948"/>
          <ac:spMkLst>
            <pc:docMk/>
            <pc:sldMk cId="958833654" sldId="363"/>
            <ac:spMk id="3" creationId="{8B8BF4D9-8230-4BB9-A268-A2CC3376C4F5}"/>
          </ac:spMkLst>
        </pc:spChg>
        <pc:spChg chg="del mod">
          <ac:chgData name="Caroline Prodger" userId="e4ef2e75-b60b-401b-8ebe-291bdcf405f4" providerId="ADAL" clId="{18766C81-6047-40CB-A606-B0BA6942D57C}" dt="2023-07-17T22:35:22.945" v="850" actId="478"/>
          <ac:spMkLst>
            <pc:docMk/>
            <pc:sldMk cId="958833654" sldId="363"/>
            <ac:spMk id="6" creationId="{E04B7584-EE0A-4BD4-8001-8E0C56256BF9}"/>
          </ac:spMkLst>
        </pc:spChg>
        <pc:spChg chg="del mod">
          <ac:chgData name="Caroline Prodger" userId="e4ef2e75-b60b-401b-8ebe-291bdcf405f4" providerId="ADAL" clId="{18766C81-6047-40CB-A606-B0BA6942D57C}" dt="2023-07-17T22:35:20.149" v="849" actId="478"/>
          <ac:spMkLst>
            <pc:docMk/>
            <pc:sldMk cId="958833654" sldId="363"/>
            <ac:spMk id="7" creationId="{FF679FC1-83F8-42F6-B567-58DD4D3F5DF9}"/>
          </ac:spMkLst>
        </pc:spChg>
      </pc:sldChg>
      <pc:sldChg chg="addSp delSp modSp new mod modNotesTx">
        <pc:chgData name="Caroline Prodger" userId="e4ef2e75-b60b-401b-8ebe-291bdcf405f4" providerId="ADAL" clId="{18766C81-6047-40CB-A606-B0BA6942D57C}" dt="2023-07-17T20:30:11.037" v="375" actId="20577"/>
        <pc:sldMkLst>
          <pc:docMk/>
          <pc:sldMk cId="3789198819" sldId="364"/>
        </pc:sldMkLst>
        <pc:spChg chg="mod">
          <ac:chgData name="Caroline Prodger" userId="e4ef2e75-b60b-401b-8ebe-291bdcf405f4" providerId="ADAL" clId="{18766C81-6047-40CB-A606-B0BA6942D57C}" dt="2023-07-17T20:29:23.736" v="348" actId="20577"/>
          <ac:spMkLst>
            <pc:docMk/>
            <pc:sldMk cId="3789198819" sldId="364"/>
            <ac:spMk id="2" creationId="{8D134B17-A469-6346-2BAF-F505E7FECB64}"/>
          </ac:spMkLst>
        </pc:spChg>
        <pc:spChg chg="del">
          <ac:chgData name="Caroline Prodger" userId="e4ef2e75-b60b-401b-8ebe-291bdcf405f4" providerId="ADAL" clId="{18766C81-6047-40CB-A606-B0BA6942D57C}" dt="2023-07-17T20:20:15.748" v="29" actId="1032"/>
          <ac:spMkLst>
            <pc:docMk/>
            <pc:sldMk cId="3789198819" sldId="364"/>
            <ac:spMk id="3" creationId="{6520EF22-F49C-9361-B1FF-E173D7E719E1}"/>
          </ac:spMkLst>
        </pc:spChg>
        <pc:spChg chg="add mod">
          <ac:chgData name="Caroline Prodger" userId="e4ef2e75-b60b-401b-8ebe-291bdcf405f4" providerId="ADAL" clId="{18766C81-6047-40CB-A606-B0BA6942D57C}" dt="2023-07-17T20:27:10.040" v="213" actId="1076"/>
          <ac:spMkLst>
            <pc:docMk/>
            <pc:sldMk cId="3789198819" sldId="364"/>
            <ac:spMk id="6" creationId="{D67C92CC-70E9-A6F3-9E65-433FDD53FA7B}"/>
          </ac:spMkLst>
        </pc:spChg>
        <pc:spChg chg="add mod">
          <ac:chgData name="Caroline Prodger" userId="e4ef2e75-b60b-401b-8ebe-291bdcf405f4" providerId="ADAL" clId="{18766C81-6047-40CB-A606-B0BA6942D57C}" dt="2023-07-17T20:27:13.400" v="214" actId="1076"/>
          <ac:spMkLst>
            <pc:docMk/>
            <pc:sldMk cId="3789198819" sldId="364"/>
            <ac:spMk id="7" creationId="{B9DB060A-361B-B5B5-BD9A-51A6A3686FFE}"/>
          </ac:spMkLst>
        </pc:spChg>
        <pc:spChg chg="add mod">
          <ac:chgData name="Caroline Prodger" userId="e4ef2e75-b60b-401b-8ebe-291bdcf405f4" providerId="ADAL" clId="{18766C81-6047-40CB-A606-B0BA6942D57C}" dt="2023-07-17T20:29:02.553" v="289" actId="1076"/>
          <ac:spMkLst>
            <pc:docMk/>
            <pc:sldMk cId="3789198819" sldId="364"/>
            <ac:spMk id="8" creationId="{847D9501-E3CC-0593-23F5-738347728EEA}"/>
          </ac:spMkLst>
        </pc:spChg>
        <pc:spChg chg="add mod">
          <ac:chgData name="Caroline Prodger" userId="e4ef2e75-b60b-401b-8ebe-291bdcf405f4" providerId="ADAL" clId="{18766C81-6047-40CB-A606-B0BA6942D57C}" dt="2023-07-17T20:26:52.615" v="209" actId="1076"/>
          <ac:spMkLst>
            <pc:docMk/>
            <pc:sldMk cId="3789198819" sldId="364"/>
            <ac:spMk id="9" creationId="{34FE2DB6-EAD0-590C-B8BE-E315FE7D086C}"/>
          </ac:spMkLst>
        </pc:spChg>
        <pc:spChg chg="add mod">
          <ac:chgData name="Caroline Prodger" userId="e4ef2e75-b60b-401b-8ebe-291bdcf405f4" providerId="ADAL" clId="{18766C81-6047-40CB-A606-B0BA6942D57C}" dt="2023-07-17T20:27:53.963" v="242" actId="20577"/>
          <ac:spMkLst>
            <pc:docMk/>
            <pc:sldMk cId="3789198819" sldId="364"/>
            <ac:spMk id="10" creationId="{39730247-A300-E205-F954-DAD768B64009}"/>
          </ac:spMkLst>
        </pc:spChg>
        <pc:spChg chg="add mod">
          <ac:chgData name="Caroline Prodger" userId="e4ef2e75-b60b-401b-8ebe-291bdcf405f4" providerId="ADAL" clId="{18766C81-6047-40CB-A606-B0BA6942D57C}" dt="2023-07-17T20:28:22.332" v="274" actId="20577"/>
          <ac:spMkLst>
            <pc:docMk/>
            <pc:sldMk cId="3789198819" sldId="364"/>
            <ac:spMk id="11" creationId="{40396E25-83CC-CF65-E1D2-E6D2D6EBB055}"/>
          </ac:spMkLst>
        </pc:spChg>
        <pc:graphicFrameChg chg="add mod modGraphic">
          <ac:chgData name="Caroline Prodger" userId="e4ef2e75-b60b-401b-8ebe-291bdcf405f4" providerId="ADAL" clId="{18766C81-6047-40CB-A606-B0BA6942D57C}" dt="2023-07-17T20:28:56.047" v="288"/>
          <ac:graphicFrameMkLst>
            <pc:docMk/>
            <pc:sldMk cId="3789198819" sldId="364"/>
            <ac:graphicFrameMk id="4" creationId="{0145B152-E415-8691-AF68-27BADC46D471}"/>
          </ac:graphicFrameMkLst>
        </pc:graphicFrameChg>
        <pc:picChg chg="add del mod">
          <ac:chgData name="Caroline Prodger" userId="e4ef2e75-b60b-401b-8ebe-291bdcf405f4" providerId="ADAL" clId="{18766C81-6047-40CB-A606-B0BA6942D57C}" dt="2023-07-17T20:29:32.620" v="349" actId="478"/>
          <ac:picMkLst>
            <pc:docMk/>
            <pc:sldMk cId="3789198819" sldId="364"/>
            <ac:picMk id="5" creationId="{2C99DBE1-CE0D-2643-6667-80315B4B2BC5}"/>
          </ac:picMkLst>
        </pc:picChg>
      </pc:sldChg>
      <pc:sldChg chg="addSp delSp modSp new mod">
        <pc:chgData name="Caroline Prodger" userId="e4ef2e75-b60b-401b-8ebe-291bdcf405f4" providerId="ADAL" clId="{18766C81-6047-40CB-A606-B0BA6942D57C}" dt="2023-07-17T22:51:15.339" v="1235" actId="20577"/>
        <pc:sldMkLst>
          <pc:docMk/>
          <pc:sldMk cId="902205603" sldId="365"/>
        </pc:sldMkLst>
        <pc:spChg chg="mod">
          <ac:chgData name="Caroline Prodger" userId="e4ef2e75-b60b-401b-8ebe-291bdcf405f4" providerId="ADAL" clId="{18766C81-6047-40CB-A606-B0BA6942D57C}" dt="2023-07-17T22:50:12.459" v="1202" actId="20577"/>
          <ac:spMkLst>
            <pc:docMk/>
            <pc:sldMk cId="902205603" sldId="365"/>
            <ac:spMk id="2" creationId="{D9593A1D-6DEA-1076-F306-E83E6DE4F3E3}"/>
          </ac:spMkLst>
        </pc:spChg>
        <pc:spChg chg="del">
          <ac:chgData name="Caroline Prodger" userId="e4ef2e75-b60b-401b-8ebe-291bdcf405f4" providerId="ADAL" clId="{18766C81-6047-40CB-A606-B0BA6942D57C}" dt="2023-07-17T22:35:49.561" v="852" actId="1032"/>
          <ac:spMkLst>
            <pc:docMk/>
            <pc:sldMk cId="902205603" sldId="365"/>
            <ac:spMk id="3" creationId="{DF655382-70DF-1457-52A1-5D4B7A918DA4}"/>
          </ac:spMkLst>
        </pc:spChg>
        <pc:graphicFrameChg chg="add mod modGraphic">
          <ac:chgData name="Caroline Prodger" userId="e4ef2e75-b60b-401b-8ebe-291bdcf405f4" providerId="ADAL" clId="{18766C81-6047-40CB-A606-B0BA6942D57C}" dt="2023-07-17T22:51:15.339" v="1235" actId="20577"/>
          <ac:graphicFrameMkLst>
            <pc:docMk/>
            <pc:sldMk cId="902205603" sldId="365"/>
            <ac:graphicFrameMk id="4" creationId="{A38564DA-393C-2D82-815D-2AA3FB46200D}"/>
          </ac:graphicFrameMkLst>
        </pc:graphicFrameChg>
      </pc:sldChg>
      <pc:sldChg chg="addSp delSp modSp new del mod">
        <pc:chgData name="Caroline Prodger" userId="e4ef2e75-b60b-401b-8ebe-291bdcf405f4" providerId="ADAL" clId="{18766C81-6047-40CB-A606-B0BA6942D57C}" dt="2023-07-17T20:53:46.276" v="724" actId="2696"/>
        <pc:sldMkLst>
          <pc:docMk/>
          <pc:sldMk cId="4230139722" sldId="365"/>
        </pc:sldMkLst>
        <pc:spChg chg="mod">
          <ac:chgData name="Caroline Prodger" userId="e4ef2e75-b60b-401b-8ebe-291bdcf405f4" providerId="ADAL" clId="{18766C81-6047-40CB-A606-B0BA6942D57C}" dt="2023-07-17T20:40:48.700" v="583" actId="20577"/>
          <ac:spMkLst>
            <pc:docMk/>
            <pc:sldMk cId="4230139722" sldId="365"/>
            <ac:spMk id="2" creationId="{99C66CFE-5070-6168-218F-4D965B6A0160}"/>
          </ac:spMkLst>
        </pc:spChg>
        <pc:spChg chg="add del">
          <ac:chgData name="Caroline Prodger" userId="e4ef2e75-b60b-401b-8ebe-291bdcf405f4" providerId="ADAL" clId="{18766C81-6047-40CB-A606-B0BA6942D57C}" dt="2023-07-17T20:39:11.728" v="546" actId="478"/>
          <ac:spMkLst>
            <pc:docMk/>
            <pc:sldMk cId="4230139722" sldId="365"/>
            <ac:spMk id="3" creationId="{7688ADAE-14AE-BF65-8FFE-9E5B224E9B6E}"/>
          </ac:spMkLst>
        </pc:spChg>
        <pc:spChg chg="add mod">
          <ac:chgData name="Caroline Prodger" userId="e4ef2e75-b60b-401b-8ebe-291bdcf405f4" providerId="ADAL" clId="{18766C81-6047-40CB-A606-B0BA6942D57C}" dt="2023-07-17T20:47:51.927" v="629" actId="207"/>
          <ac:spMkLst>
            <pc:docMk/>
            <pc:sldMk cId="4230139722" sldId="365"/>
            <ac:spMk id="4" creationId="{1DB4D0A8-20D5-76A6-342F-1CEC0B1EF5AB}"/>
          </ac:spMkLst>
        </pc:spChg>
        <pc:spChg chg="add mod">
          <ac:chgData name="Caroline Prodger" userId="e4ef2e75-b60b-401b-8ebe-291bdcf405f4" providerId="ADAL" clId="{18766C81-6047-40CB-A606-B0BA6942D57C}" dt="2023-07-17T20:47:56.667" v="630" actId="207"/>
          <ac:spMkLst>
            <pc:docMk/>
            <pc:sldMk cId="4230139722" sldId="365"/>
            <ac:spMk id="5" creationId="{04807D21-4562-AD10-4352-67135691089D}"/>
          </ac:spMkLst>
        </pc:spChg>
        <pc:spChg chg="add del mod">
          <ac:chgData name="Caroline Prodger" userId="e4ef2e75-b60b-401b-8ebe-291bdcf405f4" providerId="ADAL" clId="{18766C81-6047-40CB-A606-B0BA6942D57C}" dt="2023-07-17T20:38:43.352" v="539"/>
          <ac:spMkLst>
            <pc:docMk/>
            <pc:sldMk cId="4230139722" sldId="365"/>
            <ac:spMk id="6" creationId="{DFD58F97-36A0-6B3D-1199-1F8A6DBDC8DB}"/>
          </ac:spMkLst>
        </pc:spChg>
        <pc:spChg chg="add del mod">
          <ac:chgData name="Caroline Prodger" userId="e4ef2e75-b60b-401b-8ebe-291bdcf405f4" providerId="ADAL" clId="{18766C81-6047-40CB-A606-B0BA6942D57C}" dt="2023-07-17T20:39:04.113" v="544"/>
          <ac:spMkLst>
            <pc:docMk/>
            <pc:sldMk cId="4230139722" sldId="365"/>
            <ac:spMk id="7" creationId="{95FAEDDD-9A05-FCA7-4117-768BDFC39B98}"/>
          </ac:spMkLst>
        </pc:spChg>
        <pc:spChg chg="add mod">
          <ac:chgData name="Caroline Prodger" userId="e4ef2e75-b60b-401b-8ebe-291bdcf405f4" providerId="ADAL" clId="{18766C81-6047-40CB-A606-B0BA6942D57C}" dt="2023-07-17T20:48:01.190" v="631" actId="207"/>
          <ac:spMkLst>
            <pc:docMk/>
            <pc:sldMk cId="4230139722" sldId="365"/>
            <ac:spMk id="8" creationId="{D7A29009-4BE6-822D-EAAC-DBF5994FA766}"/>
          </ac:spMkLst>
        </pc:spChg>
        <pc:spChg chg="add del mod">
          <ac:chgData name="Caroline Prodger" userId="e4ef2e75-b60b-401b-8ebe-291bdcf405f4" providerId="ADAL" clId="{18766C81-6047-40CB-A606-B0BA6942D57C}" dt="2023-07-17T20:42:39.226" v="594" actId="478"/>
          <ac:spMkLst>
            <pc:docMk/>
            <pc:sldMk cId="4230139722" sldId="365"/>
            <ac:spMk id="9" creationId="{C9B6E99C-8D21-578A-8ECC-02E00030DAEB}"/>
          </ac:spMkLst>
        </pc:spChg>
        <pc:spChg chg="add mod">
          <ac:chgData name="Caroline Prodger" userId="e4ef2e75-b60b-401b-8ebe-291bdcf405f4" providerId="ADAL" clId="{18766C81-6047-40CB-A606-B0BA6942D57C}" dt="2023-07-17T20:48:05.804" v="632" actId="207"/>
          <ac:spMkLst>
            <pc:docMk/>
            <pc:sldMk cId="4230139722" sldId="365"/>
            <ac:spMk id="10" creationId="{968490B8-8EAB-3127-5CC1-2A34F42A77E2}"/>
          </ac:spMkLst>
        </pc:spChg>
        <pc:spChg chg="add mod">
          <ac:chgData name="Caroline Prodger" userId="e4ef2e75-b60b-401b-8ebe-291bdcf405f4" providerId="ADAL" clId="{18766C81-6047-40CB-A606-B0BA6942D57C}" dt="2023-07-17T20:48:12.475" v="634" actId="207"/>
          <ac:spMkLst>
            <pc:docMk/>
            <pc:sldMk cId="4230139722" sldId="365"/>
            <ac:spMk id="11" creationId="{AAB2A750-A1C0-8942-ED61-32B0BECABD42}"/>
          </ac:spMkLst>
        </pc:spChg>
        <pc:spChg chg="add del mod">
          <ac:chgData name="Caroline Prodger" userId="e4ef2e75-b60b-401b-8ebe-291bdcf405f4" providerId="ADAL" clId="{18766C81-6047-40CB-A606-B0BA6942D57C}" dt="2023-07-17T20:42:44.707" v="596" actId="478"/>
          <ac:spMkLst>
            <pc:docMk/>
            <pc:sldMk cId="4230139722" sldId="365"/>
            <ac:spMk id="12" creationId="{70A7242F-74E7-23BE-272A-807927799604}"/>
          </ac:spMkLst>
        </pc:spChg>
        <pc:spChg chg="add mod">
          <ac:chgData name="Caroline Prodger" userId="e4ef2e75-b60b-401b-8ebe-291bdcf405f4" providerId="ADAL" clId="{18766C81-6047-40CB-A606-B0BA6942D57C}" dt="2023-07-17T20:48:09.806" v="633" actId="207"/>
          <ac:spMkLst>
            <pc:docMk/>
            <pc:sldMk cId="4230139722" sldId="365"/>
            <ac:spMk id="13" creationId="{CBBF409D-5C82-C5B3-1C9E-8050F3CDADB9}"/>
          </ac:spMkLst>
        </pc:spChg>
        <pc:spChg chg="add del mod">
          <ac:chgData name="Caroline Prodger" userId="e4ef2e75-b60b-401b-8ebe-291bdcf405f4" providerId="ADAL" clId="{18766C81-6047-40CB-A606-B0BA6942D57C}" dt="2023-07-17T20:42:48.005" v="597" actId="478"/>
          <ac:spMkLst>
            <pc:docMk/>
            <pc:sldMk cId="4230139722" sldId="365"/>
            <ac:spMk id="14" creationId="{F4226D61-D70D-0AD8-7F3C-27AFB617F130}"/>
          </ac:spMkLst>
        </pc:spChg>
        <pc:spChg chg="add mod">
          <ac:chgData name="Caroline Prodger" userId="e4ef2e75-b60b-401b-8ebe-291bdcf405f4" providerId="ADAL" clId="{18766C81-6047-40CB-A606-B0BA6942D57C}" dt="2023-07-17T20:50:10.383" v="657" actId="1076"/>
          <ac:spMkLst>
            <pc:docMk/>
            <pc:sldMk cId="4230139722" sldId="365"/>
            <ac:spMk id="42" creationId="{B8F5422E-4974-8BBF-C04B-AE009DA7EAE9}"/>
          </ac:spMkLst>
        </pc:spChg>
        <pc:spChg chg="add mod">
          <ac:chgData name="Caroline Prodger" userId="e4ef2e75-b60b-401b-8ebe-291bdcf405f4" providerId="ADAL" clId="{18766C81-6047-40CB-A606-B0BA6942D57C}" dt="2023-07-17T20:50:36.076" v="663" actId="1076"/>
          <ac:spMkLst>
            <pc:docMk/>
            <pc:sldMk cId="4230139722" sldId="365"/>
            <ac:spMk id="43" creationId="{AE92C303-A5B4-1C2C-F5B3-1CEB331815E9}"/>
          </ac:spMkLst>
        </pc:spChg>
        <pc:picChg chg="add del mod">
          <ac:chgData name="Caroline Prodger" userId="e4ef2e75-b60b-401b-8ebe-291bdcf405f4" providerId="ADAL" clId="{18766C81-6047-40CB-A606-B0BA6942D57C}" dt="2023-07-17T20:46:46.300" v="620" actId="478"/>
          <ac:picMkLst>
            <pc:docMk/>
            <pc:sldMk cId="4230139722" sldId="365"/>
            <ac:picMk id="18" creationId="{A73EC850-6421-94CC-FBAA-906D7939AF8D}"/>
          </ac:picMkLst>
        </pc:picChg>
        <pc:picChg chg="add mod">
          <ac:chgData name="Caroline Prodger" userId="e4ef2e75-b60b-401b-8ebe-291bdcf405f4" providerId="ADAL" clId="{18766C81-6047-40CB-A606-B0BA6942D57C}" dt="2023-07-17T20:47:16.641" v="624" actId="207"/>
          <ac:picMkLst>
            <pc:docMk/>
            <pc:sldMk cId="4230139722" sldId="365"/>
            <ac:picMk id="19" creationId="{10CCB6EF-1ED9-3C37-650C-5E76D78ED41C}"/>
          </ac:picMkLst>
        </pc:picChg>
        <pc:picChg chg="add del mod">
          <ac:chgData name="Caroline Prodger" userId="e4ef2e75-b60b-401b-8ebe-291bdcf405f4" providerId="ADAL" clId="{18766C81-6047-40CB-A606-B0BA6942D57C}" dt="2023-07-17T20:43:51.314" v="599" actId="478"/>
          <ac:picMkLst>
            <pc:docMk/>
            <pc:sldMk cId="4230139722" sldId="365"/>
            <ac:picMk id="21" creationId="{86F7460A-7710-F1EB-8146-B40DF5551BD3}"/>
          </ac:picMkLst>
        </pc:picChg>
        <pc:picChg chg="add del mod">
          <ac:chgData name="Caroline Prodger" userId="e4ef2e75-b60b-401b-8ebe-291bdcf405f4" providerId="ADAL" clId="{18766C81-6047-40CB-A606-B0BA6942D57C}" dt="2023-07-17T20:43:51.314" v="599" actId="478"/>
          <ac:picMkLst>
            <pc:docMk/>
            <pc:sldMk cId="4230139722" sldId="365"/>
            <ac:picMk id="23" creationId="{64BE11C1-95F9-1A89-255F-2DB25767EE2A}"/>
          </ac:picMkLst>
        </pc:picChg>
        <pc:picChg chg="add mod">
          <ac:chgData name="Caroline Prodger" userId="e4ef2e75-b60b-401b-8ebe-291bdcf405f4" providerId="ADAL" clId="{18766C81-6047-40CB-A606-B0BA6942D57C}" dt="2023-07-17T20:47:26.803" v="625" actId="207"/>
          <ac:picMkLst>
            <pc:docMk/>
            <pc:sldMk cId="4230139722" sldId="365"/>
            <ac:picMk id="25" creationId="{7BD9C329-6779-8DC1-02D2-612C1877BAE2}"/>
          </ac:picMkLst>
        </pc:picChg>
        <pc:picChg chg="add mod">
          <ac:chgData name="Caroline Prodger" userId="e4ef2e75-b60b-401b-8ebe-291bdcf405f4" providerId="ADAL" clId="{18766C81-6047-40CB-A606-B0BA6942D57C}" dt="2023-07-17T20:47:31.419" v="626" actId="207"/>
          <ac:picMkLst>
            <pc:docMk/>
            <pc:sldMk cId="4230139722" sldId="365"/>
            <ac:picMk id="26" creationId="{A86FB1E7-A191-83EB-9695-601D10478E19}"/>
          </ac:picMkLst>
        </pc:picChg>
        <pc:picChg chg="add mod">
          <ac:chgData name="Caroline Prodger" userId="e4ef2e75-b60b-401b-8ebe-291bdcf405f4" providerId="ADAL" clId="{18766C81-6047-40CB-A606-B0BA6942D57C}" dt="2023-07-17T20:47:41.893" v="628" actId="207"/>
          <ac:picMkLst>
            <pc:docMk/>
            <pc:sldMk cId="4230139722" sldId="365"/>
            <ac:picMk id="28" creationId="{0AE70D2F-8E54-535F-BAE9-F0A2AA3B78DA}"/>
          </ac:picMkLst>
        </pc:picChg>
        <pc:picChg chg="add del mod">
          <ac:chgData name="Caroline Prodger" userId="e4ef2e75-b60b-401b-8ebe-291bdcf405f4" providerId="ADAL" clId="{18766C81-6047-40CB-A606-B0BA6942D57C}" dt="2023-07-17T20:45:53.810" v="612" actId="21"/>
          <ac:picMkLst>
            <pc:docMk/>
            <pc:sldMk cId="4230139722" sldId="365"/>
            <ac:picMk id="29" creationId="{2E766089-1E01-9AA8-CFAE-50AB6960A344}"/>
          </ac:picMkLst>
        </pc:picChg>
        <pc:picChg chg="add mod">
          <ac:chgData name="Caroline Prodger" userId="e4ef2e75-b60b-401b-8ebe-291bdcf405f4" providerId="ADAL" clId="{18766C81-6047-40CB-A606-B0BA6942D57C}" dt="2023-07-17T20:47:35.862" v="627" actId="207"/>
          <ac:picMkLst>
            <pc:docMk/>
            <pc:sldMk cId="4230139722" sldId="365"/>
            <ac:picMk id="30" creationId="{5FF27C79-89C7-9E1B-07F2-855F2D82CBB2}"/>
          </ac:picMkLst>
        </pc:picChg>
        <pc:picChg chg="add mod">
          <ac:chgData name="Caroline Prodger" userId="e4ef2e75-b60b-401b-8ebe-291bdcf405f4" providerId="ADAL" clId="{18766C81-6047-40CB-A606-B0BA6942D57C}" dt="2023-07-17T20:47:12.534" v="623" actId="207"/>
          <ac:picMkLst>
            <pc:docMk/>
            <pc:sldMk cId="4230139722" sldId="365"/>
            <ac:picMk id="31" creationId="{6FB36781-25FC-4A3B-BED6-011BBCC6B588}"/>
          </ac:picMkLst>
        </pc:picChg>
        <pc:cxnChg chg="add mod">
          <ac:chgData name="Caroline Prodger" userId="e4ef2e75-b60b-401b-8ebe-291bdcf405f4" providerId="ADAL" clId="{18766C81-6047-40CB-A606-B0BA6942D57C}" dt="2023-07-17T20:40:36.631" v="567" actId="1076"/>
          <ac:cxnSpMkLst>
            <pc:docMk/>
            <pc:sldMk cId="4230139722" sldId="365"/>
            <ac:cxnSpMk id="16" creationId="{322E53F8-4121-809C-DEAA-52406007B292}"/>
          </ac:cxnSpMkLst>
        </pc:cxnChg>
        <pc:cxnChg chg="add mod">
          <ac:chgData name="Caroline Prodger" userId="e4ef2e75-b60b-401b-8ebe-291bdcf405f4" providerId="ADAL" clId="{18766C81-6047-40CB-A606-B0BA6942D57C}" dt="2023-07-17T20:49:46.542" v="646" actId="14100"/>
          <ac:cxnSpMkLst>
            <pc:docMk/>
            <pc:sldMk cId="4230139722" sldId="365"/>
            <ac:cxnSpMk id="33" creationId="{3284632D-AD06-0495-4631-4EE55768BE89}"/>
          </ac:cxnSpMkLst>
        </pc:cxnChg>
        <pc:cxnChg chg="add mod">
          <ac:chgData name="Caroline Prodger" userId="e4ef2e75-b60b-401b-8ebe-291bdcf405f4" providerId="ADAL" clId="{18766C81-6047-40CB-A606-B0BA6942D57C}" dt="2023-07-17T20:49:34.135" v="644" actId="14100"/>
          <ac:cxnSpMkLst>
            <pc:docMk/>
            <pc:sldMk cId="4230139722" sldId="365"/>
            <ac:cxnSpMk id="35" creationId="{3BFF10E5-24DA-DD01-53BC-107AE54A070C}"/>
          </ac:cxnSpMkLst>
        </pc:cxnChg>
      </pc:sldChg>
      <pc:sldChg chg="addSp delSp modSp new mod">
        <pc:chgData name="Caroline Prodger" userId="e4ef2e75-b60b-401b-8ebe-291bdcf405f4" providerId="ADAL" clId="{18766C81-6047-40CB-A606-B0BA6942D57C}" dt="2023-07-17T23:22:36.911" v="1686" actId="14100"/>
        <pc:sldMkLst>
          <pc:docMk/>
          <pc:sldMk cId="1611698299" sldId="366"/>
        </pc:sldMkLst>
        <pc:spChg chg="mod">
          <ac:chgData name="Caroline Prodger" userId="e4ef2e75-b60b-401b-8ebe-291bdcf405f4" providerId="ADAL" clId="{18766C81-6047-40CB-A606-B0BA6942D57C}" dt="2023-07-17T23:21:02.378" v="1673"/>
          <ac:spMkLst>
            <pc:docMk/>
            <pc:sldMk cId="1611698299" sldId="366"/>
            <ac:spMk id="2" creationId="{9E555627-947F-114A-D957-CBD2B7D0B955}"/>
          </ac:spMkLst>
        </pc:spChg>
        <pc:spChg chg="add del">
          <ac:chgData name="Caroline Prodger" userId="e4ef2e75-b60b-401b-8ebe-291bdcf405f4" providerId="ADAL" clId="{18766C81-6047-40CB-A606-B0BA6942D57C}" dt="2023-07-17T23:06:57.484" v="1321" actId="478"/>
          <ac:spMkLst>
            <pc:docMk/>
            <pc:sldMk cId="1611698299" sldId="366"/>
            <ac:spMk id="3" creationId="{5CE9DCAF-916A-D355-5ED3-A812C3BCE903}"/>
          </ac:spMkLst>
        </pc:spChg>
        <pc:spChg chg="add del mod">
          <ac:chgData name="Caroline Prodger" userId="e4ef2e75-b60b-401b-8ebe-291bdcf405f4" providerId="ADAL" clId="{18766C81-6047-40CB-A606-B0BA6942D57C}" dt="2023-07-17T23:07:20.226" v="1323" actId="478"/>
          <ac:spMkLst>
            <pc:docMk/>
            <pc:sldMk cId="1611698299" sldId="366"/>
            <ac:spMk id="5" creationId="{917EAFFD-A7B7-3405-1415-D084F8CA4E4C}"/>
          </ac:spMkLst>
        </pc:spChg>
        <pc:spChg chg="add mod">
          <ac:chgData name="Caroline Prodger" userId="e4ef2e75-b60b-401b-8ebe-291bdcf405f4" providerId="ADAL" clId="{18766C81-6047-40CB-A606-B0BA6942D57C}" dt="2023-07-17T23:18:52.502" v="1652" actId="1076"/>
          <ac:spMkLst>
            <pc:docMk/>
            <pc:sldMk cId="1611698299" sldId="366"/>
            <ac:spMk id="9" creationId="{F33598E8-EB6E-A2CF-8145-3D8FE69C3C7D}"/>
          </ac:spMkLst>
        </pc:spChg>
        <pc:spChg chg="add mod">
          <ac:chgData name="Caroline Prodger" userId="e4ef2e75-b60b-401b-8ebe-291bdcf405f4" providerId="ADAL" clId="{18766C81-6047-40CB-A606-B0BA6942D57C}" dt="2023-07-17T23:14:28.121" v="1561" actId="1076"/>
          <ac:spMkLst>
            <pc:docMk/>
            <pc:sldMk cId="1611698299" sldId="366"/>
            <ac:spMk id="10" creationId="{A0284E4B-0DC6-C568-A5D7-D015E4A62CF6}"/>
          </ac:spMkLst>
        </pc:spChg>
        <pc:spChg chg="add mod">
          <ac:chgData name="Caroline Prodger" userId="e4ef2e75-b60b-401b-8ebe-291bdcf405f4" providerId="ADAL" clId="{18766C81-6047-40CB-A606-B0BA6942D57C}" dt="2023-07-17T23:11:42.504" v="1412" actId="20577"/>
          <ac:spMkLst>
            <pc:docMk/>
            <pc:sldMk cId="1611698299" sldId="366"/>
            <ac:spMk id="11" creationId="{5BFB5697-CC09-0340-3152-4E0751D8262B}"/>
          </ac:spMkLst>
        </pc:spChg>
        <pc:spChg chg="add mod">
          <ac:chgData name="Caroline Prodger" userId="e4ef2e75-b60b-401b-8ebe-291bdcf405f4" providerId="ADAL" clId="{18766C81-6047-40CB-A606-B0BA6942D57C}" dt="2023-07-17T23:14:25.054" v="1560" actId="1076"/>
          <ac:spMkLst>
            <pc:docMk/>
            <pc:sldMk cId="1611698299" sldId="366"/>
            <ac:spMk id="12" creationId="{B1881E42-73B3-8BC5-6CF8-D3DCF762B908}"/>
          </ac:spMkLst>
        </pc:spChg>
        <pc:spChg chg="add mod">
          <ac:chgData name="Caroline Prodger" userId="e4ef2e75-b60b-401b-8ebe-291bdcf405f4" providerId="ADAL" clId="{18766C81-6047-40CB-A606-B0BA6942D57C}" dt="2023-07-17T23:15:46.779" v="1616" actId="1076"/>
          <ac:spMkLst>
            <pc:docMk/>
            <pc:sldMk cId="1611698299" sldId="366"/>
            <ac:spMk id="13" creationId="{00B63308-645C-81D1-0776-7E6CD0FDD804}"/>
          </ac:spMkLst>
        </pc:spChg>
        <pc:spChg chg="add mod">
          <ac:chgData name="Caroline Prodger" userId="e4ef2e75-b60b-401b-8ebe-291bdcf405f4" providerId="ADAL" clId="{18766C81-6047-40CB-A606-B0BA6942D57C}" dt="2023-07-17T23:14:33.413" v="1562" actId="1076"/>
          <ac:spMkLst>
            <pc:docMk/>
            <pc:sldMk cId="1611698299" sldId="366"/>
            <ac:spMk id="14" creationId="{22438056-4DC2-35ED-A41D-F877D18D4965}"/>
          </ac:spMkLst>
        </pc:spChg>
        <pc:spChg chg="add mod">
          <ac:chgData name="Caroline Prodger" userId="e4ef2e75-b60b-401b-8ebe-291bdcf405f4" providerId="ADAL" clId="{18766C81-6047-40CB-A606-B0BA6942D57C}" dt="2023-07-17T23:22:21.034" v="1683" actId="20577"/>
          <ac:spMkLst>
            <pc:docMk/>
            <pc:sldMk cId="1611698299" sldId="366"/>
            <ac:spMk id="15" creationId="{958D2D72-FC27-7023-5FDA-4664BE5B6F7F}"/>
          </ac:spMkLst>
        </pc:spChg>
        <pc:spChg chg="add mod">
          <ac:chgData name="Caroline Prodger" userId="e4ef2e75-b60b-401b-8ebe-291bdcf405f4" providerId="ADAL" clId="{18766C81-6047-40CB-A606-B0BA6942D57C}" dt="2023-07-17T23:16:32.243" v="1625" actId="1076"/>
          <ac:spMkLst>
            <pc:docMk/>
            <pc:sldMk cId="1611698299" sldId="366"/>
            <ac:spMk id="16" creationId="{76AFA67C-6BA7-F752-F7B8-E7707A7532EC}"/>
          </ac:spMkLst>
        </pc:spChg>
        <pc:spChg chg="add mod">
          <ac:chgData name="Caroline Prodger" userId="e4ef2e75-b60b-401b-8ebe-291bdcf405f4" providerId="ADAL" clId="{18766C81-6047-40CB-A606-B0BA6942D57C}" dt="2023-07-17T23:15:52.441" v="1618" actId="1076"/>
          <ac:spMkLst>
            <pc:docMk/>
            <pc:sldMk cId="1611698299" sldId="366"/>
            <ac:spMk id="17" creationId="{0F196318-C867-BF6C-4523-28CEBE9E994E}"/>
          </ac:spMkLst>
        </pc:spChg>
        <pc:spChg chg="add mod">
          <ac:chgData name="Caroline Prodger" userId="e4ef2e75-b60b-401b-8ebe-291bdcf405f4" providerId="ADAL" clId="{18766C81-6047-40CB-A606-B0BA6942D57C}" dt="2023-07-17T23:16:44.483" v="1628" actId="1076"/>
          <ac:spMkLst>
            <pc:docMk/>
            <pc:sldMk cId="1611698299" sldId="366"/>
            <ac:spMk id="18" creationId="{16DEE4F8-7A75-8F3D-D408-9D8DA92B0CD7}"/>
          </ac:spMkLst>
        </pc:spChg>
        <pc:spChg chg="add mod">
          <ac:chgData name="Caroline Prodger" userId="e4ef2e75-b60b-401b-8ebe-291bdcf405f4" providerId="ADAL" clId="{18766C81-6047-40CB-A606-B0BA6942D57C}" dt="2023-07-17T23:22:25.650" v="1684" actId="1076"/>
          <ac:spMkLst>
            <pc:docMk/>
            <pc:sldMk cId="1611698299" sldId="366"/>
            <ac:spMk id="19" creationId="{B5E2AC1A-2C25-93B1-4F0E-177B7ABBC789}"/>
          </ac:spMkLst>
        </pc:spChg>
        <pc:spChg chg="add del mod">
          <ac:chgData name="Caroline Prodger" userId="e4ef2e75-b60b-401b-8ebe-291bdcf405f4" providerId="ADAL" clId="{18766C81-6047-40CB-A606-B0BA6942D57C}" dt="2023-07-17T23:17:17.649" v="1633" actId="21"/>
          <ac:spMkLst>
            <pc:docMk/>
            <pc:sldMk cId="1611698299" sldId="366"/>
            <ac:spMk id="20" creationId="{33DCB36D-AFCC-85C3-2B9C-21EE1F857B59}"/>
          </ac:spMkLst>
        </pc:spChg>
        <pc:graphicFrameChg chg="add del modGraphic">
          <ac:chgData name="Caroline Prodger" userId="e4ef2e75-b60b-401b-8ebe-291bdcf405f4" providerId="ADAL" clId="{18766C81-6047-40CB-A606-B0BA6942D57C}" dt="2023-07-17T23:06:50.501" v="1320" actId="1032"/>
          <ac:graphicFrameMkLst>
            <pc:docMk/>
            <pc:sldMk cId="1611698299" sldId="366"/>
            <ac:graphicFrameMk id="4" creationId="{278262D6-F46F-952F-6B73-3E0602C5A272}"/>
          </ac:graphicFrameMkLst>
        </pc:graphicFrameChg>
        <pc:picChg chg="add mod">
          <ac:chgData name="Caroline Prodger" userId="e4ef2e75-b60b-401b-8ebe-291bdcf405f4" providerId="ADAL" clId="{18766C81-6047-40CB-A606-B0BA6942D57C}" dt="2023-07-17T23:16:54.285" v="1630" actId="13822"/>
          <ac:picMkLst>
            <pc:docMk/>
            <pc:sldMk cId="1611698299" sldId="366"/>
            <ac:picMk id="7" creationId="{2E404D61-7990-C6BB-4760-5A831E1AC5D2}"/>
          </ac:picMkLst>
        </pc:picChg>
        <pc:picChg chg="add del mod">
          <ac:chgData name="Caroline Prodger" userId="e4ef2e75-b60b-401b-8ebe-291bdcf405f4" providerId="ADAL" clId="{18766C81-6047-40CB-A606-B0BA6942D57C}" dt="2023-07-17T23:16:11.132" v="1622" actId="21"/>
          <ac:picMkLst>
            <pc:docMk/>
            <pc:sldMk cId="1611698299" sldId="366"/>
            <ac:picMk id="8" creationId="{8D2A21CF-5AAD-356C-6E96-9DC49CE012DE}"/>
          </ac:picMkLst>
        </pc:picChg>
        <pc:cxnChg chg="add mod">
          <ac:chgData name="Caroline Prodger" userId="e4ef2e75-b60b-401b-8ebe-291bdcf405f4" providerId="ADAL" clId="{18766C81-6047-40CB-A606-B0BA6942D57C}" dt="2023-07-17T23:17:58.957" v="1641" actId="14100"/>
          <ac:cxnSpMkLst>
            <pc:docMk/>
            <pc:sldMk cId="1611698299" sldId="366"/>
            <ac:cxnSpMk id="22" creationId="{A699AF2C-AB12-59F0-3721-B2572CED0908}"/>
          </ac:cxnSpMkLst>
        </pc:cxnChg>
        <pc:cxnChg chg="add mod">
          <ac:chgData name="Caroline Prodger" userId="e4ef2e75-b60b-401b-8ebe-291bdcf405f4" providerId="ADAL" clId="{18766C81-6047-40CB-A606-B0BA6942D57C}" dt="2023-07-17T23:22:36.911" v="1686" actId="14100"/>
          <ac:cxnSpMkLst>
            <pc:docMk/>
            <pc:sldMk cId="1611698299" sldId="366"/>
            <ac:cxnSpMk id="26" creationId="{D2A41009-E386-22C6-24D7-5D15F58415E5}"/>
          </ac:cxnSpMkLst>
        </pc:cxnChg>
        <pc:cxnChg chg="add mod">
          <ac:chgData name="Caroline Prodger" userId="e4ef2e75-b60b-401b-8ebe-291bdcf405f4" providerId="ADAL" clId="{18766C81-6047-40CB-A606-B0BA6942D57C}" dt="2023-07-17T23:18:32.078" v="1648" actId="1076"/>
          <ac:cxnSpMkLst>
            <pc:docMk/>
            <pc:sldMk cId="1611698299" sldId="366"/>
            <ac:cxnSpMk id="28" creationId="{4728C6CA-DC1C-49C3-2F05-92A461A43227}"/>
          </ac:cxnSpMkLst>
        </pc:cxnChg>
        <pc:cxnChg chg="add mod">
          <ac:chgData name="Caroline Prodger" userId="e4ef2e75-b60b-401b-8ebe-291bdcf405f4" providerId="ADAL" clId="{18766C81-6047-40CB-A606-B0BA6942D57C}" dt="2023-07-17T23:18:47.068" v="1651" actId="14100"/>
          <ac:cxnSpMkLst>
            <pc:docMk/>
            <pc:sldMk cId="1611698299" sldId="366"/>
            <ac:cxnSpMk id="30" creationId="{CE5425AC-BC40-85CD-7D1B-1B7918CA1DA4}"/>
          </ac:cxnSpMkLst>
        </pc:cxnChg>
        <pc:cxnChg chg="add mod">
          <ac:chgData name="Caroline Prodger" userId="e4ef2e75-b60b-401b-8ebe-291bdcf405f4" providerId="ADAL" clId="{18766C81-6047-40CB-A606-B0BA6942D57C}" dt="2023-07-17T23:19:09.252" v="1654" actId="1076"/>
          <ac:cxnSpMkLst>
            <pc:docMk/>
            <pc:sldMk cId="1611698299" sldId="366"/>
            <ac:cxnSpMk id="32" creationId="{C8ADB0A1-C7F9-1D5A-B6D7-3F5F73DFB57C}"/>
          </ac:cxnSpMkLst>
        </pc:cxnChg>
        <pc:cxnChg chg="add mod">
          <ac:chgData name="Caroline Prodger" userId="e4ef2e75-b60b-401b-8ebe-291bdcf405f4" providerId="ADAL" clId="{18766C81-6047-40CB-A606-B0BA6942D57C}" dt="2023-07-17T23:19:32.584" v="1657" actId="14100"/>
          <ac:cxnSpMkLst>
            <pc:docMk/>
            <pc:sldMk cId="1611698299" sldId="366"/>
            <ac:cxnSpMk id="33" creationId="{6AADA692-D10E-9434-97E3-AB78059846ED}"/>
          </ac:cxnSpMkLst>
        </pc:cxnChg>
        <pc:cxnChg chg="add mod">
          <ac:chgData name="Caroline Prodger" userId="e4ef2e75-b60b-401b-8ebe-291bdcf405f4" providerId="ADAL" clId="{18766C81-6047-40CB-A606-B0BA6942D57C}" dt="2023-07-17T23:19:48.321" v="1660" actId="14100"/>
          <ac:cxnSpMkLst>
            <pc:docMk/>
            <pc:sldMk cId="1611698299" sldId="366"/>
            <ac:cxnSpMk id="35" creationId="{3E5E5BF1-5B8D-FB34-42B5-50B3BF0B5356}"/>
          </ac:cxnSpMkLst>
        </pc:cxnChg>
        <pc:cxnChg chg="add mod">
          <ac:chgData name="Caroline Prodger" userId="e4ef2e75-b60b-401b-8ebe-291bdcf405f4" providerId="ADAL" clId="{18766C81-6047-40CB-A606-B0BA6942D57C}" dt="2023-07-17T23:21:22.146" v="1674" actId="1076"/>
          <ac:cxnSpMkLst>
            <pc:docMk/>
            <pc:sldMk cId="1611698299" sldId="366"/>
            <ac:cxnSpMk id="37" creationId="{D85AC021-2DA9-0C43-DAFD-F87BD42D3FFD}"/>
          </ac:cxnSpMkLst>
        </pc:cxnChg>
        <pc:cxnChg chg="add mod">
          <ac:chgData name="Caroline Prodger" userId="e4ef2e75-b60b-401b-8ebe-291bdcf405f4" providerId="ADAL" clId="{18766C81-6047-40CB-A606-B0BA6942D57C}" dt="2023-07-17T23:20:10.954" v="1666" actId="14100"/>
          <ac:cxnSpMkLst>
            <pc:docMk/>
            <pc:sldMk cId="1611698299" sldId="366"/>
            <ac:cxnSpMk id="39" creationId="{D5642A94-1813-C0B5-DDFD-289C8830A84B}"/>
          </ac:cxnSpMkLst>
        </pc:cxnChg>
        <pc:cxnChg chg="add mod">
          <ac:chgData name="Caroline Prodger" userId="e4ef2e75-b60b-401b-8ebe-291bdcf405f4" providerId="ADAL" clId="{18766C81-6047-40CB-A606-B0BA6942D57C}" dt="2023-07-17T23:20:25.306" v="1669" actId="14100"/>
          <ac:cxnSpMkLst>
            <pc:docMk/>
            <pc:sldMk cId="1611698299" sldId="366"/>
            <ac:cxnSpMk id="41" creationId="{53BF598B-E5DC-EBAA-1090-85ECE6B9DAF5}"/>
          </ac:cxnSpMkLst>
        </pc:cxnChg>
        <pc:cxnChg chg="add mod">
          <ac:chgData name="Caroline Prodger" userId="e4ef2e75-b60b-401b-8ebe-291bdcf405f4" providerId="ADAL" clId="{18766C81-6047-40CB-A606-B0BA6942D57C}" dt="2023-07-17T23:20:36.794" v="1672" actId="14100"/>
          <ac:cxnSpMkLst>
            <pc:docMk/>
            <pc:sldMk cId="1611698299" sldId="366"/>
            <ac:cxnSpMk id="43" creationId="{9F142E10-C9DA-059B-B49F-97FD2312C2A8}"/>
          </ac:cxnSpMkLst>
        </pc:cxnChg>
      </pc:sldChg>
    </pc:docChg>
  </pc:docChgLst>
  <pc:docChgLst>
    <pc:chgData name="Caroline Prodger" userId="e4ef2e75-b60b-401b-8ebe-291bdcf405f4" providerId="ADAL" clId="{94BDF375-4D5E-4637-83F0-DF8B0EEB4C7B}"/>
    <pc:docChg chg="custSel modSld">
      <pc:chgData name="Caroline Prodger" userId="e4ef2e75-b60b-401b-8ebe-291bdcf405f4" providerId="ADAL" clId="{94BDF375-4D5E-4637-83F0-DF8B0EEB4C7B}" dt="2023-08-01T13:40:48.536" v="189" actId="1076"/>
      <pc:docMkLst>
        <pc:docMk/>
      </pc:docMkLst>
      <pc:sldChg chg="delSp modSp mod">
        <pc:chgData name="Caroline Prodger" userId="e4ef2e75-b60b-401b-8ebe-291bdcf405f4" providerId="ADAL" clId="{94BDF375-4D5E-4637-83F0-DF8B0EEB4C7B}" dt="2023-08-01T13:29:14.233" v="111" actId="1076"/>
        <pc:sldMkLst>
          <pc:docMk/>
          <pc:sldMk cId="445095058" sldId="344"/>
        </pc:sldMkLst>
        <pc:spChg chg="mod">
          <ac:chgData name="Caroline Prodger" userId="e4ef2e75-b60b-401b-8ebe-291bdcf405f4" providerId="ADAL" clId="{94BDF375-4D5E-4637-83F0-DF8B0EEB4C7B}" dt="2023-08-01T13:29:01.005" v="107" actId="255"/>
          <ac:spMkLst>
            <pc:docMk/>
            <pc:sldMk cId="445095058" sldId="344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94BDF375-4D5E-4637-83F0-DF8B0EEB4C7B}" dt="2023-08-01T13:28:43.192" v="98" actId="478"/>
          <ac:spMkLst>
            <pc:docMk/>
            <pc:sldMk cId="445095058" sldId="344"/>
            <ac:spMk id="7" creationId="{8D6859BD-F4F0-B767-4024-6119D4CC6BE1}"/>
          </ac:spMkLst>
        </pc:spChg>
        <pc:picChg chg="mod">
          <ac:chgData name="Caroline Prodger" userId="e4ef2e75-b60b-401b-8ebe-291bdcf405f4" providerId="ADAL" clId="{94BDF375-4D5E-4637-83F0-DF8B0EEB4C7B}" dt="2023-08-01T13:29:14.233" v="111" actId="1076"/>
          <ac:picMkLst>
            <pc:docMk/>
            <pc:sldMk cId="445095058" sldId="344"/>
            <ac:picMk id="5" creationId="{4EEC268E-A6CF-553E-0B97-BB187122E192}"/>
          </ac:picMkLst>
        </pc:picChg>
      </pc:sldChg>
      <pc:sldChg chg="addSp delSp modSp mod">
        <pc:chgData name="Caroline Prodger" userId="e4ef2e75-b60b-401b-8ebe-291bdcf405f4" providerId="ADAL" clId="{94BDF375-4D5E-4637-83F0-DF8B0EEB4C7B}" dt="2023-08-01T13:29:43.407" v="118" actId="14100"/>
        <pc:sldMkLst>
          <pc:docMk/>
          <pc:sldMk cId="77658473" sldId="349"/>
        </pc:sldMkLst>
        <pc:spChg chg="mod">
          <ac:chgData name="Caroline Prodger" userId="e4ef2e75-b60b-401b-8ebe-291bdcf405f4" providerId="ADAL" clId="{94BDF375-4D5E-4637-83F0-DF8B0EEB4C7B}" dt="2023-08-01T13:29:39.092" v="117" actId="14100"/>
          <ac:spMkLst>
            <pc:docMk/>
            <pc:sldMk cId="77658473" sldId="349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94BDF375-4D5E-4637-83F0-DF8B0EEB4C7B}" dt="2023-08-01T13:29:43.407" v="118" actId="14100"/>
          <ac:picMkLst>
            <pc:docMk/>
            <pc:sldMk cId="77658473" sldId="349"/>
            <ac:picMk id="5" creationId="{07BC482A-6C32-5528-85C7-0C43D1A803B1}"/>
          </ac:picMkLst>
        </pc:picChg>
        <pc:picChg chg="del">
          <ac:chgData name="Caroline Prodger" userId="e4ef2e75-b60b-401b-8ebe-291bdcf405f4" providerId="ADAL" clId="{94BDF375-4D5E-4637-83F0-DF8B0EEB4C7B}" dt="2023-08-01T13:29:24.131" v="112" actId="478"/>
          <ac:picMkLst>
            <pc:docMk/>
            <pc:sldMk cId="77658473" sldId="349"/>
            <ac:picMk id="6" creationId="{6DBD9301-721D-2775-61F6-5C61BA02B421}"/>
          </ac:picMkLst>
        </pc:picChg>
      </pc:sldChg>
      <pc:sldChg chg="addSp delSp modSp mod">
        <pc:chgData name="Caroline Prodger" userId="e4ef2e75-b60b-401b-8ebe-291bdcf405f4" providerId="ADAL" clId="{94BDF375-4D5E-4637-83F0-DF8B0EEB4C7B}" dt="2023-08-01T13:30:54.765" v="124" actId="1076"/>
        <pc:sldMkLst>
          <pc:docMk/>
          <pc:sldMk cId="633241529" sldId="350"/>
        </pc:sldMkLst>
        <pc:picChg chg="del">
          <ac:chgData name="Caroline Prodger" userId="e4ef2e75-b60b-401b-8ebe-291bdcf405f4" providerId="ADAL" clId="{94BDF375-4D5E-4637-83F0-DF8B0EEB4C7B}" dt="2023-08-01T13:30:36.488" v="119" actId="478"/>
          <ac:picMkLst>
            <pc:docMk/>
            <pc:sldMk cId="633241529" sldId="350"/>
            <ac:picMk id="5" creationId="{196BED05-3DBF-F0D0-29FF-3E491A04B888}"/>
          </ac:picMkLst>
        </pc:picChg>
        <pc:picChg chg="add mod">
          <ac:chgData name="Caroline Prodger" userId="e4ef2e75-b60b-401b-8ebe-291bdcf405f4" providerId="ADAL" clId="{94BDF375-4D5E-4637-83F0-DF8B0EEB4C7B}" dt="2023-08-01T13:30:54.765" v="124" actId="1076"/>
          <ac:picMkLst>
            <pc:docMk/>
            <pc:sldMk cId="633241529" sldId="350"/>
            <ac:picMk id="6" creationId="{067C445C-6B31-9B53-FB7B-E33BA0FAF4B3}"/>
          </ac:picMkLst>
        </pc:picChg>
      </pc:sldChg>
      <pc:sldChg chg="delCm">
        <pc:chgData name="Caroline Prodger" userId="e4ef2e75-b60b-401b-8ebe-291bdcf405f4" providerId="ADAL" clId="{94BDF375-4D5E-4637-83F0-DF8B0EEB4C7B}" dt="2023-08-01T13:32:59.292" v="125" actId="1592"/>
        <pc:sldMkLst>
          <pc:docMk/>
          <pc:sldMk cId="2572195373" sldId="351"/>
        </pc:sldMkLst>
      </pc:sldChg>
      <pc:sldChg chg="addSp delSp modSp mod delAnim">
        <pc:chgData name="Caroline Prodger" userId="e4ef2e75-b60b-401b-8ebe-291bdcf405f4" providerId="ADAL" clId="{94BDF375-4D5E-4637-83F0-DF8B0EEB4C7B}" dt="2023-08-01T13:27:31.580" v="91" actId="1076"/>
        <pc:sldMkLst>
          <pc:docMk/>
          <pc:sldMk cId="1221202425" sldId="353"/>
        </pc:sldMkLst>
        <pc:spChg chg="mod">
          <ac:chgData name="Caroline Prodger" userId="e4ef2e75-b60b-401b-8ebe-291bdcf405f4" providerId="ADAL" clId="{94BDF375-4D5E-4637-83F0-DF8B0EEB4C7B}" dt="2023-08-01T13:27:09.654" v="85" actId="14100"/>
          <ac:spMkLst>
            <pc:docMk/>
            <pc:sldMk cId="1221202425" sldId="353"/>
            <ac:spMk id="3" creationId="{354B6AF9-A20A-4452-9988-7F776B6F1F2F}"/>
          </ac:spMkLst>
        </pc:spChg>
        <pc:spChg chg="del">
          <ac:chgData name="Caroline Prodger" userId="e4ef2e75-b60b-401b-8ebe-291bdcf405f4" providerId="ADAL" clId="{94BDF375-4D5E-4637-83F0-DF8B0EEB4C7B}" dt="2023-08-01T13:26:24.636" v="73" actId="478"/>
          <ac:spMkLst>
            <pc:docMk/>
            <pc:sldMk cId="1221202425" sldId="353"/>
            <ac:spMk id="5" creationId="{75EB1D8C-9F17-8273-B293-71A10AFE78BD}"/>
          </ac:spMkLst>
        </pc:spChg>
        <pc:picChg chg="del">
          <ac:chgData name="Caroline Prodger" userId="e4ef2e75-b60b-401b-8ebe-291bdcf405f4" providerId="ADAL" clId="{94BDF375-4D5E-4637-83F0-DF8B0EEB4C7B}" dt="2023-08-01T13:26:21.842" v="72" actId="478"/>
          <ac:picMkLst>
            <pc:docMk/>
            <pc:sldMk cId="1221202425" sldId="353"/>
            <ac:picMk id="4" creationId="{8DD81197-FEB0-4D81-BC09-28D91218EC82}"/>
          </ac:picMkLst>
        </pc:picChg>
        <pc:picChg chg="add mod modCrop">
          <ac:chgData name="Caroline Prodger" userId="e4ef2e75-b60b-401b-8ebe-291bdcf405f4" providerId="ADAL" clId="{94BDF375-4D5E-4637-83F0-DF8B0EEB4C7B}" dt="2023-08-01T13:27:31.580" v="91" actId="1076"/>
          <ac:picMkLst>
            <pc:docMk/>
            <pc:sldMk cId="1221202425" sldId="353"/>
            <ac:picMk id="7" creationId="{6E1297DF-93F6-674C-B8A7-C9E26DF4BF91}"/>
          </ac:picMkLst>
        </pc:picChg>
      </pc:sldChg>
      <pc:sldChg chg="addSp delSp modSp mod modNotesTx">
        <pc:chgData name="Caroline Prodger" userId="e4ef2e75-b60b-401b-8ebe-291bdcf405f4" providerId="ADAL" clId="{94BDF375-4D5E-4637-83F0-DF8B0EEB4C7B}" dt="2023-08-01T13:18:49.106" v="71" actId="1076"/>
        <pc:sldMkLst>
          <pc:docMk/>
          <pc:sldMk cId="3789198819" sldId="364"/>
        </pc:sldMkLst>
        <pc:spChg chg="mod">
          <ac:chgData name="Caroline Prodger" userId="e4ef2e75-b60b-401b-8ebe-291bdcf405f4" providerId="ADAL" clId="{94BDF375-4D5E-4637-83F0-DF8B0EEB4C7B}" dt="2023-08-01T13:17:54.663" v="62" actId="20577"/>
          <ac:spMkLst>
            <pc:docMk/>
            <pc:sldMk cId="3789198819" sldId="364"/>
            <ac:spMk id="2" creationId="{8D134B17-A469-6346-2BAF-F505E7FECB64}"/>
          </ac:spMkLst>
        </pc:spChg>
        <pc:spChg chg="add del mod">
          <ac:chgData name="Caroline Prodger" userId="e4ef2e75-b60b-401b-8ebe-291bdcf405f4" providerId="ADAL" clId="{94BDF375-4D5E-4637-83F0-DF8B0EEB4C7B}" dt="2023-08-01T13:17:11.057" v="1" actId="478"/>
          <ac:spMkLst>
            <pc:docMk/>
            <pc:sldMk cId="3789198819" sldId="364"/>
            <ac:spMk id="5" creationId="{1374FB50-207C-58BD-10B3-C46DDAD58005}"/>
          </ac:spMkLst>
        </pc:spChg>
        <pc:spChg chg="del">
          <ac:chgData name="Caroline Prodger" userId="e4ef2e75-b60b-401b-8ebe-291bdcf405f4" providerId="ADAL" clId="{94BDF375-4D5E-4637-83F0-DF8B0EEB4C7B}" dt="2023-08-01T13:17:14.420" v="2" actId="478"/>
          <ac:spMkLst>
            <pc:docMk/>
            <pc:sldMk cId="3789198819" sldId="364"/>
            <ac:spMk id="6" creationId="{D67C92CC-70E9-A6F3-9E65-433FDD53FA7B}"/>
          </ac:spMkLst>
        </pc:spChg>
        <pc:spChg chg="del">
          <ac:chgData name="Caroline Prodger" userId="e4ef2e75-b60b-401b-8ebe-291bdcf405f4" providerId="ADAL" clId="{94BDF375-4D5E-4637-83F0-DF8B0EEB4C7B}" dt="2023-08-01T13:17:16.750" v="3" actId="478"/>
          <ac:spMkLst>
            <pc:docMk/>
            <pc:sldMk cId="3789198819" sldId="364"/>
            <ac:spMk id="7" creationId="{B9DB060A-361B-B5B5-BD9A-51A6A3686FFE}"/>
          </ac:spMkLst>
        </pc:spChg>
        <pc:spChg chg="del">
          <ac:chgData name="Caroline Prodger" userId="e4ef2e75-b60b-401b-8ebe-291bdcf405f4" providerId="ADAL" clId="{94BDF375-4D5E-4637-83F0-DF8B0EEB4C7B}" dt="2023-08-01T13:17:18.730" v="4" actId="478"/>
          <ac:spMkLst>
            <pc:docMk/>
            <pc:sldMk cId="3789198819" sldId="364"/>
            <ac:spMk id="8" creationId="{847D9501-E3CC-0593-23F5-738347728EEA}"/>
          </ac:spMkLst>
        </pc:spChg>
        <pc:spChg chg="del">
          <ac:chgData name="Caroline Prodger" userId="e4ef2e75-b60b-401b-8ebe-291bdcf405f4" providerId="ADAL" clId="{94BDF375-4D5E-4637-83F0-DF8B0EEB4C7B}" dt="2023-08-01T13:17:20.172" v="5" actId="478"/>
          <ac:spMkLst>
            <pc:docMk/>
            <pc:sldMk cId="3789198819" sldId="364"/>
            <ac:spMk id="9" creationId="{34FE2DB6-EAD0-590C-B8BE-E315FE7D086C}"/>
          </ac:spMkLst>
        </pc:spChg>
        <pc:spChg chg="del">
          <ac:chgData name="Caroline Prodger" userId="e4ef2e75-b60b-401b-8ebe-291bdcf405f4" providerId="ADAL" clId="{94BDF375-4D5E-4637-83F0-DF8B0EEB4C7B}" dt="2023-08-01T13:17:23.145" v="6" actId="478"/>
          <ac:spMkLst>
            <pc:docMk/>
            <pc:sldMk cId="3789198819" sldId="364"/>
            <ac:spMk id="10" creationId="{39730247-A300-E205-F954-DAD768B64009}"/>
          </ac:spMkLst>
        </pc:spChg>
        <pc:spChg chg="del">
          <ac:chgData name="Caroline Prodger" userId="e4ef2e75-b60b-401b-8ebe-291bdcf405f4" providerId="ADAL" clId="{94BDF375-4D5E-4637-83F0-DF8B0EEB4C7B}" dt="2023-08-01T13:17:25.891" v="7" actId="478"/>
          <ac:spMkLst>
            <pc:docMk/>
            <pc:sldMk cId="3789198819" sldId="364"/>
            <ac:spMk id="11" creationId="{40396E25-83CC-CF65-E1D2-E6D2D6EBB055}"/>
          </ac:spMkLst>
        </pc:spChg>
        <pc:graphicFrameChg chg="del">
          <ac:chgData name="Caroline Prodger" userId="e4ef2e75-b60b-401b-8ebe-291bdcf405f4" providerId="ADAL" clId="{94BDF375-4D5E-4637-83F0-DF8B0EEB4C7B}" dt="2023-08-01T13:17:08.267" v="0" actId="478"/>
          <ac:graphicFrameMkLst>
            <pc:docMk/>
            <pc:sldMk cId="3789198819" sldId="364"/>
            <ac:graphicFrameMk id="4" creationId="{0145B152-E415-8691-AF68-27BADC46D471}"/>
          </ac:graphicFrameMkLst>
        </pc:graphicFrameChg>
        <pc:picChg chg="add mod modCrop">
          <ac:chgData name="Caroline Prodger" userId="e4ef2e75-b60b-401b-8ebe-291bdcf405f4" providerId="ADAL" clId="{94BDF375-4D5E-4637-83F0-DF8B0EEB4C7B}" dt="2023-08-01T13:18:49.106" v="71" actId="1076"/>
          <ac:picMkLst>
            <pc:docMk/>
            <pc:sldMk cId="3789198819" sldId="364"/>
            <ac:picMk id="13" creationId="{3E487807-889F-264D-2E80-6784DD62E826}"/>
          </ac:picMkLst>
        </pc:picChg>
      </pc:sldChg>
      <pc:sldChg chg="addSp delSp modSp mod delCm">
        <pc:chgData name="Caroline Prodger" userId="e4ef2e75-b60b-401b-8ebe-291bdcf405f4" providerId="ADAL" clId="{94BDF375-4D5E-4637-83F0-DF8B0EEB4C7B}" dt="2023-08-01T13:40:48.536" v="189" actId="1076"/>
        <pc:sldMkLst>
          <pc:docMk/>
          <pc:sldMk cId="1611698299" sldId="366"/>
        </pc:sldMkLst>
        <pc:spChg chg="mod">
          <ac:chgData name="Caroline Prodger" userId="e4ef2e75-b60b-401b-8ebe-291bdcf405f4" providerId="ADAL" clId="{94BDF375-4D5E-4637-83F0-DF8B0EEB4C7B}" dt="2023-08-01T13:36:18.699" v="151" actId="1076"/>
          <ac:spMkLst>
            <pc:docMk/>
            <pc:sldMk cId="1611698299" sldId="366"/>
            <ac:spMk id="9" creationId="{F33598E8-EB6E-A2CF-8145-3D8FE69C3C7D}"/>
          </ac:spMkLst>
        </pc:spChg>
        <pc:spChg chg="mod">
          <ac:chgData name="Caroline Prodger" userId="e4ef2e75-b60b-401b-8ebe-291bdcf405f4" providerId="ADAL" clId="{94BDF375-4D5E-4637-83F0-DF8B0EEB4C7B}" dt="2023-08-01T13:38:41.742" v="174" actId="1076"/>
          <ac:spMkLst>
            <pc:docMk/>
            <pc:sldMk cId="1611698299" sldId="366"/>
            <ac:spMk id="10" creationId="{A0284E4B-0DC6-C568-A5D7-D015E4A62CF6}"/>
          </ac:spMkLst>
        </pc:spChg>
        <pc:spChg chg="mod">
          <ac:chgData name="Caroline Prodger" userId="e4ef2e75-b60b-401b-8ebe-291bdcf405f4" providerId="ADAL" clId="{94BDF375-4D5E-4637-83F0-DF8B0EEB4C7B}" dt="2023-08-01T13:34:59.409" v="134" actId="1076"/>
          <ac:spMkLst>
            <pc:docMk/>
            <pc:sldMk cId="1611698299" sldId="366"/>
            <ac:spMk id="11" creationId="{5BFB5697-CC09-0340-3152-4E0751D8262B}"/>
          </ac:spMkLst>
        </pc:spChg>
        <pc:spChg chg="mod">
          <ac:chgData name="Caroline Prodger" userId="e4ef2e75-b60b-401b-8ebe-291bdcf405f4" providerId="ADAL" clId="{94BDF375-4D5E-4637-83F0-DF8B0EEB4C7B}" dt="2023-08-01T13:34:56.298" v="133" actId="1076"/>
          <ac:spMkLst>
            <pc:docMk/>
            <pc:sldMk cId="1611698299" sldId="366"/>
            <ac:spMk id="12" creationId="{B1881E42-73B3-8BC5-6CF8-D3DCF762B908}"/>
          </ac:spMkLst>
        </pc:spChg>
        <pc:spChg chg="mod">
          <ac:chgData name="Caroline Prodger" userId="e4ef2e75-b60b-401b-8ebe-291bdcf405f4" providerId="ADAL" clId="{94BDF375-4D5E-4637-83F0-DF8B0EEB4C7B}" dt="2023-08-01T13:35:03.493" v="135" actId="1076"/>
          <ac:spMkLst>
            <pc:docMk/>
            <pc:sldMk cId="1611698299" sldId="366"/>
            <ac:spMk id="13" creationId="{00B63308-645C-81D1-0776-7E6CD0FDD804}"/>
          </ac:spMkLst>
        </pc:spChg>
        <pc:spChg chg="mod">
          <ac:chgData name="Caroline Prodger" userId="e4ef2e75-b60b-401b-8ebe-291bdcf405f4" providerId="ADAL" clId="{94BDF375-4D5E-4637-83F0-DF8B0EEB4C7B}" dt="2023-08-01T13:39:02.155" v="179" actId="1076"/>
          <ac:spMkLst>
            <pc:docMk/>
            <pc:sldMk cId="1611698299" sldId="366"/>
            <ac:spMk id="14" creationId="{22438056-4DC2-35ED-A41D-F877D18D4965}"/>
          </ac:spMkLst>
        </pc:spChg>
        <pc:spChg chg="mod">
          <ac:chgData name="Caroline Prodger" userId="e4ef2e75-b60b-401b-8ebe-291bdcf405f4" providerId="ADAL" clId="{94BDF375-4D5E-4637-83F0-DF8B0EEB4C7B}" dt="2023-08-01T13:35:12.356" v="137" actId="1076"/>
          <ac:spMkLst>
            <pc:docMk/>
            <pc:sldMk cId="1611698299" sldId="366"/>
            <ac:spMk id="15" creationId="{958D2D72-FC27-7023-5FDA-4664BE5B6F7F}"/>
          </ac:spMkLst>
        </pc:spChg>
        <pc:spChg chg="mod">
          <ac:chgData name="Caroline Prodger" userId="e4ef2e75-b60b-401b-8ebe-291bdcf405f4" providerId="ADAL" clId="{94BDF375-4D5E-4637-83F0-DF8B0EEB4C7B}" dt="2023-08-01T13:36:37.671" v="156" actId="1076"/>
          <ac:spMkLst>
            <pc:docMk/>
            <pc:sldMk cId="1611698299" sldId="366"/>
            <ac:spMk id="16" creationId="{76AFA67C-6BA7-F752-F7B8-E7707A7532EC}"/>
          </ac:spMkLst>
        </pc:spChg>
        <pc:spChg chg="mod">
          <ac:chgData name="Caroline Prodger" userId="e4ef2e75-b60b-401b-8ebe-291bdcf405f4" providerId="ADAL" clId="{94BDF375-4D5E-4637-83F0-DF8B0EEB4C7B}" dt="2023-08-01T13:40:48.536" v="189" actId="1076"/>
          <ac:spMkLst>
            <pc:docMk/>
            <pc:sldMk cId="1611698299" sldId="366"/>
            <ac:spMk id="17" creationId="{0F196318-C867-BF6C-4523-28CEBE9E994E}"/>
          </ac:spMkLst>
        </pc:spChg>
        <pc:spChg chg="mod">
          <ac:chgData name="Caroline Prodger" userId="e4ef2e75-b60b-401b-8ebe-291bdcf405f4" providerId="ADAL" clId="{94BDF375-4D5E-4637-83F0-DF8B0EEB4C7B}" dt="2023-08-01T13:39:07.600" v="181" actId="688"/>
          <ac:spMkLst>
            <pc:docMk/>
            <pc:sldMk cId="1611698299" sldId="366"/>
            <ac:spMk id="18" creationId="{16DEE4F8-7A75-8F3D-D408-9D8DA92B0CD7}"/>
          </ac:spMkLst>
        </pc:spChg>
        <pc:spChg chg="mod">
          <ac:chgData name="Caroline Prodger" userId="e4ef2e75-b60b-401b-8ebe-291bdcf405f4" providerId="ADAL" clId="{94BDF375-4D5E-4637-83F0-DF8B0EEB4C7B}" dt="2023-08-01T13:39:16.485" v="182" actId="1076"/>
          <ac:spMkLst>
            <pc:docMk/>
            <pc:sldMk cId="1611698299" sldId="366"/>
            <ac:spMk id="19" creationId="{B5E2AC1A-2C25-93B1-4F0E-177B7ABBC789}"/>
          </ac:spMkLst>
        </pc:spChg>
        <pc:picChg chg="add mod ord">
          <ac:chgData name="Caroline Prodger" userId="e4ef2e75-b60b-401b-8ebe-291bdcf405f4" providerId="ADAL" clId="{94BDF375-4D5E-4637-83F0-DF8B0EEB4C7B}" dt="2023-08-01T13:36:13.508" v="150" actId="1076"/>
          <ac:picMkLst>
            <pc:docMk/>
            <pc:sldMk cId="1611698299" sldId="366"/>
            <ac:picMk id="4" creationId="{7830B5E2-7C34-0D62-B432-62FDB396863C}"/>
          </ac:picMkLst>
        </pc:picChg>
        <pc:picChg chg="del">
          <ac:chgData name="Caroline Prodger" userId="e4ef2e75-b60b-401b-8ebe-291bdcf405f4" providerId="ADAL" clId="{94BDF375-4D5E-4637-83F0-DF8B0EEB4C7B}" dt="2023-08-01T13:34:38.819" v="127" actId="478"/>
          <ac:picMkLst>
            <pc:docMk/>
            <pc:sldMk cId="1611698299" sldId="366"/>
            <ac:picMk id="7" creationId="{2E404D61-7990-C6BB-4760-5A831E1AC5D2}"/>
          </ac:picMkLst>
        </pc:picChg>
        <pc:cxnChg chg="mod">
          <ac:chgData name="Caroline Prodger" userId="e4ef2e75-b60b-401b-8ebe-291bdcf405f4" providerId="ADAL" clId="{94BDF375-4D5E-4637-83F0-DF8B0EEB4C7B}" dt="2023-08-01T13:39:26.282" v="184" actId="14100"/>
          <ac:cxnSpMkLst>
            <pc:docMk/>
            <pc:sldMk cId="1611698299" sldId="366"/>
            <ac:cxnSpMk id="22" creationId="{A699AF2C-AB12-59F0-3721-B2572CED0908}"/>
          </ac:cxnSpMkLst>
        </pc:cxnChg>
        <pc:cxnChg chg="mod">
          <ac:chgData name="Caroline Prodger" userId="e4ef2e75-b60b-401b-8ebe-291bdcf405f4" providerId="ADAL" clId="{94BDF375-4D5E-4637-83F0-DF8B0EEB4C7B}" dt="2023-08-01T13:37:22.339" v="164" actId="14100"/>
          <ac:cxnSpMkLst>
            <pc:docMk/>
            <pc:sldMk cId="1611698299" sldId="366"/>
            <ac:cxnSpMk id="26" creationId="{D2A41009-E386-22C6-24D7-5D15F58415E5}"/>
          </ac:cxnSpMkLst>
        </pc:cxnChg>
        <pc:cxnChg chg="mod">
          <ac:chgData name="Caroline Prodger" userId="e4ef2e75-b60b-401b-8ebe-291bdcf405f4" providerId="ADAL" clId="{94BDF375-4D5E-4637-83F0-DF8B0EEB4C7B}" dt="2023-08-01T13:36:46.004" v="158" actId="14100"/>
          <ac:cxnSpMkLst>
            <pc:docMk/>
            <pc:sldMk cId="1611698299" sldId="366"/>
            <ac:cxnSpMk id="28" creationId="{4728C6CA-DC1C-49C3-2F05-92A461A43227}"/>
          </ac:cxnSpMkLst>
        </pc:cxnChg>
        <pc:cxnChg chg="mod">
          <ac:chgData name="Caroline Prodger" userId="e4ef2e75-b60b-401b-8ebe-291bdcf405f4" providerId="ADAL" clId="{94BDF375-4D5E-4637-83F0-DF8B0EEB4C7B}" dt="2023-08-01T13:36:30.305" v="154" actId="14100"/>
          <ac:cxnSpMkLst>
            <pc:docMk/>
            <pc:sldMk cId="1611698299" sldId="366"/>
            <ac:cxnSpMk id="30" creationId="{CE5425AC-BC40-85CD-7D1B-1B7918CA1DA4}"/>
          </ac:cxnSpMkLst>
        </pc:cxnChg>
        <pc:cxnChg chg="mod">
          <ac:chgData name="Caroline Prodger" userId="e4ef2e75-b60b-401b-8ebe-291bdcf405f4" providerId="ADAL" clId="{94BDF375-4D5E-4637-83F0-DF8B0EEB4C7B}" dt="2023-08-01T13:35:46.997" v="144" actId="14100"/>
          <ac:cxnSpMkLst>
            <pc:docMk/>
            <pc:sldMk cId="1611698299" sldId="366"/>
            <ac:cxnSpMk id="32" creationId="{C8ADB0A1-C7F9-1D5A-B6D7-3F5F73DFB57C}"/>
          </ac:cxnSpMkLst>
        </pc:cxnChg>
        <pc:cxnChg chg="mod">
          <ac:chgData name="Caroline Prodger" userId="e4ef2e75-b60b-401b-8ebe-291bdcf405f4" providerId="ADAL" clId="{94BDF375-4D5E-4637-83F0-DF8B0EEB4C7B}" dt="2023-08-01T13:35:29.996" v="141" actId="14100"/>
          <ac:cxnSpMkLst>
            <pc:docMk/>
            <pc:sldMk cId="1611698299" sldId="366"/>
            <ac:cxnSpMk id="33" creationId="{6AADA692-D10E-9434-97E3-AB78059846ED}"/>
          </ac:cxnSpMkLst>
        </pc:cxnChg>
        <pc:cxnChg chg="mod">
          <ac:chgData name="Caroline Prodger" userId="e4ef2e75-b60b-401b-8ebe-291bdcf405f4" providerId="ADAL" clId="{94BDF375-4D5E-4637-83F0-DF8B0EEB4C7B}" dt="2023-08-01T13:38:06.097" v="171" actId="14100"/>
          <ac:cxnSpMkLst>
            <pc:docMk/>
            <pc:sldMk cId="1611698299" sldId="366"/>
            <ac:cxnSpMk id="35" creationId="{3E5E5BF1-5B8D-FB34-42B5-50B3BF0B5356}"/>
          </ac:cxnSpMkLst>
        </pc:cxnChg>
        <pc:cxnChg chg="mod">
          <ac:chgData name="Caroline Prodger" userId="e4ef2e75-b60b-401b-8ebe-291bdcf405f4" providerId="ADAL" clId="{94BDF375-4D5E-4637-83F0-DF8B0EEB4C7B}" dt="2023-08-01T13:38:13.950" v="173" actId="14100"/>
          <ac:cxnSpMkLst>
            <pc:docMk/>
            <pc:sldMk cId="1611698299" sldId="366"/>
            <ac:cxnSpMk id="37" creationId="{D85AC021-2DA9-0C43-DAFD-F87BD42D3FFD}"/>
          </ac:cxnSpMkLst>
        </pc:cxnChg>
        <pc:cxnChg chg="mod">
          <ac:chgData name="Caroline Prodger" userId="e4ef2e75-b60b-401b-8ebe-291bdcf405f4" providerId="ADAL" clId="{94BDF375-4D5E-4637-83F0-DF8B0EEB4C7B}" dt="2023-08-01T13:38:46.162" v="175" actId="1076"/>
          <ac:cxnSpMkLst>
            <pc:docMk/>
            <pc:sldMk cId="1611698299" sldId="366"/>
            <ac:cxnSpMk id="39" creationId="{D5642A94-1813-C0B5-DDFD-289C8830A84B}"/>
          </ac:cxnSpMkLst>
        </pc:cxnChg>
        <pc:cxnChg chg="mod">
          <ac:chgData name="Caroline Prodger" userId="e4ef2e75-b60b-401b-8ebe-291bdcf405f4" providerId="ADAL" clId="{94BDF375-4D5E-4637-83F0-DF8B0EEB4C7B}" dt="2023-08-01T13:39:59.744" v="188" actId="14100"/>
          <ac:cxnSpMkLst>
            <pc:docMk/>
            <pc:sldMk cId="1611698299" sldId="366"/>
            <ac:cxnSpMk id="41" creationId="{53BF598B-E5DC-EBAA-1090-85ECE6B9DAF5}"/>
          </ac:cxnSpMkLst>
        </pc:cxnChg>
        <pc:cxnChg chg="mod">
          <ac:chgData name="Caroline Prodger" userId="e4ef2e75-b60b-401b-8ebe-291bdcf405f4" providerId="ADAL" clId="{94BDF375-4D5E-4637-83F0-DF8B0EEB4C7B}" dt="2023-08-01T13:39:51.048" v="186" actId="14100"/>
          <ac:cxnSpMkLst>
            <pc:docMk/>
            <pc:sldMk cId="1611698299" sldId="366"/>
            <ac:cxnSpMk id="43" creationId="{9F142E10-C9DA-059B-B49F-97FD2312C2A8}"/>
          </ac:cxnSpMkLst>
        </pc:cxnChg>
      </pc:sldChg>
    </pc:docChg>
  </pc:docChgLst>
  <pc:docChgLst>
    <pc:chgData name="Caroline Prodger" userId="e4ef2e75-b60b-401b-8ebe-291bdcf405f4" providerId="ADAL" clId="{14FAA1B8-71DA-4285-AE4A-B1ABF8F69673}"/>
    <pc:docChg chg="undo custSel modSld">
      <pc:chgData name="Caroline Prodger" userId="e4ef2e75-b60b-401b-8ebe-291bdcf405f4" providerId="ADAL" clId="{14FAA1B8-71DA-4285-AE4A-B1ABF8F69673}" dt="2023-12-14T17:38:39.827" v="313" actId="20577"/>
      <pc:docMkLst>
        <pc:docMk/>
      </pc:docMkLst>
      <pc:sldChg chg="modSp mod">
        <pc:chgData name="Caroline Prodger" userId="e4ef2e75-b60b-401b-8ebe-291bdcf405f4" providerId="ADAL" clId="{14FAA1B8-71DA-4285-AE4A-B1ABF8F69673}" dt="2023-12-14T17:38:39.827" v="313" actId="20577"/>
        <pc:sldMkLst>
          <pc:docMk/>
          <pc:sldMk cId="2572195373" sldId="351"/>
        </pc:sldMkLst>
        <pc:spChg chg="mod">
          <ac:chgData name="Caroline Prodger" userId="e4ef2e75-b60b-401b-8ebe-291bdcf405f4" providerId="ADAL" clId="{14FAA1B8-71DA-4285-AE4A-B1ABF8F69673}" dt="2023-12-14T17:35:21.811" v="141" actId="1076"/>
          <ac:spMkLst>
            <pc:docMk/>
            <pc:sldMk cId="2572195373" sldId="351"/>
            <ac:spMk id="2" creationId="{00000000-0000-0000-0000-000000000000}"/>
          </ac:spMkLst>
        </pc:spChg>
        <pc:spChg chg="mod">
          <ac:chgData name="Caroline Prodger" userId="e4ef2e75-b60b-401b-8ebe-291bdcf405f4" providerId="ADAL" clId="{14FAA1B8-71DA-4285-AE4A-B1ABF8F69673}" dt="2023-12-14T17:38:39.827" v="313" actId="20577"/>
          <ac:spMkLst>
            <pc:docMk/>
            <pc:sldMk cId="2572195373" sldId="351"/>
            <ac:spMk id="6" creationId="{6F36DA16-46E5-0F08-3122-ABAA43B20299}"/>
          </ac:spMkLst>
        </pc:spChg>
      </pc:sldChg>
      <pc:sldChg chg="modSp mod">
        <pc:chgData name="Caroline Prodger" userId="e4ef2e75-b60b-401b-8ebe-291bdcf405f4" providerId="ADAL" clId="{14FAA1B8-71DA-4285-AE4A-B1ABF8F69673}" dt="2023-12-14T17:33:23.778" v="71" actId="20577"/>
        <pc:sldMkLst>
          <pc:docMk/>
          <pc:sldMk cId="902205603" sldId="365"/>
        </pc:sldMkLst>
        <pc:spChg chg="mod">
          <ac:chgData name="Caroline Prodger" userId="e4ef2e75-b60b-401b-8ebe-291bdcf405f4" providerId="ADAL" clId="{14FAA1B8-71DA-4285-AE4A-B1ABF8F69673}" dt="2023-12-14T17:33:23.778" v="71" actId="20577"/>
          <ac:spMkLst>
            <pc:docMk/>
            <pc:sldMk cId="902205603" sldId="365"/>
            <ac:spMk id="2" creationId="{D9593A1D-6DEA-1076-F306-E83E6DE4F3E3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image" Target="../media/image8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image" Target="../media/image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932384-308D-474F-AC15-B117EAB6B08D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884AC00A-018F-4049-83D4-D6B92E8BCDCB}">
      <dgm:prSet phldrT="[Text]"/>
      <dgm:spPr/>
      <dgm:t>
        <a:bodyPr/>
        <a:lstStyle/>
        <a:p>
          <a:r>
            <a:rPr lang="en-US" b="1" dirty="0"/>
            <a:t>SOCIAL</a:t>
          </a:r>
          <a:endParaRPr lang="en-GB" b="1" dirty="0"/>
        </a:p>
      </dgm:t>
    </dgm:pt>
    <dgm:pt modelId="{9B850CE5-04F6-4D52-9653-911D723E07CB}" type="parTrans" cxnId="{6E6E43E1-ABD5-4A37-89A0-828240397318}">
      <dgm:prSet/>
      <dgm:spPr/>
      <dgm:t>
        <a:bodyPr/>
        <a:lstStyle/>
        <a:p>
          <a:endParaRPr lang="en-GB"/>
        </a:p>
      </dgm:t>
    </dgm:pt>
    <dgm:pt modelId="{CCB019A4-FE3B-424D-9E6F-F0ED8DFF4560}" type="sibTrans" cxnId="{6E6E43E1-ABD5-4A37-89A0-828240397318}">
      <dgm:prSet/>
      <dgm:spPr/>
      <dgm:t>
        <a:bodyPr/>
        <a:lstStyle/>
        <a:p>
          <a:endParaRPr lang="en-GB"/>
        </a:p>
      </dgm:t>
    </dgm:pt>
    <dgm:pt modelId="{F956372F-87E3-4CD5-A8CA-A5A358C41EB3}">
      <dgm:prSet phldrT="[Text]"/>
      <dgm:spPr/>
      <dgm:t>
        <a:bodyPr/>
        <a:lstStyle/>
        <a:p>
          <a:endParaRPr lang="en-GB" dirty="0">
            <a:solidFill>
              <a:schemeClr val="accent2"/>
            </a:solidFill>
          </a:endParaRPr>
        </a:p>
      </dgm:t>
    </dgm:pt>
    <dgm:pt modelId="{DFD512E7-B654-4132-83CD-649098D73824}" type="parTrans" cxnId="{EA351829-F032-40ED-8CB5-70466AA42C40}">
      <dgm:prSet/>
      <dgm:spPr/>
      <dgm:t>
        <a:bodyPr/>
        <a:lstStyle/>
        <a:p>
          <a:endParaRPr lang="en-GB"/>
        </a:p>
      </dgm:t>
    </dgm:pt>
    <dgm:pt modelId="{F8D3B407-CEFC-4757-8F84-EDE78A586673}" type="sibTrans" cxnId="{EA351829-F032-40ED-8CB5-70466AA42C40}">
      <dgm:prSet/>
      <dgm:spPr/>
      <dgm:t>
        <a:bodyPr/>
        <a:lstStyle/>
        <a:p>
          <a:endParaRPr lang="en-GB"/>
        </a:p>
      </dgm:t>
    </dgm:pt>
    <dgm:pt modelId="{42B25131-8AED-4AB8-AC39-91040730C97F}">
      <dgm:prSet phldrT="[Text]"/>
      <dgm:spPr/>
      <dgm:t>
        <a:bodyPr/>
        <a:lstStyle/>
        <a:p>
          <a:r>
            <a:rPr lang="en-US" b="1" dirty="0"/>
            <a:t>ECONOMIC</a:t>
          </a:r>
          <a:endParaRPr lang="en-GB" b="1" dirty="0"/>
        </a:p>
      </dgm:t>
    </dgm:pt>
    <dgm:pt modelId="{FA545254-5161-41E0-95FF-F8E41EC7B865}" type="parTrans" cxnId="{9849C10D-0BC2-4A2B-8E51-055F450228ED}">
      <dgm:prSet/>
      <dgm:spPr/>
      <dgm:t>
        <a:bodyPr/>
        <a:lstStyle/>
        <a:p>
          <a:endParaRPr lang="en-GB"/>
        </a:p>
      </dgm:t>
    </dgm:pt>
    <dgm:pt modelId="{A32C3825-BA2E-40E7-BBF9-676D24959D4D}" type="sibTrans" cxnId="{9849C10D-0BC2-4A2B-8E51-055F450228ED}">
      <dgm:prSet/>
      <dgm:spPr/>
      <dgm:t>
        <a:bodyPr/>
        <a:lstStyle/>
        <a:p>
          <a:endParaRPr lang="en-GB"/>
        </a:p>
      </dgm:t>
    </dgm:pt>
    <dgm:pt modelId="{403DCB36-92F3-4B04-9542-2C260FB69D66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solidFill>
                <a:schemeClr val="tx1"/>
              </a:solidFill>
            </a:rPr>
            <a:t>Labour productivity</a:t>
          </a:r>
        </a:p>
      </dgm:t>
    </dgm:pt>
    <dgm:pt modelId="{90847E7E-ECCC-4FBE-A190-1E2C086FCF06}" type="parTrans" cxnId="{4DEAEE71-EC83-4CBE-B360-BC56AC779235}">
      <dgm:prSet/>
      <dgm:spPr/>
      <dgm:t>
        <a:bodyPr/>
        <a:lstStyle/>
        <a:p>
          <a:endParaRPr lang="en-GB"/>
        </a:p>
      </dgm:t>
    </dgm:pt>
    <dgm:pt modelId="{8DC5A94C-00B3-46AE-B6B4-96EE86C28855}" type="sibTrans" cxnId="{4DEAEE71-EC83-4CBE-B360-BC56AC779235}">
      <dgm:prSet/>
      <dgm:spPr/>
      <dgm:t>
        <a:bodyPr/>
        <a:lstStyle/>
        <a:p>
          <a:endParaRPr lang="en-GB"/>
        </a:p>
      </dgm:t>
    </dgm:pt>
    <dgm:pt modelId="{FDF9AB72-3A9E-4D07-8739-3410A20CC3F6}">
      <dgm:prSet phldrT="[Text]"/>
      <dgm:spPr/>
      <dgm:t>
        <a:bodyPr/>
        <a:lstStyle/>
        <a:p>
          <a:r>
            <a:rPr lang="en-US" b="1" dirty="0"/>
            <a:t>ENVIRONMENTAL</a:t>
          </a:r>
          <a:endParaRPr lang="en-GB" b="1" dirty="0"/>
        </a:p>
      </dgm:t>
    </dgm:pt>
    <dgm:pt modelId="{79814B06-2CF1-4DF6-B135-EB6751ADBDD7}" type="parTrans" cxnId="{FCE489F9-6280-4122-A8C6-68848A4359A4}">
      <dgm:prSet/>
      <dgm:spPr/>
      <dgm:t>
        <a:bodyPr/>
        <a:lstStyle/>
        <a:p>
          <a:endParaRPr lang="en-GB"/>
        </a:p>
      </dgm:t>
    </dgm:pt>
    <dgm:pt modelId="{C4CBCE8C-7B85-4061-8861-629991F0C955}" type="sibTrans" cxnId="{FCE489F9-6280-4122-A8C6-68848A4359A4}">
      <dgm:prSet/>
      <dgm:spPr/>
      <dgm:t>
        <a:bodyPr/>
        <a:lstStyle/>
        <a:p>
          <a:endParaRPr lang="en-GB"/>
        </a:p>
      </dgm:t>
    </dgm:pt>
    <dgm:pt modelId="{39A1AA8B-F5B4-4CF6-9E3A-30D47CFF05EE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solidFill>
                <a:schemeClr val="tx1"/>
              </a:solidFill>
            </a:rPr>
            <a:t>Land use</a:t>
          </a:r>
        </a:p>
      </dgm:t>
    </dgm:pt>
    <dgm:pt modelId="{0656FD54-4877-4D0B-A728-C501B1680E50}" type="parTrans" cxnId="{37F49F2C-8B76-45C0-B53C-6D8378F038F2}">
      <dgm:prSet/>
      <dgm:spPr/>
      <dgm:t>
        <a:bodyPr/>
        <a:lstStyle/>
        <a:p>
          <a:endParaRPr lang="en-GB"/>
        </a:p>
      </dgm:t>
    </dgm:pt>
    <dgm:pt modelId="{0C3939D7-0238-4899-BE79-2BDB336F3216}" type="sibTrans" cxnId="{37F49F2C-8B76-45C0-B53C-6D8378F038F2}">
      <dgm:prSet/>
      <dgm:spPr/>
      <dgm:t>
        <a:bodyPr/>
        <a:lstStyle/>
        <a:p>
          <a:endParaRPr lang="en-GB"/>
        </a:p>
      </dgm:t>
    </dgm:pt>
    <dgm:pt modelId="{D731C83C-F31F-4CEF-A919-FF04594CD6FD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Rights and equality</a:t>
          </a:r>
        </a:p>
      </dgm:t>
    </dgm:pt>
    <dgm:pt modelId="{C75BC26F-EB58-42B7-AA4D-18EB3FE93A12}" type="parTrans" cxnId="{40E0137E-C17B-4E98-94E8-EB7F0ECE383A}">
      <dgm:prSet/>
      <dgm:spPr/>
      <dgm:t>
        <a:bodyPr/>
        <a:lstStyle/>
        <a:p>
          <a:endParaRPr lang="en-GB"/>
        </a:p>
      </dgm:t>
    </dgm:pt>
    <dgm:pt modelId="{4B3EDBF8-8FD0-43E4-9F13-77F0621F7D45}" type="sibTrans" cxnId="{40E0137E-C17B-4E98-94E8-EB7F0ECE383A}">
      <dgm:prSet/>
      <dgm:spPr/>
      <dgm:t>
        <a:bodyPr/>
        <a:lstStyle/>
        <a:p>
          <a:endParaRPr lang="en-GB"/>
        </a:p>
      </dgm:t>
    </dgm:pt>
    <dgm:pt modelId="{AE675F6E-D864-4C7C-AF0A-C0D8F94815DA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Workers’ wellbeing</a:t>
          </a:r>
        </a:p>
      </dgm:t>
    </dgm:pt>
    <dgm:pt modelId="{561BFF79-3452-4455-BCA8-16AB53888381}" type="parTrans" cxnId="{BBC41BB6-4A62-430B-BFCA-1FF3A3F70A60}">
      <dgm:prSet/>
      <dgm:spPr/>
      <dgm:t>
        <a:bodyPr/>
        <a:lstStyle/>
        <a:p>
          <a:endParaRPr lang="en-GB"/>
        </a:p>
      </dgm:t>
    </dgm:pt>
    <dgm:pt modelId="{7505AE9F-F3E4-4DA0-933A-1013B79B42E4}" type="sibTrans" cxnId="{BBC41BB6-4A62-430B-BFCA-1FF3A3F70A60}">
      <dgm:prSet/>
      <dgm:spPr/>
      <dgm:t>
        <a:bodyPr/>
        <a:lstStyle/>
        <a:p>
          <a:endParaRPr lang="en-GB"/>
        </a:p>
      </dgm:t>
    </dgm:pt>
    <dgm:pt modelId="{50E88116-F2D7-4BC2-93BD-D26BE0064011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Resilience</a:t>
          </a:r>
        </a:p>
      </dgm:t>
    </dgm:pt>
    <dgm:pt modelId="{365A5842-5CE7-4E20-AA61-2F0ADB70BB88}" type="parTrans" cxnId="{FE099DB2-62CC-4401-AD25-4EDCDC89EBC9}">
      <dgm:prSet/>
      <dgm:spPr/>
      <dgm:t>
        <a:bodyPr/>
        <a:lstStyle/>
        <a:p>
          <a:endParaRPr lang="en-GB"/>
        </a:p>
      </dgm:t>
    </dgm:pt>
    <dgm:pt modelId="{4D5A1CD8-4885-4D13-89F0-D8FD05A82F40}" type="sibTrans" cxnId="{FE099DB2-62CC-4401-AD25-4EDCDC89EBC9}">
      <dgm:prSet/>
      <dgm:spPr/>
      <dgm:t>
        <a:bodyPr/>
        <a:lstStyle/>
        <a:p>
          <a:endParaRPr lang="en-GB"/>
        </a:p>
      </dgm:t>
    </dgm:pt>
    <dgm:pt modelId="{40449256-533B-420B-AC28-6B462EF8291C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Health and nutrition</a:t>
          </a:r>
        </a:p>
      </dgm:t>
    </dgm:pt>
    <dgm:pt modelId="{043D2C34-4568-4571-8B95-144FF3763279}" type="parTrans" cxnId="{D2515F8F-409B-4A82-9A97-A099B57DFBC8}">
      <dgm:prSet/>
      <dgm:spPr/>
      <dgm:t>
        <a:bodyPr/>
        <a:lstStyle/>
        <a:p>
          <a:endParaRPr lang="en-GB"/>
        </a:p>
      </dgm:t>
    </dgm:pt>
    <dgm:pt modelId="{10C943FB-25D5-4AB5-A773-453EC7DC1181}" type="sibTrans" cxnId="{D2515F8F-409B-4A82-9A97-A099B57DFBC8}">
      <dgm:prSet/>
      <dgm:spPr/>
      <dgm:t>
        <a:bodyPr/>
        <a:lstStyle/>
        <a:p>
          <a:endParaRPr lang="en-GB"/>
        </a:p>
      </dgm:t>
    </dgm:pt>
    <dgm:pt modelId="{B09199A1-087F-4C18-B1B1-68C0247FC090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Government support</a:t>
          </a:r>
        </a:p>
      </dgm:t>
    </dgm:pt>
    <dgm:pt modelId="{6288CC5D-7975-479E-97CC-6D15CC08C909}" type="parTrans" cxnId="{5269E0DE-9850-437C-9375-44697B10AFA7}">
      <dgm:prSet/>
      <dgm:spPr/>
      <dgm:t>
        <a:bodyPr/>
        <a:lstStyle/>
        <a:p>
          <a:endParaRPr lang="en-GB"/>
        </a:p>
      </dgm:t>
    </dgm:pt>
    <dgm:pt modelId="{5EBB72BE-8CEC-4F6E-9705-C2B83A55E408}" type="sibTrans" cxnId="{5269E0DE-9850-437C-9375-44697B10AFA7}">
      <dgm:prSet/>
      <dgm:spPr/>
      <dgm:t>
        <a:bodyPr/>
        <a:lstStyle/>
        <a:p>
          <a:endParaRPr lang="en-GB"/>
        </a:p>
      </dgm:t>
    </dgm:pt>
    <dgm:pt modelId="{817A76E0-259C-46B8-B992-6A230D64D104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Market access</a:t>
          </a:r>
        </a:p>
      </dgm:t>
    </dgm:pt>
    <dgm:pt modelId="{BF1C4B73-9CAE-4886-9A84-E1702A2F64FF}" type="parTrans" cxnId="{986A50E9-68A6-4DB7-BA83-7550F49E409F}">
      <dgm:prSet/>
      <dgm:spPr/>
      <dgm:t>
        <a:bodyPr/>
        <a:lstStyle/>
        <a:p>
          <a:endParaRPr lang="en-GB"/>
        </a:p>
      </dgm:t>
    </dgm:pt>
    <dgm:pt modelId="{C29F05B7-42CA-4F67-9D7D-7C9CF76EE2A1}" type="sibTrans" cxnId="{986A50E9-68A6-4DB7-BA83-7550F49E409F}">
      <dgm:prSet/>
      <dgm:spPr/>
      <dgm:t>
        <a:bodyPr/>
        <a:lstStyle/>
        <a:p>
          <a:endParaRPr lang="en-GB"/>
        </a:p>
      </dgm:t>
    </dgm:pt>
    <dgm:pt modelId="{76CB6AB5-3E50-4C3D-ABB0-4968E2E86488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Financial risk</a:t>
          </a:r>
        </a:p>
      </dgm:t>
    </dgm:pt>
    <dgm:pt modelId="{3153B199-9023-4EC5-8D86-2C7E13448B6C}" type="parTrans" cxnId="{0EE07152-D033-4103-8E77-1A78414A0E35}">
      <dgm:prSet/>
      <dgm:spPr/>
      <dgm:t>
        <a:bodyPr/>
        <a:lstStyle/>
        <a:p>
          <a:endParaRPr lang="en-GB"/>
        </a:p>
      </dgm:t>
    </dgm:pt>
    <dgm:pt modelId="{5E6093D4-C493-4DB4-B6D1-0628538FB021}" type="sibTrans" cxnId="{0EE07152-D033-4103-8E77-1A78414A0E35}">
      <dgm:prSet/>
      <dgm:spPr/>
      <dgm:t>
        <a:bodyPr/>
        <a:lstStyle/>
        <a:p>
          <a:endParaRPr lang="en-GB"/>
        </a:p>
      </dgm:t>
    </dgm:pt>
    <dgm:pt modelId="{025CB79C-A0E8-4FA8-A77A-C777B58D2215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Profitability</a:t>
          </a:r>
        </a:p>
      </dgm:t>
    </dgm:pt>
    <dgm:pt modelId="{DF97AA6B-D3AB-4CC4-802A-0AE5336FA2DB}" type="parTrans" cxnId="{40F12B56-DB91-4134-986E-5803CDB89EF5}">
      <dgm:prSet/>
      <dgm:spPr/>
      <dgm:t>
        <a:bodyPr/>
        <a:lstStyle/>
        <a:p>
          <a:endParaRPr lang="en-GB"/>
        </a:p>
      </dgm:t>
    </dgm:pt>
    <dgm:pt modelId="{393E3AA1-1F0F-4985-99A7-87DA752B1AB4}" type="sibTrans" cxnId="{40F12B56-DB91-4134-986E-5803CDB89EF5}">
      <dgm:prSet/>
      <dgm:spPr/>
      <dgm:t>
        <a:bodyPr/>
        <a:lstStyle/>
        <a:p>
          <a:endParaRPr lang="en-GB"/>
        </a:p>
      </dgm:t>
    </dgm:pt>
    <dgm:pt modelId="{CA44A7D2-50C3-4D28-8014-A54AD747ABB0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Water availability</a:t>
          </a:r>
        </a:p>
      </dgm:t>
    </dgm:pt>
    <dgm:pt modelId="{AB21CADD-F7E9-45B6-8C9B-E22DB610DFD6}" type="parTrans" cxnId="{828FBE5A-B881-4B3F-ADC2-51D0B88FF6BB}">
      <dgm:prSet/>
      <dgm:spPr/>
      <dgm:t>
        <a:bodyPr/>
        <a:lstStyle/>
        <a:p>
          <a:endParaRPr lang="en-GB"/>
        </a:p>
      </dgm:t>
    </dgm:pt>
    <dgm:pt modelId="{4496485B-3E16-4BBF-9A58-945674F52CA5}" type="sibTrans" cxnId="{828FBE5A-B881-4B3F-ADC2-51D0B88FF6BB}">
      <dgm:prSet/>
      <dgm:spPr/>
      <dgm:t>
        <a:bodyPr/>
        <a:lstStyle/>
        <a:p>
          <a:endParaRPr lang="en-GB"/>
        </a:p>
      </dgm:t>
    </dgm:pt>
    <dgm:pt modelId="{39F569CA-E322-4B2E-8B2A-9A2F8E1BCC0B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Climate change</a:t>
          </a:r>
        </a:p>
      </dgm:t>
    </dgm:pt>
    <dgm:pt modelId="{09C4C239-533A-4EB0-A295-91385A211F87}" type="parTrans" cxnId="{6F09544A-BCB9-406C-BDAB-53C4B445DE26}">
      <dgm:prSet/>
      <dgm:spPr/>
      <dgm:t>
        <a:bodyPr/>
        <a:lstStyle/>
        <a:p>
          <a:endParaRPr lang="en-GB"/>
        </a:p>
      </dgm:t>
    </dgm:pt>
    <dgm:pt modelId="{9E4F470D-E4FA-4A84-BE57-54CE397DC08D}" type="sibTrans" cxnId="{6F09544A-BCB9-406C-BDAB-53C4B445DE26}">
      <dgm:prSet/>
      <dgm:spPr/>
      <dgm:t>
        <a:bodyPr/>
        <a:lstStyle/>
        <a:p>
          <a:endParaRPr lang="en-GB"/>
        </a:p>
      </dgm:t>
    </dgm:pt>
    <dgm:pt modelId="{BAF96200-485A-4EB7-A536-CD4B6F2AF9CC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Soil health</a:t>
          </a:r>
        </a:p>
      </dgm:t>
    </dgm:pt>
    <dgm:pt modelId="{9C18689A-4C46-4C01-8E05-F831BB99AB26}" type="parTrans" cxnId="{D5ABCAA2-01A1-4A4B-A67D-71EDD1DA1054}">
      <dgm:prSet/>
      <dgm:spPr/>
      <dgm:t>
        <a:bodyPr/>
        <a:lstStyle/>
        <a:p>
          <a:endParaRPr lang="en-GB"/>
        </a:p>
      </dgm:t>
    </dgm:pt>
    <dgm:pt modelId="{E56A5E09-69C2-4BCA-8129-22ADF424EB7A}" type="sibTrans" cxnId="{D5ABCAA2-01A1-4A4B-A67D-71EDD1DA1054}">
      <dgm:prSet/>
      <dgm:spPr/>
      <dgm:t>
        <a:bodyPr/>
        <a:lstStyle/>
        <a:p>
          <a:endParaRPr lang="en-GB"/>
        </a:p>
      </dgm:t>
    </dgm:pt>
    <dgm:pt modelId="{E06C30F5-4C2F-416C-81A7-73F56D447152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solidFill>
                <a:schemeClr val="tx1"/>
              </a:solidFill>
            </a:rPr>
            <a:t>Loss of biodiversity</a:t>
          </a:r>
        </a:p>
      </dgm:t>
    </dgm:pt>
    <dgm:pt modelId="{2318680E-EEB1-4431-9F4F-BB2A52C5E0F0}" type="parTrans" cxnId="{E61DE229-5610-4CDA-87DC-15FF3FE6D7DC}">
      <dgm:prSet/>
      <dgm:spPr/>
      <dgm:t>
        <a:bodyPr/>
        <a:lstStyle/>
        <a:p>
          <a:endParaRPr lang="en-GB"/>
        </a:p>
      </dgm:t>
    </dgm:pt>
    <dgm:pt modelId="{C8DD4EA6-EC87-477C-98E2-CAC9AB1561FD}" type="sibTrans" cxnId="{E61DE229-5610-4CDA-87DC-15FF3FE6D7DC}">
      <dgm:prSet/>
      <dgm:spPr/>
      <dgm:t>
        <a:bodyPr/>
        <a:lstStyle/>
        <a:p>
          <a:endParaRPr lang="en-GB"/>
        </a:p>
      </dgm:t>
    </dgm:pt>
    <dgm:pt modelId="{BEEAFD5B-F252-4EE6-BDB1-737E1A2570F4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Community</a:t>
          </a:r>
          <a:endParaRPr lang="en-GB" dirty="0">
            <a:solidFill>
              <a:schemeClr val="tx1"/>
            </a:solidFill>
          </a:endParaRPr>
        </a:p>
      </dgm:t>
    </dgm:pt>
    <dgm:pt modelId="{01AE085D-1F94-41A2-98F6-5973620B9BDB}" type="parTrans" cxnId="{BAE2F2C4-07AF-4522-B355-4C4E3AD92FCF}">
      <dgm:prSet/>
      <dgm:spPr/>
      <dgm:t>
        <a:bodyPr/>
        <a:lstStyle/>
        <a:p>
          <a:endParaRPr lang="en-GB"/>
        </a:p>
      </dgm:t>
    </dgm:pt>
    <dgm:pt modelId="{0211FE74-C9C8-4956-BFD7-AD709953DC41}" type="sibTrans" cxnId="{BAE2F2C4-07AF-4522-B355-4C4E3AD92FCF}">
      <dgm:prSet/>
      <dgm:spPr/>
      <dgm:t>
        <a:bodyPr/>
        <a:lstStyle/>
        <a:p>
          <a:endParaRPr lang="en-GB"/>
        </a:p>
      </dgm:t>
    </dgm:pt>
    <dgm:pt modelId="{56A332DA-871C-47CC-8552-F119FC580696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Credit availability</a:t>
          </a:r>
        </a:p>
      </dgm:t>
    </dgm:pt>
    <dgm:pt modelId="{6A8AFFCB-7AEC-41E7-9E59-6CF2A47A7509}" type="parTrans" cxnId="{E6ED5FAB-81A5-4EC3-B1C6-5AFD69390EAE}">
      <dgm:prSet/>
      <dgm:spPr/>
      <dgm:t>
        <a:bodyPr/>
        <a:lstStyle/>
        <a:p>
          <a:endParaRPr lang="en-GB"/>
        </a:p>
      </dgm:t>
    </dgm:pt>
    <dgm:pt modelId="{6C1F3A69-AC74-46B9-B890-E7F457AE12B6}" type="sibTrans" cxnId="{E6ED5FAB-81A5-4EC3-B1C6-5AFD69390EAE}">
      <dgm:prSet/>
      <dgm:spPr/>
      <dgm:t>
        <a:bodyPr/>
        <a:lstStyle/>
        <a:p>
          <a:endParaRPr lang="en-GB"/>
        </a:p>
      </dgm:t>
    </dgm:pt>
    <dgm:pt modelId="{F65BA641-EC61-48BF-B124-E4B58B4F2D67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Pollution</a:t>
          </a:r>
        </a:p>
      </dgm:t>
    </dgm:pt>
    <dgm:pt modelId="{A8A17E11-A585-47C0-BA87-D7EE10A09B6A}" type="sibTrans" cxnId="{D263C48E-9F04-4936-B75D-CA4641231F7A}">
      <dgm:prSet/>
      <dgm:spPr/>
      <dgm:t>
        <a:bodyPr/>
        <a:lstStyle/>
        <a:p>
          <a:endParaRPr lang="en-GB"/>
        </a:p>
      </dgm:t>
    </dgm:pt>
    <dgm:pt modelId="{4705447E-815C-4568-95CA-5C6867CBCD7B}" type="parTrans" cxnId="{D263C48E-9F04-4936-B75D-CA4641231F7A}">
      <dgm:prSet/>
      <dgm:spPr/>
      <dgm:t>
        <a:bodyPr/>
        <a:lstStyle/>
        <a:p>
          <a:endParaRPr lang="en-GB"/>
        </a:p>
      </dgm:t>
    </dgm:pt>
    <dgm:pt modelId="{FF50BE70-C0D2-4495-968C-5504FBDECBA4}" type="pres">
      <dgm:prSet presAssocID="{AD932384-308D-474F-AC15-B117EAB6B08D}" presName="linearFlow" presStyleCnt="0">
        <dgm:presLayoutVars>
          <dgm:dir/>
          <dgm:animLvl val="lvl"/>
          <dgm:resizeHandles/>
        </dgm:presLayoutVars>
      </dgm:prSet>
      <dgm:spPr/>
    </dgm:pt>
    <dgm:pt modelId="{07130475-3997-40D7-8810-A06B1882F495}" type="pres">
      <dgm:prSet presAssocID="{884AC00A-018F-4049-83D4-D6B92E8BCDCB}" presName="compositeNode" presStyleCnt="0">
        <dgm:presLayoutVars>
          <dgm:bulletEnabled val="1"/>
        </dgm:presLayoutVars>
      </dgm:prSet>
      <dgm:spPr/>
    </dgm:pt>
    <dgm:pt modelId="{7782F185-2E43-44FB-9668-4F6E0CF23B53}" type="pres">
      <dgm:prSet presAssocID="{884AC00A-018F-4049-83D4-D6B92E8BCDCB}" presName="image" presStyleLbl="fgImgPlace1" presStyleIdx="0" presStyleCnt="3"/>
      <dgm:spPr>
        <a:blipFill>
          <a:blip xmlns:r="http://schemas.openxmlformats.org/officeDocument/2006/relationships" r:embed="rId1"/>
          <a:srcRect/>
          <a:stretch>
            <a:fillRect l="-17000" r="-17000"/>
          </a:stretch>
        </a:blipFill>
      </dgm:spPr>
      <dgm:extLst>
        <a:ext uri="{E40237B7-FDA0-4F09-8148-C483321AD2D9}">
          <dgm14:cNvPr xmlns:dgm14="http://schemas.microsoft.com/office/drawing/2010/diagram" id="0" name="" descr="Father and son in barn"/>
        </a:ext>
      </dgm:extLst>
    </dgm:pt>
    <dgm:pt modelId="{CA689639-DBAE-4BA8-8495-B6395743ACEE}" type="pres">
      <dgm:prSet presAssocID="{884AC00A-018F-4049-83D4-D6B92E8BCDCB}" presName="childNode" presStyleLbl="node1" presStyleIdx="0" presStyleCnt="3">
        <dgm:presLayoutVars>
          <dgm:bulletEnabled val="1"/>
        </dgm:presLayoutVars>
      </dgm:prSet>
      <dgm:spPr/>
    </dgm:pt>
    <dgm:pt modelId="{80234219-FEF5-4D71-96D7-513913D6DE9A}" type="pres">
      <dgm:prSet presAssocID="{884AC00A-018F-4049-83D4-D6B92E8BCDCB}" presName="parentNode" presStyleLbl="revTx" presStyleIdx="0" presStyleCnt="3">
        <dgm:presLayoutVars>
          <dgm:chMax val="0"/>
          <dgm:bulletEnabled val="1"/>
        </dgm:presLayoutVars>
      </dgm:prSet>
      <dgm:spPr/>
    </dgm:pt>
    <dgm:pt modelId="{20A49BD5-367C-41FA-B404-2E188023EF58}" type="pres">
      <dgm:prSet presAssocID="{CCB019A4-FE3B-424D-9E6F-F0ED8DFF4560}" presName="sibTrans" presStyleCnt="0"/>
      <dgm:spPr/>
    </dgm:pt>
    <dgm:pt modelId="{8CBF5624-561E-4AA2-ACD4-9E8C1AC13096}" type="pres">
      <dgm:prSet presAssocID="{42B25131-8AED-4AB8-AC39-91040730C97F}" presName="compositeNode" presStyleCnt="0">
        <dgm:presLayoutVars>
          <dgm:bulletEnabled val="1"/>
        </dgm:presLayoutVars>
      </dgm:prSet>
      <dgm:spPr/>
    </dgm:pt>
    <dgm:pt modelId="{F6F5F89F-6A83-421A-87BF-359794D8B674}" type="pres">
      <dgm:prSet presAssocID="{42B25131-8AED-4AB8-AC39-91040730C97F}" presName="image" presStyleLbl="fgImgPlace1" presStyleIdx="1" presStyleCnt="3"/>
      <dgm:spPr>
        <a:blipFill>
          <a:blip xmlns:r="http://schemas.openxmlformats.org/officeDocument/2006/relationships" r:embed="rId2"/>
          <a:srcRect/>
          <a:stretch>
            <a:fillRect l="-33000" r="-33000"/>
          </a:stretch>
        </a:blipFill>
      </dgm:spPr>
      <dgm:extLst>
        <a:ext uri="{E40237B7-FDA0-4F09-8148-C483321AD2D9}">
          <dgm14:cNvPr xmlns:dgm14="http://schemas.microsoft.com/office/drawing/2010/diagram" id="0" name="" descr="Calculator, pen, compass, money and a paper with graphs printed on it"/>
        </a:ext>
      </dgm:extLst>
    </dgm:pt>
    <dgm:pt modelId="{AECB425E-5F65-4B1A-A73C-69AB9DC2F7AE}" type="pres">
      <dgm:prSet presAssocID="{42B25131-8AED-4AB8-AC39-91040730C97F}" presName="childNode" presStyleLbl="node1" presStyleIdx="1" presStyleCnt="3">
        <dgm:presLayoutVars>
          <dgm:bulletEnabled val="1"/>
        </dgm:presLayoutVars>
      </dgm:prSet>
      <dgm:spPr/>
    </dgm:pt>
    <dgm:pt modelId="{1013F91E-EA7D-44B1-A46C-0FD7F5C097F3}" type="pres">
      <dgm:prSet presAssocID="{42B25131-8AED-4AB8-AC39-91040730C97F}" presName="parentNode" presStyleLbl="revTx" presStyleIdx="1" presStyleCnt="3">
        <dgm:presLayoutVars>
          <dgm:chMax val="0"/>
          <dgm:bulletEnabled val="1"/>
        </dgm:presLayoutVars>
      </dgm:prSet>
      <dgm:spPr/>
    </dgm:pt>
    <dgm:pt modelId="{E9B5789C-3727-4675-B725-D67F2355BDE8}" type="pres">
      <dgm:prSet presAssocID="{A32C3825-BA2E-40E7-BBF9-676D24959D4D}" presName="sibTrans" presStyleCnt="0"/>
      <dgm:spPr/>
    </dgm:pt>
    <dgm:pt modelId="{43E4745E-A0ED-4851-907F-3914E7CDEBE8}" type="pres">
      <dgm:prSet presAssocID="{FDF9AB72-3A9E-4D07-8739-3410A20CC3F6}" presName="compositeNode" presStyleCnt="0">
        <dgm:presLayoutVars>
          <dgm:bulletEnabled val="1"/>
        </dgm:presLayoutVars>
      </dgm:prSet>
      <dgm:spPr/>
    </dgm:pt>
    <dgm:pt modelId="{2A4B9EE4-2A64-47E3-9A49-252FF69E6ADD}" type="pres">
      <dgm:prSet presAssocID="{FDF9AB72-3A9E-4D07-8739-3410A20CC3F6}" presName="imag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A cottontail rabbit sitting on the green grasses"/>
        </a:ext>
      </dgm:extLst>
    </dgm:pt>
    <dgm:pt modelId="{F40F40D1-5161-4618-85D1-E514C7A21BC8}" type="pres">
      <dgm:prSet presAssocID="{FDF9AB72-3A9E-4D07-8739-3410A20CC3F6}" presName="childNode" presStyleLbl="node1" presStyleIdx="2" presStyleCnt="3">
        <dgm:presLayoutVars>
          <dgm:bulletEnabled val="1"/>
        </dgm:presLayoutVars>
      </dgm:prSet>
      <dgm:spPr/>
    </dgm:pt>
    <dgm:pt modelId="{E1E04D5A-F39F-4FA4-BB0D-F521C9EA02EF}" type="pres">
      <dgm:prSet presAssocID="{FDF9AB72-3A9E-4D07-8739-3410A20CC3F6}" presName="parentNode" presStyleLbl="revTx" presStyleIdx="2" presStyleCnt="3">
        <dgm:presLayoutVars>
          <dgm:chMax val="0"/>
          <dgm:bulletEnabled val="1"/>
        </dgm:presLayoutVars>
      </dgm:prSet>
      <dgm:spPr/>
    </dgm:pt>
  </dgm:ptLst>
  <dgm:cxnLst>
    <dgm:cxn modelId="{CBA39200-77DE-4C8C-855A-59269C63C23D}" type="presOf" srcId="{817A76E0-259C-46B8-B992-6A230D64D104}" destId="{AECB425E-5F65-4B1A-A73C-69AB9DC2F7AE}" srcOrd="0" destOrd="3" presId="urn:microsoft.com/office/officeart/2005/8/layout/hList2"/>
    <dgm:cxn modelId="{7B79A703-9AE2-4BF4-B856-B2DF09A7C419}" type="presOf" srcId="{40449256-533B-420B-AC28-6B462EF8291C}" destId="{CA689639-DBAE-4BA8-8495-B6395743ACEE}" srcOrd="0" destOrd="4" presId="urn:microsoft.com/office/officeart/2005/8/layout/hList2"/>
    <dgm:cxn modelId="{9849C10D-0BC2-4A2B-8E51-055F450228ED}" srcId="{AD932384-308D-474F-AC15-B117EAB6B08D}" destId="{42B25131-8AED-4AB8-AC39-91040730C97F}" srcOrd="1" destOrd="0" parTransId="{FA545254-5161-41E0-95FF-F8E41EC7B865}" sibTransId="{A32C3825-BA2E-40E7-BBF9-676D24959D4D}"/>
    <dgm:cxn modelId="{845E660E-0E04-41AD-928F-18BC1B6D560E}" type="presOf" srcId="{B09199A1-087F-4C18-B1B1-68C0247FC090}" destId="{AECB425E-5F65-4B1A-A73C-69AB9DC2F7AE}" srcOrd="0" destOrd="1" presId="urn:microsoft.com/office/officeart/2005/8/layout/hList2"/>
    <dgm:cxn modelId="{AE669F18-868A-4F1F-A7F2-76DD1F56B40B}" type="presOf" srcId="{F65BA641-EC61-48BF-B124-E4B58B4F2D67}" destId="{F40F40D1-5161-4618-85D1-E514C7A21BC8}" srcOrd="0" destOrd="3" presId="urn:microsoft.com/office/officeart/2005/8/layout/hList2"/>
    <dgm:cxn modelId="{CEC27326-5B20-46A1-AE66-DCC7FFAB3FC7}" type="presOf" srcId="{F956372F-87E3-4CD5-A8CA-A5A358C41EB3}" destId="{CA689639-DBAE-4BA8-8495-B6395743ACEE}" srcOrd="0" destOrd="0" presId="urn:microsoft.com/office/officeart/2005/8/layout/hList2"/>
    <dgm:cxn modelId="{EA351829-F032-40ED-8CB5-70466AA42C40}" srcId="{884AC00A-018F-4049-83D4-D6B92E8BCDCB}" destId="{F956372F-87E3-4CD5-A8CA-A5A358C41EB3}" srcOrd="0" destOrd="0" parTransId="{DFD512E7-B654-4132-83CD-649098D73824}" sibTransId="{F8D3B407-CEFC-4757-8F84-EDE78A586673}"/>
    <dgm:cxn modelId="{E61DE229-5610-4CDA-87DC-15FF3FE6D7DC}" srcId="{FDF9AB72-3A9E-4D07-8739-3410A20CC3F6}" destId="{E06C30F5-4C2F-416C-81A7-73F56D447152}" srcOrd="1" destOrd="0" parTransId="{2318680E-EEB1-4431-9F4F-BB2A52C5E0F0}" sibTransId="{C8DD4EA6-EC87-477C-98E2-CAC9AB1561FD}"/>
    <dgm:cxn modelId="{37F49F2C-8B76-45C0-B53C-6D8378F038F2}" srcId="{FDF9AB72-3A9E-4D07-8739-3410A20CC3F6}" destId="{39A1AA8B-F5B4-4CF6-9E3A-30D47CFF05EE}" srcOrd="0" destOrd="0" parTransId="{0656FD54-4877-4D0B-A728-C501B1680E50}" sibTransId="{0C3939D7-0238-4899-BE79-2BDB336F3216}"/>
    <dgm:cxn modelId="{BF731A3C-04B4-4E18-9931-A639D7638275}" type="presOf" srcId="{42B25131-8AED-4AB8-AC39-91040730C97F}" destId="{1013F91E-EA7D-44B1-A46C-0FD7F5C097F3}" srcOrd="0" destOrd="0" presId="urn:microsoft.com/office/officeart/2005/8/layout/hList2"/>
    <dgm:cxn modelId="{D460E266-4F6A-4EC2-A2FA-AF1CCE1D3FF1}" type="presOf" srcId="{BAF96200-485A-4EB7-A536-CD4B6F2AF9CC}" destId="{F40F40D1-5161-4618-85D1-E514C7A21BC8}" srcOrd="0" destOrd="5" presId="urn:microsoft.com/office/officeart/2005/8/layout/hList2"/>
    <dgm:cxn modelId="{6F09544A-BCB9-406C-BDAB-53C4B445DE26}" srcId="{FDF9AB72-3A9E-4D07-8739-3410A20CC3F6}" destId="{39F569CA-E322-4B2E-8B2A-9A2F8E1BCC0B}" srcOrd="4" destOrd="0" parTransId="{09C4C239-533A-4EB0-A295-91385A211F87}" sibTransId="{9E4F470D-E4FA-4A84-BE57-54CE397DC08D}"/>
    <dgm:cxn modelId="{EE71AE6D-937A-43FF-862E-C2B8ADA7E351}" type="presOf" srcId="{884AC00A-018F-4049-83D4-D6B92E8BCDCB}" destId="{80234219-FEF5-4D71-96D7-513913D6DE9A}" srcOrd="0" destOrd="0" presId="urn:microsoft.com/office/officeart/2005/8/layout/hList2"/>
    <dgm:cxn modelId="{AA808F4E-94D8-494B-BAC2-94A2FF910636}" type="presOf" srcId="{CA44A7D2-50C3-4D28-8014-A54AD747ABB0}" destId="{F40F40D1-5161-4618-85D1-E514C7A21BC8}" srcOrd="0" destOrd="2" presId="urn:microsoft.com/office/officeart/2005/8/layout/hList2"/>
    <dgm:cxn modelId="{C968BA4E-C615-4D37-AAD5-DB5C18FB09DD}" type="presOf" srcId="{AE675F6E-D864-4C7C-AF0A-C0D8F94815DA}" destId="{CA689639-DBAE-4BA8-8495-B6395743ACEE}" srcOrd="0" destOrd="2" presId="urn:microsoft.com/office/officeart/2005/8/layout/hList2"/>
    <dgm:cxn modelId="{4DEAEE71-EC83-4CBE-B360-BC56AC779235}" srcId="{42B25131-8AED-4AB8-AC39-91040730C97F}" destId="{403DCB36-92F3-4B04-9542-2C260FB69D66}" srcOrd="0" destOrd="0" parTransId="{90847E7E-ECCC-4FBE-A190-1E2C086FCF06}" sibTransId="{8DC5A94C-00B3-46AE-B6B4-96EE86C28855}"/>
    <dgm:cxn modelId="{0EE07152-D033-4103-8E77-1A78414A0E35}" srcId="{42B25131-8AED-4AB8-AC39-91040730C97F}" destId="{76CB6AB5-3E50-4C3D-ABB0-4968E2E86488}" srcOrd="4" destOrd="0" parTransId="{3153B199-9023-4EC5-8D86-2C7E13448B6C}" sibTransId="{5E6093D4-C493-4DB4-B6D1-0628538FB021}"/>
    <dgm:cxn modelId="{96CF9A74-20AD-4781-8414-4783E97F5A2B}" type="presOf" srcId="{BEEAFD5B-F252-4EE6-BDB1-737E1A2570F4}" destId="{CA689639-DBAE-4BA8-8495-B6395743ACEE}" srcOrd="0" destOrd="5" presId="urn:microsoft.com/office/officeart/2005/8/layout/hList2"/>
    <dgm:cxn modelId="{40F12B56-DB91-4134-986E-5803CDB89EF5}" srcId="{42B25131-8AED-4AB8-AC39-91040730C97F}" destId="{025CB79C-A0E8-4FA8-A77A-C777B58D2215}" srcOrd="5" destOrd="0" parTransId="{DF97AA6B-D3AB-4CC4-802A-0AE5336FA2DB}" sibTransId="{393E3AA1-1F0F-4985-99A7-87DA752B1AB4}"/>
    <dgm:cxn modelId="{828FBE5A-B881-4B3F-ADC2-51D0B88FF6BB}" srcId="{FDF9AB72-3A9E-4D07-8739-3410A20CC3F6}" destId="{CA44A7D2-50C3-4D28-8014-A54AD747ABB0}" srcOrd="2" destOrd="0" parTransId="{AB21CADD-F7E9-45B6-8C9B-E22DB610DFD6}" sibTransId="{4496485B-3E16-4BBF-9A58-945674F52CA5}"/>
    <dgm:cxn modelId="{348E2F7D-5F73-403A-82F1-E529D47788C6}" type="presOf" srcId="{50E88116-F2D7-4BC2-93BD-D26BE0064011}" destId="{CA689639-DBAE-4BA8-8495-B6395743ACEE}" srcOrd="0" destOrd="3" presId="urn:microsoft.com/office/officeart/2005/8/layout/hList2"/>
    <dgm:cxn modelId="{40E0137E-C17B-4E98-94E8-EB7F0ECE383A}" srcId="{F956372F-87E3-4CD5-A8CA-A5A358C41EB3}" destId="{D731C83C-F31F-4CEF-A919-FF04594CD6FD}" srcOrd="0" destOrd="0" parTransId="{C75BC26F-EB58-42B7-AA4D-18EB3FE93A12}" sibTransId="{4B3EDBF8-8FD0-43E4-9F13-77F0621F7D45}"/>
    <dgm:cxn modelId="{D263C48E-9F04-4936-B75D-CA4641231F7A}" srcId="{FDF9AB72-3A9E-4D07-8739-3410A20CC3F6}" destId="{F65BA641-EC61-48BF-B124-E4B58B4F2D67}" srcOrd="3" destOrd="0" parTransId="{4705447E-815C-4568-95CA-5C6867CBCD7B}" sibTransId="{A8A17E11-A585-47C0-BA87-D7EE10A09B6A}"/>
    <dgm:cxn modelId="{D2515F8F-409B-4A82-9A97-A099B57DFBC8}" srcId="{F956372F-87E3-4CD5-A8CA-A5A358C41EB3}" destId="{40449256-533B-420B-AC28-6B462EF8291C}" srcOrd="3" destOrd="0" parTransId="{043D2C34-4568-4571-8B95-144FF3763279}" sibTransId="{10C943FB-25D5-4AB5-A773-453EC7DC1181}"/>
    <dgm:cxn modelId="{269DF09B-015B-416F-8557-F67ECE997A04}" type="presOf" srcId="{D731C83C-F31F-4CEF-A919-FF04594CD6FD}" destId="{CA689639-DBAE-4BA8-8495-B6395743ACEE}" srcOrd="0" destOrd="1" presId="urn:microsoft.com/office/officeart/2005/8/layout/hList2"/>
    <dgm:cxn modelId="{D5ABCAA2-01A1-4A4B-A67D-71EDD1DA1054}" srcId="{FDF9AB72-3A9E-4D07-8739-3410A20CC3F6}" destId="{BAF96200-485A-4EB7-A536-CD4B6F2AF9CC}" srcOrd="5" destOrd="0" parTransId="{9C18689A-4C46-4C01-8E05-F831BB99AB26}" sibTransId="{E56A5E09-69C2-4BCA-8129-22ADF424EB7A}"/>
    <dgm:cxn modelId="{E6ED5FAB-81A5-4EC3-B1C6-5AFD69390EAE}" srcId="{42B25131-8AED-4AB8-AC39-91040730C97F}" destId="{56A332DA-871C-47CC-8552-F119FC580696}" srcOrd="2" destOrd="0" parTransId="{6A8AFFCB-7AEC-41E7-9E59-6CF2A47A7509}" sibTransId="{6C1F3A69-AC74-46B9-B890-E7F457AE12B6}"/>
    <dgm:cxn modelId="{FE099DB2-62CC-4401-AD25-4EDCDC89EBC9}" srcId="{F956372F-87E3-4CD5-A8CA-A5A358C41EB3}" destId="{50E88116-F2D7-4BC2-93BD-D26BE0064011}" srcOrd="2" destOrd="0" parTransId="{365A5842-5CE7-4E20-AA61-2F0ADB70BB88}" sibTransId="{4D5A1CD8-4885-4D13-89F0-D8FD05A82F40}"/>
    <dgm:cxn modelId="{BBC41BB6-4A62-430B-BFCA-1FF3A3F70A60}" srcId="{F956372F-87E3-4CD5-A8CA-A5A358C41EB3}" destId="{AE675F6E-D864-4C7C-AF0A-C0D8F94815DA}" srcOrd="1" destOrd="0" parTransId="{561BFF79-3452-4455-BCA8-16AB53888381}" sibTransId="{7505AE9F-F3E4-4DA0-933A-1013B79B42E4}"/>
    <dgm:cxn modelId="{783E61C2-C4AC-4F75-9C8B-85A297DD6842}" type="presOf" srcId="{403DCB36-92F3-4B04-9542-2C260FB69D66}" destId="{AECB425E-5F65-4B1A-A73C-69AB9DC2F7AE}" srcOrd="0" destOrd="0" presId="urn:microsoft.com/office/officeart/2005/8/layout/hList2"/>
    <dgm:cxn modelId="{BAE2F2C4-07AF-4522-B355-4C4E3AD92FCF}" srcId="{F956372F-87E3-4CD5-A8CA-A5A358C41EB3}" destId="{BEEAFD5B-F252-4EE6-BDB1-737E1A2570F4}" srcOrd="4" destOrd="0" parTransId="{01AE085D-1F94-41A2-98F6-5973620B9BDB}" sibTransId="{0211FE74-C9C8-4956-BFD7-AD709953DC41}"/>
    <dgm:cxn modelId="{1C050AC9-154E-446A-A9F3-1C5494C85788}" type="presOf" srcId="{025CB79C-A0E8-4FA8-A77A-C777B58D2215}" destId="{AECB425E-5F65-4B1A-A73C-69AB9DC2F7AE}" srcOrd="0" destOrd="5" presId="urn:microsoft.com/office/officeart/2005/8/layout/hList2"/>
    <dgm:cxn modelId="{3CD08ACF-B091-40AE-A377-0113652AA5D5}" type="presOf" srcId="{FDF9AB72-3A9E-4D07-8739-3410A20CC3F6}" destId="{E1E04D5A-F39F-4FA4-BB0D-F521C9EA02EF}" srcOrd="0" destOrd="0" presId="urn:microsoft.com/office/officeart/2005/8/layout/hList2"/>
    <dgm:cxn modelId="{15D2A2D2-6CF8-4690-9C6F-AA1F7132A7B8}" type="presOf" srcId="{39F569CA-E322-4B2E-8B2A-9A2F8E1BCC0B}" destId="{F40F40D1-5161-4618-85D1-E514C7A21BC8}" srcOrd="0" destOrd="4" presId="urn:microsoft.com/office/officeart/2005/8/layout/hList2"/>
    <dgm:cxn modelId="{2D1F06D5-778B-4896-8D2A-3765A6F588AA}" type="presOf" srcId="{76CB6AB5-3E50-4C3D-ABB0-4968E2E86488}" destId="{AECB425E-5F65-4B1A-A73C-69AB9DC2F7AE}" srcOrd="0" destOrd="4" presId="urn:microsoft.com/office/officeart/2005/8/layout/hList2"/>
    <dgm:cxn modelId="{1BC237D5-15E5-4134-994E-C25D4176FA70}" type="presOf" srcId="{39A1AA8B-F5B4-4CF6-9E3A-30D47CFF05EE}" destId="{F40F40D1-5161-4618-85D1-E514C7A21BC8}" srcOrd="0" destOrd="0" presId="urn:microsoft.com/office/officeart/2005/8/layout/hList2"/>
    <dgm:cxn modelId="{5269E0DE-9850-437C-9375-44697B10AFA7}" srcId="{42B25131-8AED-4AB8-AC39-91040730C97F}" destId="{B09199A1-087F-4C18-B1B1-68C0247FC090}" srcOrd="1" destOrd="0" parTransId="{6288CC5D-7975-479E-97CC-6D15CC08C909}" sibTransId="{5EBB72BE-8CEC-4F6E-9705-C2B83A55E408}"/>
    <dgm:cxn modelId="{6E6E43E1-ABD5-4A37-89A0-828240397318}" srcId="{AD932384-308D-474F-AC15-B117EAB6B08D}" destId="{884AC00A-018F-4049-83D4-D6B92E8BCDCB}" srcOrd="0" destOrd="0" parTransId="{9B850CE5-04F6-4D52-9653-911D723E07CB}" sibTransId="{CCB019A4-FE3B-424D-9E6F-F0ED8DFF4560}"/>
    <dgm:cxn modelId="{986A50E9-68A6-4DB7-BA83-7550F49E409F}" srcId="{42B25131-8AED-4AB8-AC39-91040730C97F}" destId="{817A76E0-259C-46B8-B992-6A230D64D104}" srcOrd="3" destOrd="0" parTransId="{BF1C4B73-9CAE-4886-9A84-E1702A2F64FF}" sibTransId="{C29F05B7-42CA-4F67-9D7D-7C9CF76EE2A1}"/>
    <dgm:cxn modelId="{8AE5E4EF-16D2-4185-9475-6F296FDF64A9}" type="presOf" srcId="{E06C30F5-4C2F-416C-81A7-73F56D447152}" destId="{F40F40D1-5161-4618-85D1-E514C7A21BC8}" srcOrd="0" destOrd="1" presId="urn:microsoft.com/office/officeart/2005/8/layout/hList2"/>
    <dgm:cxn modelId="{FCE489F9-6280-4122-A8C6-68848A4359A4}" srcId="{AD932384-308D-474F-AC15-B117EAB6B08D}" destId="{FDF9AB72-3A9E-4D07-8739-3410A20CC3F6}" srcOrd="2" destOrd="0" parTransId="{79814B06-2CF1-4DF6-B135-EB6751ADBDD7}" sibTransId="{C4CBCE8C-7B85-4061-8861-629991F0C955}"/>
    <dgm:cxn modelId="{35F862FB-0B16-481A-85C0-70C4B29F919B}" type="presOf" srcId="{56A332DA-871C-47CC-8552-F119FC580696}" destId="{AECB425E-5F65-4B1A-A73C-69AB9DC2F7AE}" srcOrd="0" destOrd="2" presId="urn:microsoft.com/office/officeart/2005/8/layout/hList2"/>
    <dgm:cxn modelId="{18073DFE-6A54-4A73-9AF4-3D89463A0A1C}" type="presOf" srcId="{AD932384-308D-474F-AC15-B117EAB6B08D}" destId="{FF50BE70-C0D2-4495-968C-5504FBDECBA4}" srcOrd="0" destOrd="0" presId="urn:microsoft.com/office/officeart/2005/8/layout/hList2"/>
    <dgm:cxn modelId="{CC6B02D3-0354-462A-B796-1A26B6DA831D}" type="presParOf" srcId="{FF50BE70-C0D2-4495-968C-5504FBDECBA4}" destId="{07130475-3997-40D7-8810-A06B1882F495}" srcOrd="0" destOrd="0" presId="urn:microsoft.com/office/officeart/2005/8/layout/hList2"/>
    <dgm:cxn modelId="{A662E3C5-20BC-41DB-9B9A-38224293ACB3}" type="presParOf" srcId="{07130475-3997-40D7-8810-A06B1882F495}" destId="{7782F185-2E43-44FB-9668-4F6E0CF23B53}" srcOrd="0" destOrd="0" presId="urn:microsoft.com/office/officeart/2005/8/layout/hList2"/>
    <dgm:cxn modelId="{2C3AF63F-5634-4BB3-BD22-6EFB8786DDEE}" type="presParOf" srcId="{07130475-3997-40D7-8810-A06B1882F495}" destId="{CA689639-DBAE-4BA8-8495-B6395743ACEE}" srcOrd="1" destOrd="0" presId="urn:microsoft.com/office/officeart/2005/8/layout/hList2"/>
    <dgm:cxn modelId="{86FFAF90-C9C3-450A-8563-093FC24138B8}" type="presParOf" srcId="{07130475-3997-40D7-8810-A06B1882F495}" destId="{80234219-FEF5-4D71-96D7-513913D6DE9A}" srcOrd="2" destOrd="0" presId="urn:microsoft.com/office/officeart/2005/8/layout/hList2"/>
    <dgm:cxn modelId="{BC154773-D32F-4C67-B46C-15249C78A061}" type="presParOf" srcId="{FF50BE70-C0D2-4495-968C-5504FBDECBA4}" destId="{20A49BD5-367C-41FA-B404-2E188023EF58}" srcOrd="1" destOrd="0" presId="urn:microsoft.com/office/officeart/2005/8/layout/hList2"/>
    <dgm:cxn modelId="{5A534F1B-1CDE-4C4B-B8ED-6257925F9DE3}" type="presParOf" srcId="{FF50BE70-C0D2-4495-968C-5504FBDECBA4}" destId="{8CBF5624-561E-4AA2-ACD4-9E8C1AC13096}" srcOrd="2" destOrd="0" presId="urn:microsoft.com/office/officeart/2005/8/layout/hList2"/>
    <dgm:cxn modelId="{1000CA39-B687-4285-9543-4541BBECCFF2}" type="presParOf" srcId="{8CBF5624-561E-4AA2-ACD4-9E8C1AC13096}" destId="{F6F5F89F-6A83-421A-87BF-359794D8B674}" srcOrd="0" destOrd="0" presId="urn:microsoft.com/office/officeart/2005/8/layout/hList2"/>
    <dgm:cxn modelId="{CA58EA7A-51CA-42BF-8217-14332F7CEF75}" type="presParOf" srcId="{8CBF5624-561E-4AA2-ACD4-9E8C1AC13096}" destId="{AECB425E-5F65-4B1A-A73C-69AB9DC2F7AE}" srcOrd="1" destOrd="0" presId="urn:microsoft.com/office/officeart/2005/8/layout/hList2"/>
    <dgm:cxn modelId="{67C7171B-BA14-426B-9E67-C9815574983F}" type="presParOf" srcId="{8CBF5624-561E-4AA2-ACD4-9E8C1AC13096}" destId="{1013F91E-EA7D-44B1-A46C-0FD7F5C097F3}" srcOrd="2" destOrd="0" presId="urn:microsoft.com/office/officeart/2005/8/layout/hList2"/>
    <dgm:cxn modelId="{2E60D366-1F20-41B2-9AD1-8CB14A38F99A}" type="presParOf" srcId="{FF50BE70-C0D2-4495-968C-5504FBDECBA4}" destId="{E9B5789C-3727-4675-B725-D67F2355BDE8}" srcOrd="3" destOrd="0" presId="urn:microsoft.com/office/officeart/2005/8/layout/hList2"/>
    <dgm:cxn modelId="{7FD467C7-0624-44BF-862C-C76B73DFE984}" type="presParOf" srcId="{FF50BE70-C0D2-4495-968C-5504FBDECBA4}" destId="{43E4745E-A0ED-4851-907F-3914E7CDEBE8}" srcOrd="4" destOrd="0" presId="urn:microsoft.com/office/officeart/2005/8/layout/hList2"/>
    <dgm:cxn modelId="{23F69B64-6022-42CE-820B-7D128C5A7FE4}" type="presParOf" srcId="{43E4745E-A0ED-4851-907F-3914E7CDEBE8}" destId="{2A4B9EE4-2A64-47E3-9A49-252FF69E6ADD}" srcOrd="0" destOrd="0" presId="urn:microsoft.com/office/officeart/2005/8/layout/hList2"/>
    <dgm:cxn modelId="{FBF50CA1-741F-4937-818C-244EC6C79C5B}" type="presParOf" srcId="{43E4745E-A0ED-4851-907F-3914E7CDEBE8}" destId="{F40F40D1-5161-4618-85D1-E514C7A21BC8}" srcOrd="1" destOrd="0" presId="urn:microsoft.com/office/officeart/2005/8/layout/hList2"/>
    <dgm:cxn modelId="{4F5FA8E6-7A9F-497A-BF65-2FF55F7B0180}" type="presParOf" srcId="{43E4745E-A0ED-4851-907F-3914E7CDEBE8}" destId="{E1E04D5A-F39F-4FA4-BB0D-F521C9EA02EF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234219-FEF5-4D71-96D7-513913D6DE9A}">
      <dsp:nvSpPr>
        <dsp:cNvPr id="0" name=""/>
        <dsp:cNvSpPr/>
      </dsp:nvSpPr>
      <dsp:spPr>
        <a:xfrm rot="16200000">
          <a:off x="-1406000" y="2187369"/>
          <a:ext cx="3313557" cy="395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8889" bIns="0" numCol="1" spcCol="1270" anchor="t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SOCIAL</a:t>
          </a:r>
          <a:endParaRPr lang="en-GB" sz="2400" b="1" kern="1200" dirty="0"/>
        </a:p>
      </dsp:txBody>
      <dsp:txXfrm>
        <a:off x="-1406000" y="2187369"/>
        <a:ext cx="3313557" cy="395590"/>
      </dsp:txXfrm>
    </dsp:sp>
    <dsp:sp modelId="{CA689639-DBAE-4BA8-8495-B6395743ACEE}">
      <dsp:nvSpPr>
        <dsp:cNvPr id="0" name=""/>
        <dsp:cNvSpPr/>
      </dsp:nvSpPr>
      <dsp:spPr>
        <a:xfrm>
          <a:off x="448573" y="728386"/>
          <a:ext cx="1970459" cy="33135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348889" rIns="170688" bIns="17068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1900" kern="1200" dirty="0">
            <a:solidFill>
              <a:schemeClr val="accent2"/>
            </a:solidFill>
          </a:endParaRP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Rights and equality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Workers’ wellbeing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Resilience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Health and nutrition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chemeClr val="tx1"/>
              </a:solidFill>
            </a:rPr>
            <a:t>Community</a:t>
          </a:r>
          <a:endParaRPr lang="en-GB" sz="1900" kern="1200" dirty="0">
            <a:solidFill>
              <a:schemeClr val="tx1"/>
            </a:solidFill>
          </a:endParaRPr>
        </a:p>
      </dsp:txBody>
      <dsp:txXfrm>
        <a:off x="448573" y="728386"/>
        <a:ext cx="1970459" cy="3313557"/>
      </dsp:txXfrm>
    </dsp:sp>
    <dsp:sp modelId="{7782F185-2E43-44FB-9668-4F6E0CF23B53}">
      <dsp:nvSpPr>
        <dsp:cNvPr id="0" name=""/>
        <dsp:cNvSpPr/>
      </dsp:nvSpPr>
      <dsp:spPr>
        <a:xfrm>
          <a:off x="52982" y="206206"/>
          <a:ext cx="791180" cy="791180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13F91E-EA7D-44B1-A46C-0FD7F5C097F3}">
      <dsp:nvSpPr>
        <dsp:cNvPr id="0" name=""/>
        <dsp:cNvSpPr/>
      </dsp:nvSpPr>
      <dsp:spPr>
        <a:xfrm rot="16200000">
          <a:off x="1472791" y="2187369"/>
          <a:ext cx="3313557" cy="395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8889" bIns="0" numCol="1" spcCol="1270" anchor="t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ECONOMIC</a:t>
          </a:r>
          <a:endParaRPr lang="en-GB" sz="2400" b="1" kern="1200" dirty="0"/>
        </a:p>
      </dsp:txBody>
      <dsp:txXfrm>
        <a:off x="1472791" y="2187369"/>
        <a:ext cx="3313557" cy="395590"/>
      </dsp:txXfrm>
    </dsp:sp>
    <dsp:sp modelId="{AECB425E-5F65-4B1A-A73C-69AB9DC2F7AE}">
      <dsp:nvSpPr>
        <dsp:cNvPr id="0" name=""/>
        <dsp:cNvSpPr/>
      </dsp:nvSpPr>
      <dsp:spPr>
        <a:xfrm>
          <a:off x="3327365" y="728386"/>
          <a:ext cx="1970459" cy="33135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348889" rIns="170688" bIns="17068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 dirty="0">
              <a:solidFill>
                <a:schemeClr val="tx1"/>
              </a:solidFill>
            </a:rPr>
            <a:t>Labour productivity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Government support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Credit availability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Market access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Financial risk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Profitability</a:t>
          </a:r>
        </a:p>
      </dsp:txBody>
      <dsp:txXfrm>
        <a:off x="3327365" y="728386"/>
        <a:ext cx="1970459" cy="3313557"/>
      </dsp:txXfrm>
    </dsp:sp>
    <dsp:sp modelId="{F6F5F89F-6A83-421A-87BF-359794D8B674}">
      <dsp:nvSpPr>
        <dsp:cNvPr id="0" name=""/>
        <dsp:cNvSpPr/>
      </dsp:nvSpPr>
      <dsp:spPr>
        <a:xfrm>
          <a:off x="2931775" y="206206"/>
          <a:ext cx="791180" cy="791180"/>
        </a:xfrm>
        <a:prstGeom prst="rect">
          <a:avLst/>
        </a:prstGeom>
        <a:blipFill>
          <a:blip xmlns:r="http://schemas.openxmlformats.org/officeDocument/2006/relationships" r:embed="rId2"/>
          <a:srcRect/>
          <a:stretch>
            <a:fillRect l="-33000" r="-3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E04D5A-F39F-4FA4-BB0D-F521C9EA02EF}">
      <dsp:nvSpPr>
        <dsp:cNvPr id="0" name=""/>
        <dsp:cNvSpPr/>
      </dsp:nvSpPr>
      <dsp:spPr>
        <a:xfrm rot="16200000">
          <a:off x="4351584" y="2187369"/>
          <a:ext cx="3313557" cy="395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8889" bIns="0" numCol="1" spcCol="1270" anchor="t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ENVIRONMENTAL</a:t>
          </a:r>
          <a:endParaRPr lang="en-GB" sz="2400" b="1" kern="1200" dirty="0"/>
        </a:p>
      </dsp:txBody>
      <dsp:txXfrm>
        <a:off x="4351584" y="2187369"/>
        <a:ext cx="3313557" cy="395590"/>
      </dsp:txXfrm>
    </dsp:sp>
    <dsp:sp modelId="{F40F40D1-5161-4618-85D1-E514C7A21BC8}">
      <dsp:nvSpPr>
        <dsp:cNvPr id="0" name=""/>
        <dsp:cNvSpPr/>
      </dsp:nvSpPr>
      <dsp:spPr>
        <a:xfrm>
          <a:off x="6206157" y="728386"/>
          <a:ext cx="1970459" cy="33135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348889" rIns="170688" bIns="17068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 dirty="0">
              <a:solidFill>
                <a:schemeClr val="tx1"/>
              </a:solidFill>
            </a:rPr>
            <a:t>Land use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900" kern="1200" dirty="0">
              <a:solidFill>
                <a:schemeClr val="tx1"/>
              </a:solidFill>
            </a:rPr>
            <a:t>Loss of biodiversity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Water availability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Pollution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Climate change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>
              <a:solidFill>
                <a:schemeClr val="tx1"/>
              </a:solidFill>
            </a:rPr>
            <a:t>Soil health</a:t>
          </a:r>
        </a:p>
      </dsp:txBody>
      <dsp:txXfrm>
        <a:off x="6206157" y="728386"/>
        <a:ext cx="1970459" cy="3313557"/>
      </dsp:txXfrm>
    </dsp:sp>
    <dsp:sp modelId="{2A4B9EE4-2A64-47E3-9A49-252FF69E6ADD}">
      <dsp:nvSpPr>
        <dsp:cNvPr id="0" name=""/>
        <dsp:cNvSpPr/>
      </dsp:nvSpPr>
      <dsp:spPr>
        <a:xfrm>
          <a:off x="5810567" y="206206"/>
          <a:ext cx="791180" cy="79118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484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4528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1746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398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6207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568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88324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1979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2303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2.  Sustainability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63691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2.2</a:t>
            </a:r>
            <a:r>
              <a:rPr lang="en-GB" dirty="0"/>
              <a:t> The concept of sustainable development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The three pillars of sustainability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ndscape with a farm and houses&#10;&#10;Description automatically generated">
            <a:extLst>
              <a:ext uri="{FF2B5EF4-FFF2-40B4-BE49-F238E27FC236}">
                <a16:creationId xmlns:a16="http://schemas.microsoft.com/office/drawing/2014/main" id="{7830B5E2-7C34-0D62-B432-62FDB3968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467" y="2348123"/>
            <a:ext cx="4698262" cy="29622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555627-947F-114A-D957-CBD2B7D0B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Applying the three pillars to agriculture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3598E8-EB6E-A2CF-8145-3D8FE69C3C7D}"/>
              </a:ext>
            </a:extLst>
          </p:cNvPr>
          <p:cNvSpPr txBox="1"/>
          <p:nvPr/>
        </p:nvSpPr>
        <p:spPr>
          <a:xfrm>
            <a:off x="2412938" y="5367801"/>
            <a:ext cx="172819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Soil salinity management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284E4B-0DC6-C568-A5D7-D015E4A62CF6}"/>
              </a:ext>
            </a:extLst>
          </p:cNvPr>
          <p:cNvSpPr txBox="1"/>
          <p:nvPr/>
        </p:nvSpPr>
        <p:spPr>
          <a:xfrm>
            <a:off x="2573944" y="1599155"/>
            <a:ext cx="172819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Energy management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FB5697-CC09-0340-3152-4E0751D8262B}"/>
              </a:ext>
            </a:extLst>
          </p:cNvPr>
          <p:cNvSpPr txBox="1"/>
          <p:nvPr/>
        </p:nvSpPr>
        <p:spPr>
          <a:xfrm>
            <a:off x="617380" y="3429000"/>
            <a:ext cx="172819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Soil fertility and nutrient management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881E42-73B3-8BC5-6CF8-D3DCF762B908}"/>
              </a:ext>
            </a:extLst>
          </p:cNvPr>
          <p:cNvSpPr txBox="1"/>
          <p:nvPr/>
        </p:nvSpPr>
        <p:spPr>
          <a:xfrm>
            <a:off x="617380" y="1953737"/>
            <a:ext cx="172819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Integrated pest management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B63308-645C-81D1-0776-7E6CD0FDD804}"/>
              </a:ext>
            </a:extLst>
          </p:cNvPr>
          <p:cNvSpPr txBox="1"/>
          <p:nvPr/>
        </p:nvSpPr>
        <p:spPr>
          <a:xfrm>
            <a:off x="608146" y="5043417"/>
            <a:ext cx="172819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Post-harvest losses management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438056-4DC2-35ED-A41D-F877D18D4965}"/>
              </a:ext>
            </a:extLst>
          </p:cNvPr>
          <p:cNvSpPr txBox="1"/>
          <p:nvPr/>
        </p:nvSpPr>
        <p:spPr>
          <a:xfrm>
            <a:off x="4953136" y="1553098"/>
            <a:ext cx="1685999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Water and irrigation management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8D2D72-FC27-7023-5FDA-4664BE5B6F7F}"/>
              </a:ext>
            </a:extLst>
          </p:cNvPr>
          <p:cNvSpPr txBox="1"/>
          <p:nvPr/>
        </p:nvSpPr>
        <p:spPr>
          <a:xfrm>
            <a:off x="6918084" y="3047528"/>
            <a:ext cx="172819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Fishery and aquaculture management</a:t>
            </a: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6AFA67C-6BA7-F752-F7B8-E7707A7532EC}"/>
              </a:ext>
            </a:extLst>
          </p:cNvPr>
          <p:cNvSpPr txBox="1"/>
          <p:nvPr/>
        </p:nvSpPr>
        <p:spPr>
          <a:xfrm>
            <a:off x="6153914" y="5360948"/>
            <a:ext cx="172819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Livestock management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196318-C867-BF6C-4523-28CEBE9E994E}"/>
              </a:ext>
            </a:extLst>
          </p:cNvPr>
          <p:cNvSpPr txBox="1"/>
          <p:nvPr/>
        </p:nvSpPr>
        <p:spPr>
          <a:xfrm>
            <a:off x="4248224" y="5367801"/>
            <a:ext cx="172819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Erosion</a:t>
            </a:r>
          </a:p>
          <a:p>
            <a:r>
              <a:rPr lang="en-US" dirty="0"/>
              <a:t>management</a:t>
            </a:r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6DEE4F8-7A75-8F3D-D408-9D8DA92B0CD7}"/>
              </a:ext>
            </a:extLst>
          </p:cNvPr>
          <p:cNvSpPr txBox="1"/>
          <p:nvPr/>
        </p:nvSpPr>
        <p:spPr>
          <a:xfrm>
            <a:off x="6887318" y="1950244"/>
            <a:ext cx="172819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Wetlands management</a:t>
            </a:r>
            <a:endParaRPr lang="en-GB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E2AC1A-2C25-93B1-4F0E-177B7ABBC789}"/>
              </a:ext>
            </a:extLst>
          </p:cNvPr>
          <p:cNvSpPr txBox="1"/>
          <p:nvPr/>
        </p:nvSpPr>
        <p:spPr>
          <a:xfrm>
            <a:off x="6903486" y="4401818"/>
            <a:ext cx="176091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Pasturelands management</a:t>
            </a:r>
            <a:endParaRPr lang="en-GB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699AF2C-AB12-59F0-3721-B2572CED0908}"/>
              </a:ext>
            </a:extLst>
          </p:cNvPr>
          <p:cNvCxnSpPr>
            <a:cxnSpLocks/>
          </p:cNvCxnSpPr>
          <p:nvPr/>
        </p:nvCxnSpPr>
        <p:spPr>
          <a:xfrm flipH="1" flipV="1">
            <a:off x="6639135" y="4691655"/>
            <a:ext cx="260512" cy="465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D2A41009-E386-22C6-24D7-5D15F58415E5}"/>
              </a:ext>
            </a:extLst>
          </p:cNvPr>
          <p:cNvCxnSpPr>
            <a:cxnSpLocks/>
            <a:stCxn id="15" idx="1"/>
          </p:cNvCxnSpPr>
          <p:nvPr/>
        </p:nvCxnSpPr>
        <p:spPr>
          <a:xfrm flipH="1">
            <a:off x="6228781" y="3555360"/>
            <a:ext cx="689303" cy="3575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728C6CA-DC1C-49C3-2F05-92A461A43227}"/>
              </a:ext>
            </a:extLst>
          </p:cNvPr>
          <p:cNvCxnSpPr>
            <a:cxnSpLocks/>
          </p:cNvCxnSpPr>
          <p:nvPr/>
        </p:nvCxnSpPr>
        <p:spPr>
          <a:xfrm flipV="1">
            <a:off x="6470932" y="4578117"/>
            <a:ext cx="9361" cy="7780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E5425AC-BC40-85CD-7D1B-1B7918CA1DA4}"/>
              </a:ext>
            </a:extLst>
          </p:cNvPr>
          <p:cNvCxnSpPr>
            <a:cxnSpLocks/>
          </p:cNvCxnSpPr>
          <p:nvPr/>
        </p:nvCxnSpPr>
        <p:spPr>
          <a:xfrm flipV="1">
            <a:off x="4752101" y="4502350"/>
            <a:ext cx="0" cy="86292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8ADB0A1-C7F9-1D5A-B6D7-3F5F73DFB57C}"/>
              </a:ext>
            </a:extLst>
          </p:cNvPr>
          <p:cNvCxnSpPr>
            <a:cxnSpLocks/>
          </p:cNvCxnSpPr>
          <p:nvPr/>
        </p:nvCxnSpPr>
        <p:spPr>
          <a:xfrm flipV="1">
            <a:off x="3491880" y="3965689"/>
            <a:ext cx="287137" cy="12248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AADA692-D10E-9434-97E3-AB78059846ED}"/>
              </a:ext>
            </a:extLst>
          </p:cNvPr>
          <p:cNvCxnSpPr>
            <a:cxnSpLocks/>
          </p:cNvCxnSpPr>
          <p:nvPr/>
        </p:nvCxnSpPr>
        <p:spPr>
          <a:xfrm flipV="1">
            <a:off x="2166560" y="4555693"/>
            <a:ext cx="935400" cy="48608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E5E5BF1-5B8D-FB34-42B5-50B3BF0B5356}"/>
              </a:ext>
            </a:extLst>
          </p:cNvPr>
          <p:cNvCxnSpPr>
            <a:cxnSpLocks/>
          </p:cNvCxnSpPr>
          <p:nvPr/>
        </p:nvCxnSpPr>
        <p:spPr>
          <a:xfrm>
            <a:off x="2344569" y="4185321"/>
            <a:ext cx="975675" cy="2505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85AC021-2DA9-0C43-DAFD-F87BD42D3FFD}"/>
              </a:ext>
            </a:extLst>
          </p:cNvPr>
          <p:cNvCxnSpPr>
            <a:cxnSpLocks/>
          </p:cNvCxnSpPr>
          <p:nvPr/>
        </p:nvCxnSpPr>
        <p:spPr>
          <a:xfrm>
            <a:off x="2316065" y="2960937"/>
            <a:ext cx="640997" cy="100475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5642A94-1813-C0B5-DDFD-289C8830A84B}"/>
              </a:ext>
            </a:extLst>
          </p:cNvPr>
          <p:cNvCxnSpPr>
            <a:cxnSpLocks/>
          </p:cNvCxnSpPr>
          <p:nvPr/>
        </p:nvCxnSpPr>
        <p:spPr>
          <a:xfrm>
            <a:off x="3737271" y="2307041"/>
            <a:ext cx="505244" cy="14672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53BF598B-E5DC-EBAA-1090-85ECE6B9DAF5}"/>
              </a:ext>
            </a:extLst>
          </p:cNvPr>
          <p:cNvCxnSpPr>
            <a:cxnSpLocks/>
          </p:cNvCxnSpPr>
          <p:nvPr/>
        </p:nvCxnSpPr>
        <p:spPr>
          <a:xfrm>
            <a:off x="5796135" y="2658130"/>
            <a:ext cx="351989" cy="107599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9F142E10-C9DA-059B-B49F-97FD2312C2A8}"/>
              </a:ext>
            </a:extLst>
          </p:cNvPr>
          <p:cNvCxnSpPr>
            <a:cxnSpLocks/>
          </p:cNvCxnSpPr>
          <p:nvPr/>
        </p:nvCxnSpPr>
        <p:spPr>
          <a:xfrm flipH="1">
            <a:off x="6306594" y="2689295"/>
            <a:ext cx="601348" cy="11090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698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724662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22DDD-1D32-4E8B-9F75-D829A242D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B6AF9-A20A-4452-9988-7F776B6F1F2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/>
              <a:t>By the end of this presentation, learners should be able to:</a:t>
            </a:r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identify each of the three pillars of sustainability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how businesses use the three pillars to meet sustainability targets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understand how each pillar works individually and how they work together to support development.</a:t>
            </a:r>
          </a:p>
        </p:txBody>
      </p:sp>
      <p:pic>
        <p:nvPicPr>
          <p:cNvPr id="7" name="Picture 6" descr="Diagram of a diagram of a diagram of a diagram of a diagram of a diagram of a diagram of a diagram of a diagram of a diagram of a diagram of a diagram of a diagram of a&#10;&#10;Description automatically generated">
            <a:extLst>
              <a:ext uri="{FF2B5EF4-FFF2-40B4-BE49-F238E27FC236}">
                <a16:creationId xmlns:a16="http://schemas.microsoft.com/office/drawing/2014/main" id="{6E1297DF-93F6-674C-B8A7-C9E26DF4BF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40" t="26375" r="4640" b="13228"/>
          <a:stretch/>
        </p:blipFill>
        <p:spPr>
          <a:xfrm>
            <a:off x="2423064" y="4149080"/>
            <a:ext cx="4297872" cy="215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202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three pillars of sustainability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9776" y="1596925"/>
            <a:ext cx="8229600" cy="4248000"/>
          </a:xfrm>
        </p:spPr>
        <p:txBody>
          <a:bodyPr/>
          <a:lstStyle/>
          <a:p>
            <a:pPr lvl="2">
              <a:spcAft>
                <a:spcPts val="1200"/>
              </a:spcAft>
              <a:defRPr/>
            </a:pPr>
            <a:r>
              <a:rPr lang="en-US" sz="2000" dirty="0"/>
              <a:t>In order for sustainable development to occur it must include:</a:t>
            </a:r>
          </a:p>
          <a:p>
            <a:pPr marL="540000" lvl="0" indent="-216000">
              <a:lnSpc>
                <a:spcPts val="2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social equity</a:t>
            </a:r>
            <a:endParaRPr lang="en-US" dirty="0"/>
          </a:p>
          <a:p>
            <a:pPr marL="540000" lvl="0" indent="-216000">
              <a:lnSpc>
                <a:spcPts val="2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economic viability</a:t>
            </a:r>
          </a:p>
          <a:p>
            <a:pPr marL="540000" lvl="0" indent="-216000">
              <a:lnSpc>
                <a:spcPts val="2000"/>
              </a:lnSpc>
              <a:spcBef>
                <a:spcPts val="0"/>
              </a:spcBef>
              <a:buClr>
                <a:srgbClr val="0077E3"/>
              </a:buClr>
              <a:buFont typeface="Arial"/>
              <a:buChar char="•"/>
            </a:pPr>
            <a:r>
              <a:rPr lang="en-US" dirty="0">
                <a:ea typeface="ＭＳ Ｐゴシック" pitchFamily="-105" charset="-128"/>
              </a:rPr>
              <a:t>environmental protection.</a:t>
            </a:r>
            <a:endParaRPr lang="en-US" dirty="0"/>
          </a:p>
          <a:p>
            <a:pPr lvl="2">
              <a:lnSpc>
                <a:spcPct val="100000"/>
              </a:lnSpc>
              <a:defRPr/>
            </a:pPr>
            <a:r>
              <a:rPr lang="en-US" sz="2000" dirty="0"/>
              <a:t>Without any one of these an aspect of development becomes unsustainable. For example: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D80F49-A6F0-EDCA-C303-BF8961DB3BEE}"/>
              </a:ext>
            </a:extLst>
          </p:cNvPr>
          <p:cNvSpPr txBox="1"/>
          <p:nvPr/>
        </p:nvSpPr>
        <p:spPr>
          <a:xfrm>
            <a:off x="430912" y="3803340"/>
            <a:ext cx="8098940" cy="2041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economic </a:t>
            </a:r>
            <a:r>
              <a:rPr lang="en-US" dirty="0"/>
              <a:t>and</a:t>
            </a:r>
            <a:r>
              <a:rPr lang="en-US" b="1" dirty="0"/>
              <a:t> social </a:t>
            </a:r>
            <a:r>
              <a:rPr lang="en-US" dirty="0"/>
              <a:t>only: people are well paid, business is profitable but the environment suffers</a:t>
            </a:r>
          </a:p>
          <a:p>
            <a:pPr marL="171450" indent="-17145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economic</a:t>
            </a:r>
            <a:r>
              <a:rPr lang="en-US" dirty="0"/>
              <a:t> and </a:t>
            </a:r>
            <a:r>
              <a:rPr lang="en-US" b="1" dirty="0"/>
              <a:t>environment</a:t>
            </a:r>
            <a:r>
              <a:rPr lang="en-US" dirty="0"/>
              <a:t> only: businesses are profitable, the environment is cared for but wages may be low</a:t>
            </a:r>
          </a:p>
          <a:p>
            <a:pPr marL="171450" indent="-17145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social</a:t>
            </a:r>
            <a:r>
              <a:rPr lang="en-US" dirty="0"/>
              <a:t> and </a:t>
            </a:r>
            <a:r>
              <a:rPr lang="en-US" b="1" dirty="0"/>
              <a:t>environment</a:t>
            </a:r>
            <a:r>
              <a:rPr lang="en-US" dirty="0"/>
              <a:t> only: people are happy and the environment is cared for but businesses are not profitable.</a:t>
            </a:r>
          </a:p>
        </p:txBody>
      </p:sp>
    </p:spTree>
    <p:extLst>
      <p:ext uri="{BB962C8B-B14F-4D97-AF65-F5344CB8AC3E}">
        <p14:creationId xmlns:p14="http://schemas.microsoft.com/office/powerpoint/2010/main" val="184346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34B17-A469-6346-2BAF-F505E7FEC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relationship between the three dimensions</a:t>
            </a:r>
            <a:endParaRPr lang="en-GB" dirty="0"/>
          </a:p>
        </p:txBody>
      </p:sp>
      <p:pic>
        <p:nvPicPr>
          <p:cNvPr id="13" name="Picture 12" descr="A diagram of different stages of development&#10;&#10;Description automatically generated">
            <a:extLst>
              <a:ext uri="{FF2B5EF4-FFF2-40B4-BE49-F238E27FC236}">
                <a16:creationId xmlns:a16="http://schemas.microsoft.com/office/drawing/2014/main" id="{3E487807-889F-264D-2E80-6784DD62E8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082" b="8839"/>
          <a:stretch/>
        </p:blipFill>
        <p:spPr>
          <a:xfrm>
            <a:off x="1808448" y="1556792"/>
            <a:ext cx="5527103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198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social pillar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5800" y="1678174"/>
            <a:ext cx="8229600" cy="1421773"/>
          </a:xfrm>
        </p:spPr>
        <p:txBody>
          <a:bodyPr/>
          <a:lstStyle/>
          <a:p>
            <a:pPr lvl="3">
              <a:defRPr/>
            </a:pPr>
            <a:r>
              <a:rPr lang="en-US" sz="2000" b="1" dirty="0"/>
              <a:t>Combating discrimination and social exclusion</a:t>
            </a:r>
            <a:r>
              <a:rPr lang="en-US" sz="2000" dirty="0"/>
              <a:t>.</a:t>
            </a:r>
            <a:r>
              <a:rPr lang="en-US" sz="2000" b="1" dirty="0"/>
              <a:t> </a:t>
            </a:r>
            <a:r>
              <a:rPr lang="en-US" sz="2000" dirty="0"/>
              <a:t>For example, </a:t>
            </a:r>
            <a:r>
              <a:rPr lang="en-US" sz="2000" b="1" dirty="0"/>
              <a:t>r</a:t>
            </a:r>
            <a:r>
              <a:rPr lang="en-US" sz="20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educing pay gaps and adhering to the Equality Act 2010</a:t>
            </a:r>
          </a:p>
          <a:p>
            <a:pPr lvl="3">
              <a:defRPr/>
            </a:pPr>
            <a:r>
              <a:rPr lang="en-US" sz="2000" b="1" dirty="0"/>
              <a:t>Promoting solidarity</a:t>
            </a:r>
            <a:r>
              <a:rPr lang="en-US" sz="2000" dirty="0"/>
              <a:t>. For example, working with partners on a local and global scale and engaging in fair trade by guaranteeing an appropriate income for farmers.</a:t>
            </a:r>
          </a:p>
          <a:p>
            <a:pPr lvl="3">
              <a:defRPr/>
            </a:pPr>
            <a:r>
              <a:rPr lang="en-US" sz="2000" b="1" dirty="0"/>
              <a:t>Contributing to wellbeing</a:t>
            </a:r>
            <a:r>
              <a:rPr lang="en-US" sz="2000" dirty="0"/>
              <a:t>. For example, by encouraging and adding to social interaction and providing a supportive working environment.</a:t>
            </a:r>
          </a:p>
          <a:p>
            <a:pPr lvl="3">
              <a:defRPr/>
            </a:pPr>
            <a:endParaRPr lang="en-US" sz="20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EC268E-A6CF-553E-0B97-BB187122E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896" y="3933056"/>
            <a:ext cx="4630208" cy="2222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95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economic pillar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4805" y="1630438"/>
            <a:ext cx="4775267" cy="4248000"/>
          </a:xfrm>
        </p:spPr>
        <p:txBody>
          <a:bodyPr/>
          <a:lstStyle/>
          <a:p>
            <a:pPr lvl="3">
              <a:lnSpc>
                <a:spcPct val="100000"/>
              </a:lnSpc>
              <a:defRPr/>
            </a:pPr>
            <a:r>
              <a:rPr lang="en-US" sz="2000" b="1" dirty="0"/>
              <a:t>Profitability</a:t>
            </a:r>
            <a:r>
              <a:rPr lang="en-US" sz="2000" dirty="0"/>
              <a:t>.</a:t>
            </a:r>
            <a:r>
              <a:rPr lang="en-US" sz="2000" b="1" dirty="0"/>
              <a:t> </a:t>
            </a:r>
            <a:r>
              <a:rPr lang="en-US" sz="2000" dirty="0"/>
              <a:t>For example, paying fair wages, contributing economically to local and national communities (growth), providing or making use of subsidies.</a:t>
            </a:r>
          </a:p>
          <a:p>
            <a:pPr marL="215900" lvl="4" indent="0">
              <a:lnSpc>
                <a:spcPct val="100000"/>
              </a:lnSpc>
              <a:buNone/>
              <a:defRPr/>
            </a:pPr>
            <a:endParaRPr lang="en-US" sz="20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3">
              <a:lnSpc>
                <a:spcPct val="100000"/>
              </a:lnSpc>
              <a:defRPr/>
            </a:pPr>
            <a:r>
              <a:rPr lang="en-US" sz="2000" b="1" dirty="0"/>
              <a:t>Waste hierarchy</a:t>
            </a:r>
            <a:r>
              <a:rPr lang="en-US" sz="2000" dirty="0"/>
              <a:t>. For example, making a positive contribution to the waste hierarchy by reducing inputs, reusing materials where possible and investing in sustainable energy.</a:t>
            </a:r>
          </a:p>
        </p:txBody>
      </p:sp>
      <p:pic>
        <p:nvPicPr>
          <p:cNvPr id="5" name="Picture 4" descr="A group of people climbing up a stack of coins&#10;&#10;Description automatically generated">
            <a:extLst>
              <a:ext uri="{FF2B5EF4-FFF2-40B4-BE49-F238E27FC236}">
                <a16:creationId xmlns:a16="http://schemas.microsoft.com/office/drawing/2014/main" id="{07BC482A-6C32-5528-85C7-0C43D1A80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1436423"/>
            <a:ext cx="3341216" cy="230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8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environmental pillar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3">
              <a:lnSpc>
                <a:spcPct val="100000"/>
              </a:lnSpc>
              <a:defRPr/>
            </a:pPr>
            <a:r>
              <a:rPr lang="en-US" sz="2000" dirty="0"/>
              <a:t>Protecting the environment by</a:t>
            </a:r>
            <a:r>
              <a:rPr lang="en-US" sz="2000" b="1" dirty="0"/>
              <a:t> managing a company’s impact</a:t>
            </a:r>
            <a:r>
              <a:rPr lang="en-US" sz="2000" dirty="0"/>
              <a:t> on it. For example, efficient use of resources, minimising the impact of industry on soil, air and water quality, conservation covenants.</a:t>
            </a:r>
          </a:p>
          <a:p>
            <a:pPr lvl="3">
              <a:lnSpc>
                <a:spcPct val="100000"/>
              </a:lnSpc>
              <a:defRPr/>
            </a:pPr>
            <a:r>
              <a:rPr lang="en-US" sz="2000" b="1" dirty="0"/>
              <a:t>Conservation</a:t>
            </a:r>
            <a:r>
              <a:rPr lang="en-US" sz="2000" dirty="0"/>
              <a:t>: for example, sustainability and grant funding for conservation activities. 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6" name="Picture 5" descr="A large quarry with a lake and trees&#10;&#10;Description automatically generated">
            <a:extLst>
              <a:ext uri="{FF2B5EF4-FFF2-40B4-BE49-F238E27FC236}">
                <a16:creationId xmlns:a16="http://schemas.microsoft.com/office/drawing/2014/main" id="{067C445C-6B31-9B53-FB7B-E33BA0FAF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3726000"/>
            <a:ext cx="4916308" cy="204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241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93A1D-6DEA-1076-F306-E83E6DE4F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three pillars in land-based industries &amp; animal care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38564DA-393C-2D82-815D-2AA3FB46200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170873567"/>
              </p:ext>
            </p:extLst>
          </p:nvPr>
        </p:nvGraphicFramePr>
        <p:xfrm>
          <a:off x="457200" y="1511300"/>
          <a:ext cx="8229600" cy="4248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02205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7999"/>
            <a:ext cx="8229600" cy="382588"/>
          </a:xfrm>
        </p:spPr>
        <p:txBody>
          <a:bodyPr/>
          <a:lstStyle/>
          <a:p>
            <a:r>
              <a:rPr lang="en-US" dirty="0"/>
              <a:t>Applying the three pillars in land and animal care sectors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330824" cy="4248000"/>
          </a:xfrm>
        </p:spPr>
        <p:txBody>
          <a:bodyPr/>
          <a:lstStyle/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36DA16-46E5-0F08-3122-ABAA43B20299}"/>
              </a:ext>
            </a:extLst>
          </p:cNvPr>
          <p:cNvSpPr txBox="1"/>
          <p:nvPr/>
        </p:nvSpPr>
        <p:spPr>
          <a:xfrm>
            <a:off x="395536" y="1843950"/>
            <a:ext cx="822960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Businesses in the land-based and animal care sectors use the three pillars to plan to meet sustainability targets. For example, consider the economic, social and environmental factors involved in:</a:t>
            </a:r>
          </a:p>
          <a:p>
            <a:endParaRPr lang="en-US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modern and sustainable glasshouse design for horticulture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training to use new eco-friendly machinery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development of woodland areas to account for recreational activities and nature conservation between timber harvest periods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In a wildlife park, training zoo keeping staff to reduce costs of animal food by minimizing waste </a:t>
            </a:r>
            <a:r>
              <a:rPr lang="en-US"/>
              <a:t>and repurposing it </a:t>
            </a:r>
            <a:r>
              <a:rPr lang="en-US" dirty="0"/>
              <a:t>for other uses.</a:t>
            </a:r>
          </a:p>
        </p:txBody>
      </p:sp>
    </p:spTree>
    <p:extLst>
      <p:ext uri="{BB962C8B-B14F-4D97-AF65-F5344CB8AC3E}">
        <p14:creationId xmlns:p14="http://schemas.microsoft.com/office/powerpoint/2010/main" val="25721953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833BF2-9BFB-4A68-8BD8-AD0B9BF3D994}">
  <ds:schemaRefs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dc27f8d2-3406-4c8c-bba2-d1bd495ca71b"/>
    <ds:schemaRef ds:uri="9aa5bd41-8bfc-4bb4-b44b-3ff9857b89ca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74AD3B-9DE5-458D-BAB3-2D518664170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542</Words>
  <Application>Microsoft Office PowerPoint</Application>
  <PresentationFormat>On-screen Show (4:3)</PresentationFormat>
  <Paragraphs>94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Lucida Grande</vt:lpstr>
      <vt:lpstr>Times New Roman</vt:lpstr>
      <vt:lpstr>Default Design</vt:lpstr>
      <vt:lpstr>2.2 The concept of sustainable development   PowerPoint 6: The three pillars of sustainability</vt:lpstr>
      <vt:lpstr>Objectives</vt:lpstr>
      <vt:lpstr>The three pillars of sustainability</vt:lpstr>
      <vt:lpstr>The relationship between the three dimensions</vt:lpstr>
      <vt:lpstr>The social pillar</vt:lpstr>
      <vt:lpstr>The economic pillar</vt:lpstr>
      <vt:lpstr>The environmental pillar</vt:lpstr>
      <vt:lpstr>The three pillars in land-based industries &amp; animal care</vt:lpstr>
      <vt:lpstr>Applying the three pillars in land and animal care sectors</vt:lpstr>
      <vt:lpstr>Applying the three pillars to agriculture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195</cp:revision>
  <cp:lastPrinted>2023-06-28T07:36:14Z</cp:lastPrinted>
  <dcterms:created xsi:type="dcterms:W3CDTF">2013-05-28T00:38:54Z</dcterms:created>
  <dcterms:modified xsi:type="dcterms:W3CDTF">2023-12-14T17:38:41Z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