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372" r:id="rId5"/>
    <p:sldId id="356" r:id="rId6"/>
    <p:sldId id="363" r:id="rId7"/>
    <p:sldId id="364" r:id="rId8"/>
    <p:sldId id="344" r:id="rId9"/>
    <p:sldId id="362" r:id="rId10"/>
    <p:sldId id="361" r:id="rId11"/>
    <p:sldId id="360" r:id="rId12"/>
    <p:sldId id="366" r:id="rId13"/>
    <p:sldId id="358" r:id="rId14"/>
    <p:sldId id="367" r:id="rId15"/>
    <p:sldId id="348"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9A170D-7DF7-4D21-8563-2902E1668694}" v="22" dt="2023-12-14T18:42:42.0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8640" autoAdjust="0"/>
    <p:restoredTop sz="87483" autoAdjust="0"/>
  </p:normalViewPr>
  <p:slideViewPr>
    <p:cSldViewPr showGuides="1">
      <p:cViewPr varScale="1">
        <p:scale>
          <a:sx n="100" d="100"/>
          <a:sy n="100" d="100"/>
        </p:scale>
        <p:origin x="1512"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59A170D-7DF7-4D21-8563-2902E1668694}"/>
    <pc:docChg chg="custSel modSld">
      <pc:chgData name="Caroline Prodger" userId="e4ef2e75-b60b-401b-8ebe-291bdcf405f4" providerId="ADAL" clId="{159A170D-7DF7-4D21-8563-2902E1668694}" dt="2023-12-15T13:48:28.309" v="387" actId="1076"/>
      <pc:docMkLst>
        <pc:docMk/>
      </pc:docMkLst>
      <pc:sldChg chg="modSp mod">
        <pc:chgData name="Caroline Prodger" userId="e4ef2e75-b60b-401b-8ebe-291bdcf405f4" providerId="ADAL" clId="{159A170D-7DF7-4D21-8563-2902E1668694}" dt="2023-12-14T18:44:44.291" v="304" actId="20577"/>
        <pc:sldMkLst>
          <pc:docMk/>
          <pc:sldMk cId="51081677" sldId="358"/>
        </pc:sldMkLst>
        <pc:spChg chg="mod">
          <ac:chgData name="Caroline Prodger" userId="e4ef2e75-b60b-401b-8ebe-291bdcf405f4" providerId="ADAL" clId="{159A170D-7DF7-4D21-8563-2902E1668694}" dt="2023-12-14T18:44:44.291" v="304" actId="20577"/>
          <ac:spMkLst>
            <pc:docMk/>
            <pc:sldMk cId="51081677" sldId="358"/>
            <ac:spMk id="3" creationId="{49E77BB3-5053-4A00-9B37-A0BF0CD51E77}"/>
          </ac:spMkLst>
        </pc:spChg>
      </pc:sldChg>
      <pc:sldChg chg="modSp">
        <pc:chgData name="Caroline Prodger" userId="e4ef2e75-b60b-401b-8ebe-291bdcf405f4" providerId="ADAL" clId="{159A170D-7DF7-4D21-8563-2902E1668694}" dt="2023-12-14T18:42:42.046" v="279" actId="20577"/>
        <pc:sldMkLst>
          <pc:docMk/>
          <pc:sldMk cId="881538632" sldId="361"/>
        </pc:sldMkLst>
        <pc:spChg chg="mod">
          <ac:chgData name="Caroline Prodger" userId="e4ef2e75-b60b-401b-8ebe-291bdcf405f4" providerId="ADAL" clId="{159A170D-7DF7-4D21-8563-2902E1668694}" dt="2023-12-14T18:42:42.046" v="279" actId="20577"/>
          <ac:spMkLst>
            <pc:docMk/>
            <pc:sldMk cId="881538632" sldId="361"/>
            <ac:spMk id="3" creationId="{00000000-0000-0000-0000-000000000000}"/>
          </ac:spMkLst>
        </pc:spChg>
      </pc:sldChg>
      <pc:sldChg chg="modSp mod">
        <pc:chgData name="Caroline Prodger" userId="e4ef2e75-b60b-401b-8ebe-291bdcf405f4" providerId="ADAL" clId="{159A170D-7DF7-4D21-8563-2902E1668694}" dt="2023-12-15T13:48:28.309" v="387" actId="1076"/>
        <pc:sldMkLst>
          <pc:docMk/>
          <pc:sldMk cId="2431690060" sldId="362"/>
        </pc:sldMkLst>
        <pc:spChg chg="mod">
          <ac:chgData name="Caroline Prodger" userId="e4ef2e75-b60b-401b-8ebe-291bdcf405f4" providerId="ADAL" clId="{159A170D-7DF7-4D21-8563-2902E1668694}" dt="2023-12-15T13:48:16.832" v="384" actId="20577"/>
          <ac:spMkLst>
            <pc:docMk/>
            <pc:sldMk cId="2431690060" sldId="362"/>
            <ac:spMk id="3" creationId="{00000000-0000-0000-0000-000000000000}"/>
          </ac:spMkLst>
        </pc:spChg>
        <pc:picChg chg="mod">
          <ac:chgData name="Caroline Prodger" userId="e4ef2e75-b60b-401b-8ebe-291bdcf405f4" providerId="ADAL" clId="{159A170D-7DF7-4D21-8563-2902E1668694}" dt="2023-12-15T13:48:28.309" v="387" actId="1076"/>
          <ac:picMkLst>
            <pc:docMk/>
            <pc:sldMk cId="2431690060" sldId="362"/>
            <ac:picMk id="5" creationId="{F7F0A594-AB43-9EDA-DF7F-20395332D0B2}"/>
          </ac:picMkLst>
        </pc:picChg>
      </pc:sldChg>
      <pc:sldChg chg="addSp modSp mod">
        <pc:chgData name="Caroline Prodger" userId="e4ef2e75-b60b-401b-8ebe-291bdcf405f4" providerId="ADAL" clId="{159A170D-7DF7-4D21-8563-2902E1668694}" dt="2023-12-15T13:46:13.442" v="315" actId="1076"/>
        <pc:sldMkLst>
          <pc:docMk/>
          <pc:sldMk cId="761203693" sldId="363"/>
        </pc:sldMkLst>
        <pc:spChg chg="mod">
          <ac:chgData name="Caroline Prodger" userId="e4ef2e75-b60b-401b-8ebe-291bdcf405f4" providerId="ADAL" clId="{159A170D-7DF7-4D21-8563-2902E1668694}" dt="2023-12-14T17:54:40.966" v="6" actId="14100"/>
          <ac:spMkLst>
            <pc:docMk/>
            <pc:sldMk cId="761203693" sldId="363"/>
            <ac:spMk id="3" creationId="{00000000-0000-0000-0000-000000000000}"/>
          </ac:spMkLst>
        </pc:spChg>
        <pc:spChg chg="add mod">
          <ac:chgData name="Caroline Prodger" userId="e4ef2e75-b60b-401b-8ebe-291bdcf405f4" providerId="ADAL" clId="{159A170D-7DF7-4D21-8563-2902E1668694}" dt="2023-12-15T13:46:13.442" v="315" actId="1076"/>
          <ac:spMkLst>
            <pc:docMk/>
            <pc:sldMk cId="761203693" sldId="363"/>
            <ac:spMk id="6" creationId="{F55CA2F9-8F2A-AF1E-6452-E343814866CE}"/>
          </ac:spMkLst>
        </pc:spChg>
        <pc:picChg chg="add mod">
          <ac:chgData name="Caroline Prodger" userId="e4ef2e75-b60b-401b-8ebe-291bdcf405f4" providerId="ADAL" clId="{159A170D-7DF7-4D21-8563-2902E1668694}" dt="2023-12-15T13:46:04.629" v="314" actId="1076"/>
          <ac:picMkLst>
            <pc:docMk/>
            <pc:sldMk cId="761203693" sldId="363"/>
            <ac:picMk id="5" creationId="{FBC6A0D1-E32B-BE76-1729-A2F4E2896FAA}"/>
          </ac:picMkLst>
        </pc:picChg>
      </pc:sldChg>
    </pc:docChg>
  </pc:docChgLst>
  <pc:docChgLst>
    <pc:chgData name="Caroline Prodger" userId="e4ef2e75-b60b-401b-8ebe-291bdcf405f4" providerId="ADAL" clId="{BA84599A-CE61-4FCF-9F97-63D390671D89}"/>
    <pc:docChg chg="custSel modSld">
      <pc:chgData name="Caroline Prodger" userId="e4ef2e75-b60b-401b-8ebe-291bdcf405f4" providerId="ADAL" clId="{BA84599A-CE61-4FCF-9F97-63D390671D89}" dt="2023-08-01T14:56:19.452" v="152" actId="1076"/>
      <pc:docMkLst>
        <pc:docMk/>
      </pc:docMkLst>
      <pc:sldChg chg="modSp mod">
        <pc:chgData name="Caroline Prodger" userId="e4ef2e75-b60b-401b-8ebe-291bdcf405f4" providerId="ADAL" clId="{BA84599A-CE61-4FCF-9F97-63D390671D89}" dt="2023-08-01T14:39:18.001" v="28" actId="1076"/>
        <pc:sldMkLst>
          <pc:docMk/>
          <pc:sldMk cId="445095058" sldId="344"/>
        </pc:sldMkLst>
        <pc:picChg chg="mod">
          <ac:chgData name="Caroline Prodger" userId="e4ef2e75-b60b-401b-8ebe-291bdcf405f4" providerId="ADAL" clId="{BA84599A-CE61-4FCF-9F97-63D390671D89}" dt="2023-08-01T14:39:18.001" v="28" actId="1076"/>
          <ac:picMkLst>
            <pc:docMk/>
            <pc:sldMk cId="445095058" sldId="344"/>
            <ac:picMk id="15" creationId="{6A1DBE99-794D-450E-9ECC-D185F075C228}"/>
          </ac:picMkLst>
        </pc:picChg>
      </pc:sldChg>
      <pc:sldChg chg="addSp delSp modSp mod">
        <pc:chgData name="Caroline Prodger" userId="e4ef2e75-b60b-401b-8ebe-291bdcf405f4" providerId="ADAL" clId="{BA84599A-CE61-4FCF-9F97-63D390671D89}" dt="2023-08-01T14:34:01.128" v="9" actId="1076"/>
        <pc:sldMkLst>
          <pc:docMk/>
          <pc:sldMk cId="1531627620" sldId="356"/>
        </pc:sldMkLst>
        <pc:spChg chg="mod">
          <ac:chgData name="Caroline Prodger" userId="e4ef2e75-b60b-401b-8ebe-291bdcf405f4" providerId="ADAL" clId="{BA84599A-CE61-4FCF-9F97-63D390671D89}" dt="2023-08-01T14:33:22.226" v="1" actId="14100"/>
          <ac:spMkLst>
            <pc:docMk/>
            <pc:sldMk cId="1531627620" sldId="356"/>
            <ac:spMk id="3" creationId="{2937647C-B30B-4444-B074-D03D653FE760}"/>
          </ac:spMkLst>
        </pc:spChg>
        <pc:picChg chg="del">
          <ac:chgData name="Caroline Prodger" userId="e4ef2e75-b60b-401b-8ebe-291bdcf405f4" providerId="ADAL" clId="{BA84599A-CE61-4FCF-9F97-63D390671D89}" dt="2023-08-01T14:33:18.305" v="0" actId="478"/>
          <ac:picMkLst>
            <pc:docMk/>
            <pc:sldMk cId="1531627620" sldId="356"/>
            <ac:picMk id="5" creationId="{14DA4528-514E-EB40-8605-198CCDC9F915}"/>
          </ac:picMkLst>
        </pc:picChg>
        <pc:picChg chg="add mod modCrop">
          <ac:chgData name="Caroline Prodger" userId="e4ef2e75-b60b-401b-8ebe-291bdcf405f4" providerId="ADAL" clId="{BA84599A-CE61-4FCF-9F97-63D390671D89}" dt="2023-08-01T14:34:01.128" v="9" actId="1076"/>
          <ac:picMkLst>
            <pc:docMk/>
            <pc:sldMk cId="1531627620" sldId="356"/>
            <ac:picMk id="6" creationId="{932983E4-82E2-8E21-C64E-C747F5C71640}"/>
          </ac:picMkLst>
        </pc:picChg>
      </pc:sldChg>
      <pc:sldChg chg="addSp delSp modSp mod">
        <pc:chgData name="Caroline Prodger" userId="e4ef2e75-b60b-401b-8ebe-291bdcf405f4" providerId="ADAL" clId="{BA84599A-CE61-4FCF-9F97-63D390671D89}" dt="2023-08-01T14:56:19.452" v="152" actId="1076"/>
        <pc:sldMkLst>
          <pc:docMk/>
          <pc:sldMk cId="1801876834" sldId="360"/>
        </pc:sldMkLst>
        <pc:spChg chg="mod">
          <ac:chgData name="Caroline Prodger" userId="e4ef2e75-b60b-401b-8ebe-291bdcf405f4" providerId="ADAL" clId="{BA84599A-CE61-4FCF-9F97-63D390671D89}" dt="2023-08-01T14:56:07.614" v="149" actId="14100"/>
          <ac:spMkLst>
            <pc:docMk/>
            <pc:sldMk cId="1801876834" sldId="360"/>
            <ac:spMk id="3" creationId="{2BB144AE-B4CD-45DF-A1EC-B85351A09E80}"/>
          </ac:spMkLst>
        </pc:spChg>
        <pc:picChg chg="del">
          <ac:chgData name="Caroline Prodger" userId="e4ef2e75-b60b-401b-8ebe-291bdcf405f4" providerId="ADAL" clId="{BA84599A-CE61-4FCF-9F97-63D390671D89}" dt="2023-08-01T14:47:28.862" v="46" actId="478"/>
          <ac:picMkLst>
            <pc:docMk/>
            <pc:sldMk cId="1801876834" sldId="360"/>
            <ac:picMk id="4" creationId="{4C479660-63D3-4F06-9B78-1610C1529CAA}"/>
          </ac:picMkLst>
        </pc:picChg>
        <pc:picChg chg="add mod">
          <ac:chgData name="Caroline Prodger" userId="e4ef2e75-b60b-401b-8ebe-291bdcf405f4" providerId="ADAL" clId="{BA84599A-CE61-4FCF-9F97-63D390671D89}" dt="2023-08-01T14:56:19.452" v="152" actId="1076"/>
          <ac:picMkLst>
            <pc:docMk/>
            <pc:sldMk cId="1801876834" sldId="360"/>
            <ac:picMk id="7" creationId="{23B94CF4-BA82-596B-FB51-879E02AF87B8}"/>
          </ac:picMkLst>
        </pc:picChg>
      </pc:sldChg>
      <pc:sldChg chg="addSp delSp modSp mod">
        <pc:chgData name="Caroline Prodger" userId="e4ef2e75-b60b-401b-8ebe-291bdcf405f4" providerId="ADAL" clId="{BA84599A-CE61-4FCF-9F97-63D390671D89}" dt="2023-08-01T14:45:20.742" v="45" actId="1076"/>
        <pc:sldMkLst>
          <pc:docMk/>
          <pc:sldMk cId="881538632" sldId="361"/>
        </pc:sldMkLst>
        <pc:picChg chg="add mod">
          <ac:chgData name="Caroline Prodger" userId="e4ef2e75-b60b-401b-8ebe-291bdcf405f4" providerId="ADAL" clId="{BA84599A-CE61-4FCF-9F97-63D390671D89}" dt="2023-08-01T14:45:20.742" v="45" actId="1076"/>
          <ac:picMkLst>
            <pc:docMk/>
            <pc:sldMk cId="881538632" sldId="361"/>
            <ac:picMk id="5" creationId="{41C29BB9-CA83-379E-00B3-F0F98B99FA6D}"/>
          </ac:picMkLst>
        </pc:picChg>
        <pc:picChg chg="del">
          <ac:chgData name="Caroline Prodger" userId="e4ef2e75-b60b-401b-8ebe-291bdcf405f4" providerId="ADAL" clId="{BA84599A-CE61-4FCF-9F97-63D390671D89}" dt="2023-08-01T14:45:02.883" v="38" actId="478"/>
          <ac:picMkLst>
            <pc:docMk/>
            <pc:sldMk cId="881538632" sldId="361"/>
            <ac:picMk id="11" creationId="{5CDD17EF-2DB8-6B11-4954-7D3193BEE8EF}"/>
          </ac:picMkLst>
        </pc:picChg>
      </pc:sldChg>
      <pc:sldChg chg="addSp delSp modSp mod delCm">
        <pc:chgData name="Caroline Prodger" userId="e4ef2e75-b60b-401b-8ebe-291bdcf405f4" providerId="ADAL" clId="{BA84599A-CE61-4FCF-9F97-63D390671D89}" dt="2023-08-01T14:42:21.338" v="37" actId="1076"/>
        <pc:sldMkLst>
          <pc:docMk/>
          <pc:sldMk cId="2431690060" sldId="362"/>
        </pc:sldMkLst>
        <pc:picChg chg="add mod">
          <ac:chgData name="Caroline Prodger" userId="e4ef2e75-b60b-401b-8ebe-291bdcf405f4" providerId="ADAL" clId="{BA84599A-CE61-4FCF-9F97-63D390671D89}" dt="2023-08-01T14:42:21.338" v="37" actId="1076"/>
          <ac:picMkLst>
            <pc:docMk/>
            <pc:sldMk cId="2431690060" sldId="362"/>
            <ac:picMk id="5" creationId="{F7F0A594-AB43-9EDA-DF7F-20395332D0B2}"/>
          </ac:picMkLst>
        </pc:picChg>
        <pc:picChg chg="del">
          <ac:chgData name="Caroline Prodger" userId="e4ef2e75-b60b-401b-8ebe-291bdcf405f4" providerId="ADAL" clId="{BA84599A-CE61-4FCF-9F97-63D390671D89}" dt="2023-08-01T14:41:53.632" v="30" actId="478"/>
          <ac:picMkLst>
            <pc:docMk/>
            <pc:sldMk cId="2431690060" sldId="362"/>
            <ac:picMk id="13" creationId="{75604E5E-BC35-E724-84F2-340F13613F2C}"/>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BA84599A-CE61-4FCF-9F97-63D390671D89}" dt="2023-08-01T14:39:49.487" v="29"/>
              <pc2:cmMkLst xmlns:pc2="http://schemas.microsoft.com/office/powerpoint/2019/9/main/command">
                <pc:docMk/>
                <pc:sldMk cId="2431690060" sldId="362"/>
                <pc2:cmMk id="{2EC7C2DD-79BB-F34C-AD5E-7A6C74312AF4}"/>
              </pc2:cmMkLst>
            </pc226:cmChg>
          </p:ext>
        </pc:extLst>
      </pc:sldChg>
      <pc:sldChg chg="addSp delSp modSp mod">
        <pc:chgData name="Caroline Prodger" userId="e4ef2e75-b60b-401b-8ebe-291bdcf405f4" providerId="ADAL" clId="{BA84599A-CE61-4FCF-9F97-63D390671D89}" dt="2023-08-01T14:39:05.520" v="27" actId="167"/>
        <pc:sldMkLst>
          <pc:docMk/>
          <pc:sldMk cId="3174925745" sldId="364"/>
        </pc:sldMkLst>
        <pc:spChg chg="mod">
          <ac:chgData name="Caroline Prodger" userId="e4ef2e75-b60b-401b-8ebe-291bdcf405f4" providerId="ADAL" clId="{BA84599A-CE61-4FCF-9F97-63D390671D89}" dt="2023-08-01T14:38:52.067" v="24" actId="1076"/>
          <ac:spMkLst>
            <pc:docMk/>
            <pc:sldMk cId="3174925745" sldId="364"/>
            <ac:spMk id="3" creationId="{00000000-0000-0000-0000-000000000000}"/>
          </ac:spMkLst>
        </pc:spChg>
        <pc:picChg chg="add mod ord modCrop">
          <ac:chgData name="Caroline Prodger" userId="e4ef2e75-b60b-401b-8ebe-291bdcf405f4" providerId="ADAL" clId="{BA84599A-CE61-4FCF-9F97-63D390671D89}" dt="2023-08-01T14:39:05.520" v="27" actId="167"/>
          <ac:picMkLst>
            <pc:docMk/>
            <pc:sldMk cId="3174925745" sldId="364"/>
            <ac:picMk id="5" creationId="{7ECDB1E7-013F-E42D-B9EA-9321C359D9D0}"/>
          </ac:picMkLst>
        </pc:picChg>
        <pc:picChg chg="del">
          <ac:chgData name="Caroline Prodger" userId="e4ef2e75-b60b-401b-8ebe-291bdcf405f4" providerId="ADAL" clId="{BA84599A-CE61-4FCF-9F97-63D390671D89}" dt="2023-08-01T14:37:43.479" v="10" actId="478"/>
          <ac:picMkLst>
            <pc:docMk/>
            <pc:sldMk cId="3174925745" sldId="364"/>
            <ac:picMk id="13" creationId="{597CF0EF-F92B-C6FA-5A7B-4074C406DA81}"/>
          </ac:picMkLst>
        </pc:picChg>
      </pc:sldChg>
      <pc:sldChg chg="delCm">
        <pc:chgData name="Caroline Prodger" userId="e4ef2e75-b60b-401b-8ebe-291bdcf405f4" providerId="ADAL" clId="{BA84599A-CE61-4FCF-9F97-63D390671D89}" dt="2023-08-01T14:50:56.003" v="52"/>
        <pc:sldMkLst>
          <pc:docMk/>
          <pc:sldMk cId="1107924621" sldId="366"/>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BA84599A-CE61-4FCF-9F97-63D390671D89}" dt="2023-08-01T14:50:56.003" v="52"/>
              <pc2:cmMkLst xmlns:pc2="http://schemas.microsoft.com/office/powerpoint/2019/9/main/command">
                <pc:docMk/>
                <pc:sldMk cId="1107924621" sldId="366"/>
                <pc2:cmMk id="{F6BC0FA0-D204-418B-8973-D8B3F23F4AB0}"/>
              </pc2:cmMkLst>
            </pc226:cmChg>
          </p:ext>
        </pc:extLst>
      </pc:sldChg>
      <pc:sldChg chg="modSp mod delCm modCm">
        <pc:chgData name="Caroline Prodger" userId="e4ef2e75-b60b-401b-8ebe-291bdcf405f4" providerId="ADAL" clId="{BA84599A-CE61-4FCF-9F97-63D390671D89}" dt="2023-08-01T14:54:06.285" v="67" actId="1076"/>
        <pc:sldMkLst>
          <pc:docMk/>
          <pc:sldMk cId="1687240544" sldId="367"/>
        </pc:sldMkLst>
        <pc:spChg chg="mod">
          <ac:chgData name="Caroline Prodger" userId="e4ef2e75-b60b-401b-8ebe-291bdcf405f4" providerId="ADAL" clId="{BA84599A-CE61-4FCF-9F97-63D390671D89}" dt="2023-08-01T14:53:08.968" v="55" actId="14100"/>
          <ac:spMkLst>
            <pc:docMk/>
            <pc:sldMk cId="1687240544" sldId="367"/>
            <ac:spMk id="3" creationId="{247FB269-8624-4DCE-B01E-0BB46ADE0201}"/>
          </ac:spMkLst>
        </pc:spChg>
        <pc:picChg chg="mod">
          <ac:chgData name="Caroline Prodger" userId="e4ef2e75-b60b-401b-8ebe-291bdcf405f4" providerId="ADAL" clId="{BA84599A-CE61-4FCF-9F97-63D390671D89}" dt="2023-08-01T14:54:02.410" v="66" actId="1076"/>
          <ac:picMkLst>
            <pc:docMk/>
            <pc:sldMk cId="1687240544" sldId="367"/>
            <ac:picMk id="6" creationId="{EDF9410F-FB10-4A39-ADBC-05CFB8396BFC}"/>
          </ac:picMkLst>
        </pc:picChg>
        <pc:picChg chg="mod">
          <ac:chgData name="Caroline Prodger" userId="e4ef2e75-b60b-401b-8ebe-291bdcf405f4" providerId="ADAL" clId="{BA84599A-CE61-4FCF-9F97-63D390671D89}" dt="2023-08-01T14:54:06.285" v="67" actId="1076"/>
          <ac:picMkLst>
            <pc:docMk/>
            <pc:sldMk cId="1687240544" sldId="367"/>
            <ac:picMk id="7" creationId="{094361F1-70F3-47D7-B545-C09D893BD620}"/>
          </ac:picMkLst>
        </pc:picChg>
        <pc:extLst>
          <p:ext xmlns:p="http://schemas.openxmlformats.org/presentationml/2006/main" uri="{D6D511B9-2390-475A-947B-AFAB55BFBCF1}">
            <pc226:cmChg xmlns:pc226="http://schemas.microsoft.com/office/powerpoint/2022/06/main/command" chg="del mod">
              <pc226:chgData name="Caroline Prodger" userId="e4ef2e75-b60b-401b-8ebe-291bdcf405f4" providerId="ADAL" clId="{BA84599A-CE61-4FCF-9F97-63D390671D89}" dt="2023-08-01T14:52:49.531" v="54"/>
              <pc2:cmMkLst xmlns:pc2="http://schemas.microsoft.com/office/powerpoint/2019/9/main/command">
                <pc:docMk/>
                <pc:sldMk cId="1687240544" sldId="367"/>
                <pc2:cmMk id="{2A9071D1-F3AC-489B-BF20-78457ED93EF2}"/>
              </pc2:cmMkLst>
            </pc226:cmChg>
          </p:ext>
        </pc:extLst>
      </pc:sldChg>
    </pc:docChg>
  </pc:docChgLst>
  <pc:docChgLst>
    <pc:chgData name="Caroline Prodger" userId="e4ef2e75-b60b-401b-8ebe-291bdcf405f4" providerId="ADAL" clId="{A6E01714-0029-4D2E-BFD1-2E430F617A21}"/>
    <pc:docChg chg="custSel addSld modSld">
      <pc:chgData name="Caroline Prodger" userId="e4ef2e75-b60b-401b-8ebe-291bdcf405f4" providerId="ADAL" clId="{A6E01714-0029-4D2E-BFD1-2E430F617A21}" dt="2023-07-18T12:10:05.878" v="1401" actId="20577"/>
      <pc:docMkLst>
        <pc:docMk/>
      </pc:docMkLst>
      <pc:sldChg chg="addSp delSp modSp mod delAnim modAnim">
        <pc:chgData name="Caroline Prodger" userId="e4ef2e75-b60b-401b-8ebe-291bdcf405f4" providerId="ADAL" clId="{A6E01714-0029-4D2E-BFD1-2E430F617A21}" dt="2023-07-18T00:56:00.410" v="683" actId="12"/>
        <pc:sldMkLst>
          <pc:docMk/>
          <pc:sldMk cId="445095058" sldId="344"/>
        </pc:sldMkLst>
        <pc:spChg chg="mod">
          <ac:chgData name="Caroline Prodger" userId="e4ef2e75-b60b-401b-8ebe-291bdcf405f4" providerId="ADAL" clId="{A6E01714-0029-4D2E-BFD1-2E430F617A21}" dt="2023-07-18T00:51:07.526" v="323" actId="20577"/>
          <ac:spMkLst>
            <pc:docMk/>
            <pc:sldMk cId="445095058" sldId="344"/>
            <ac:spMk id="3" creationId="{00000000-0000-0000-0000-000000000000}"/>
          </ac:spMkLst>
        </pc:spChg>
        <pc:spChg chg="add mod">
          <ac:chgData name="Caroline Prodger" userId="e4ef2e75-b60b-401b-8ebe-291bdcf405f4" providerId="ADAL" clId="{A6E01714-0029-4D2E-BFD1-2E430F617A21}" dt="2023-07-18T00:56:00.410" v="683" actId="12"/>
          <ac:spMkLst>
            <pc:docMk/>
            <pc:sldMk cId="445095058" sldId="344"/>
            <ac:spMk id="4" creationId="{97F6A72A-457F-743F-63A4-40E8FFC9D23A}"/>
          </ac:spMkLst>
        </pc:spChg>
        <pc:spChg chg="del">
          <ac:chgData name="Caroline Prodger" userId="e4ef2e75-b60b-401b-8ebe-291bdcf405f4" providerId="ADAL" clId="{A6E01714-0029-4D2E-BFD1-2E430F617A21}" dt="2023-07-18T00:48:54.525" v="280" actId="478"/>
          <ac:spMkLst>
            <pc:docMk/>
            <pc:sldMk cId="445095058" sldId="344"/>
            <ac:spMk id="5" creationId="{6B0DC909-FEC5-4C69-8319-0D00624CA5D2}"/>
          </ac:spMkLst>
        </pc:spChg>
        <pc:spChg chg="del">
          <ac:chgData name="Caroline Prodger" userId="e4ef2e75-b60b-401b-8ebe-291bdcf405f4" providerId="ADAL" clId="{A6E01714-0029-4D2E-BFD1-2E430F617A21}" dt="2023-07-18T00:48:56.411" v="281" actId="478"/>
          <ac:spMkLst>
            <pc:docMk/>
            <pc:sldMk cId="445095058" sldId="344"/>
            <ac:spMk id="6" creationId="{8A0C435B-E411-4F96-9647-68D9165E98A9}"/>
          </ac:spMkLst>
        </pc:spChg>
        <pc:spChg chg="del">
          <ac:chgData name="Caroline Prodger" userId="e4ef2e75-b60b-401b-8ebe-291bdcf405f4" providerId="ADAL" clId="{A6E01714-0029-4D2E-BFD1-2E430F617A21}" dt="2023-07-18T00:48:59.239" v="283" actId="478"/>
          <ac:spMkLst>
            <pc:docMk/>
            <pc:sldMk cId="445095058" sldId="344"/>
            <ac:spMk id="7" creationId="{E89B216D-54DF-421C-8ECC-BB0AD6AF28E6}"/>
          </ac:spMkLst>
        </pc:spChg>
        <pc:spChg chg="del">
          <ac:chgData name="Caroline Prodger" userId="e4ef2e75-b60b-401b-8ebe-291bdcf405f4" providerId="ADAL" clId="{A6E01714-0029-4D2E-BFD1-2E430F617A21}" dt="2023-07-18T00:49:02.301" v="284" actId="478"/>
          <ac:spMkLst>
            <pc:docMk/>
            <pc:sldMk cId="445095058" sldId="344"/>
            <ac:spMk id="8" creationId="{E673DC3E-DEB3-4B1E-A621-2B1F9751070C}"/>
          </ac:spMkLst>
        </pc:spChg>
        <pc:spChg chg="del">
          <ac:chgData name="Caroline Prodger" userId="e4ef2e75-b60b-401b-8ebe-291bdcf405f4" providerId="ADAL" clId="{A6E01714-0029-4D2E-BFD1-2E430F617A21}" dt="2023-07-18T00:49:05.098" v="285" actId="478"/>
          <ac:spMkLst>
            <pc:docMk/>
            <pc:sldMk cId="445095058" sldId="344"/>
            <ac:spMk id="9" creationId="{B369EADE-AAA9-4F16-8095-9CD6483CA147}"/>
          </ac:spMkLst>
        </pc:spChg>
        <pc:spChg chg="del">
          <ac:chgData name="Caroline Prodger" userId="e4ef2e75-b60b-401b-8ebe-291bdcf405f4" providerId="ADAL" clId="{A6E01714-0029-4D2E-BFD1-2E430F617A21}" dt="2023-07-18T00:49:08.082" v="286" actId="478"/>
          <ac:spMkLst>
            <pc:docMk/>
            <pc:sldMk cId="445095058" sldId="344"/>
            <ac:spMk id="10" creationId="{09E38C49-8C5B-4EAC-85D3-48CDFBD9BEEA}"/>
          </ac:spMkLst>
        </pc:spChg>
        <pc:spChg chg="del">
          <ac:chgData name="Caroline Prodger" userId="e4ef2e75-b60b-401b-8ebe-291bdcf405f4" providerId="ADAL" clId="{A6E01714-0029-4D2E-BFD1-2E430F617A21}" dt="2023-07-18T00:48:57.700" v="282" actId="478"/>
          <ac:spMkLst>
            <pc:docMk/>
            <pc:sldMk cId="445095058" sldId="344"/>
            <ac:spMk id="12" creationId="{FA00322D-D2CC-4D65-AC87-FFD8E233E5CB}"/>
          </ac:spMkLst>
        </pc:spChg>
        <pc:spChg chg="mod">
          <ac:chgData name="Caroline Prodger" userId="e4ef2e75-b60b-401b-8ebe-291bdcf405f4" providerId="ADAL" clId="{A6E01714-0029-4D2E-BFD1-2E430F617A21}" dt="2023-07-18T00:50:40.591" v="314" actId="1076"/>
          <ac:spMkLst>
            <pc:docMk/>
            <pc:sldMk cId="445095058" sldId="344"/>
            <ac:spMk id="14" creationId="{A02C4F08-D81D-43CD-8E89-3271BAD3D9C9}"/>
          </ac:spMkLst>
        </pc:spChg>
        <pc:spChg chg="mod">
          <ac:chgData name="Caroline Prodger" userId="e4ef2e75-b60b-401b-8ebe-291bdcf405f4" providerId="ADAL" clId="{A6E01714-0029-4D2E-BFD1-2E430F617A21}" dt="2023-07-18T00:50:49.996" v="316" actId="1076"/>
          <ac:spMkLst>
            <pc:docMk/>
            <pc:sldMk cId="445095058" sldId="344"/>
            <ac:spMk id="16" creationId="{B92D4A8E-B101-4E1F-B5FD-CBF7CF92369D}"/>
          </ac:spMkLst>
        </pc:spChg>
        <pc:picChg chg="mod">
          <ac:chgData name="Caroline Prodger" userId="e4ef2e75-b60b-401b-8ebe-291bdcf405f4" providerId="ADAL" clId="{A6E01714-0029-4D2E-BFD1-2E430F617A21}" dt="2023-07-18T00:50:52.083" v="317" actId="1076"/>
          <ac:picMkLst>
            <pc:docMk/>
            <pc:sldMk cId="445095058" sldId="344"/>
            <ac:picMk id="15" creationId="{6A1DBE99-794D-450E-9ECC-D185F075C228}"/>
          </ac:picMkLst>
        </pc:picChg>
      </pc:sldChg>
      <pc:sldChg chg="addSp modSp mod">
        <pc:chgData name="Caroline Prodger" userId="e4ef2e75-b60b-401b-8ebe-291bdcf405f4" providerId="ADAL" clId="{A6E01714-0029-4D2E-BFD1-2E430F617A21}" dt="2023-07-18T00:41:27.298" v="85" actId="14100"/>
        <pc:sldMkLst>
          <pc:docMk/>
          <pc:sldMk cId="1531627620" sldId="356"/>
        </pc:sldMkLst>
        <pc:spChg chg="mod">
          <ac:chgData name="Caroline Prodger" userId="e4ef2e75-b60b-401b-8ebe-291bdcf405f4" providerId="ADAL" clId="{A6E01714-0029-4D2E-BFD1-2E430F617A21}" dt="2023-07-18T00:35:40.149" v="20" actId="20577"/>
          <ac:spMkLst>
            <pc:docMk/>
            <pc:sldMk cId="1531627620" sldId="356"/>
            <ac:spMk id="2" creationId="{961B40A8-E943-48D0-9B12-22F11B6D5FD8}"/>
          </ac:spMkLst>
        </pc:spChg>
        <pc:spChg chg="mod">
          <ac:chgData name="Caroline Prodger" userId="e4ef2e75-b60b-401b-8ebe-291bdcf405f4" providerId="ADAL" clId="{A6E01714-0029-4D2E-BFD1-2E430F617A21}" dt="2023-07-18T00:41:20.089" v="83" actId="14100"/>
          <ac:spMkLst>
            <pc:docMk/>
            <pc:sldMk cId="1531627620" sldId="356"/>
            <ac:spMk id="3" creationId="{2937647C-B30B-4444-B074-D03D653FE760}"/>
          </ac:spMkLst>
        </pc:spChg>
        <pc:picChg chg="add mod">
          <ac:chgData name="Caroline Prodger" userId="e4ef2e75-b60b-401b-8ebe-291bdcf405f4" providerId="ADAL" clId="{A6E01714-0029-4D2E-BFD1-2E430F617A21}" dt="2023-07-18T00:41:27.298" v="85" actId="14100"/>
          <ac:picMkLst>
            <pc:docMk/>
            <pc:sldMk cId="1531627620" sldId="356"/>
            <ac:picMk id="5" creationId="{14DA4528-514E-EB40-8605-198CCDC9F915}"/>
          </ac:picMkLst>
        </pc:picChg>
      </pc:sldChg>
      <pc:sldChg chg="modSp mod">
        <pc:chgData name="Caroline Prodger" userId="e4ef2e75-b60b-401b-8ebe-291bdcf405f4" providerId="ADAL" clId="{A6E01714-0029-4D2E-BFD1-2E430F617A21}" dt="2023-07-18T12:10:05.878" v="1401" actId="20577"/>
        <pc:sldMkLst>
          <pc:docMk/>
          <pc:sldMk cId="0" sldId="357"/>
        </pc:sldMkLst>
        <pc:spChg chg="mod">
          <ac:chgData name="Caroline Prodger" userId="e4ef2e75-b60b-401b-8ebe-291bdcf405f4" providerId="ADAL" clId="{A6E01714-0029-4D2E-BFD1-2E430F617A21}" dt="2023-07-18T12:10:05.878" v="1401" actId="20577"/>
          <ac:spMkLst>
            <pc:docMk/>
            <pc:sldMk cId="0" sldId="357"/>
            <ac:spMk id="2053" creationId="{00000000-0000-0000-0000-000000000000}"/>
          </ac:spMkLst>
        </pc:spChg>
      </pc:sldChg>
      <pc:sldChg chg="add">
        <pc:chgData name="Caroline Prodger" userId="e4ef2e75-b60b-401b-8ebe-291bdcf405f4" providerId="ADAL" clId="{A6E01714-0029-4D2E-BFD1-2E430F617A21}" dt="2023-07-18T01:20:39.730" v="1384"/>
        <pc:sldMkLst>
          <pc:docMk/>
          <pc:sldMk cId="51081677" sldId="358"/>
        </pc:sldMkLst>
      </pc:sldChg>
      <pc:sldChg chg="add">
        <pc:chgData name="Caroline Prodger" userId="e4ef2e75-b60b-401b-8ebe-291bdcf405f4" providerId="ADAL" clId="{A6E01714-0029-4D2E-BFD1-2E430F617A21}" dt="2023-07-18T01:20:39.730" v="1384"/>
        <pc:sldMkLst>
          <pc:docMk/>
          <pc:sldMk cId="1801876834" sldId="360"/>
        </pc:sldMkLst>
      </pc:sldChg>
      <pc:sldChg chg="addSp delSp modSp mod delAnim modAnim">
        <pc:chgData name="Caroline Prodger" userId="e4ef2e75-b60b-401b-8ebe-291bdcf405f4" providerId="ADAL" clId="{A6E01714-0029-4D2E-BFD1-2E430F617A21}" dt="2023-07-18T01:12:57.303" v="1383" actId="1076"/>
        <pc:sldMkLst>
          <pc:docMk/>
          <pc:sldMk cId="881538632" sldId="361"/>
        </pc:sldMkLst>
        <pc:spChg chg="mod">
          <ac:chgData name="Caroline Prodger" userId="e4ef2e75-b60b-401b-8ebe-291bdcf405f4" providerId="ADAL" clId="{A6E01714-0029-4D2E-BFD1-2E430F617A21}" dt="2023-07-18T01:11:56.257" v="1378" actId="255"/>
          <ac:spMkLst>
            <pc:docMk/>
            <pc:sldMk cId="881538632" sldId="361"/>
            <ac:spMk id="3" creationId="{00000000-0000-0000-0000-000000000000}"/>
          </ac:spMkLst>
        </pc:spChg>
        <pc:spChg chg="del">
          <ac:chgData name="Caroline Prodger" userId="e4ef2e75-b60b-401b-8ebe-291bdcf405f4" providerId="ADAL" clId="{A6E01714-0029-4D2E-BFD1-2E430F617A21}" dt="2023-07-18T01:02:39.562" v="854" actId="478"/>
          <ac:spMkLst>
            <pc:docMk/>
            <pc:sldMk cId="881538632" sldId="361"/>
            <ac:spMk id="5" creationId="{6B0DC909-FEC5-4C69-8319-0D00624CA5D2}"/>
          </ac:spMkLst>
        </pc:spChg>
        <pc:spChg chg="del mod">
          <ac:chgData name="Caroline Prodger" userId="e4ef2e75-b60b-401b-8ebe-291bdcf405f4" providerId="ADAL" clId="{A6E01714-0029-4D2E-BFD1-2E430F617A21}" dt="2023-07-18T01:02:43.743" v="856" actId="478"/>
          <ac:spMkLst>
            <pc:docMk/>
            <pc:sldMk cId="881538632" sldId="361"/>
            <ac:spMk id="6" creationId="{8A0C435B-E411-4F96-9647-68D9165E98A9}"/>
          </ac:spMkLst>
        </pc:spChg>
        <pc:spChg chg="del">
          <ac:chgData name="Caroline Prodger" userId="e4ef2e75-b60b-401b-8ebe-291bdcf405f4" providerId="ADAL" clId="{A6E01714-0029-4D2E-BFD1-2E430F617A21}" dt="2023-07-18T01:02:51.893" v="859" actId="478"/>
          <ac:spMkLst>
            <pc:docMk/>
            <pc:sldMk cId="881538632" sldId="361"/>
            <ac:spMk id="7" creationId="{E89B216D-54DF-421C-8ECC-BB0AD6AF28E6}"/>
          </ac:spMkLst>
        </pc:spChg>
        <pc:spChg chg="del mod">
          <ac:chgData name="Caroline Prodger" userId="e4ef2e75-b60b-401b-8ebe-291bdcf405f4" providerId="ADAL" clId="{A6E01714-0029-4D2E-BFD1-2E430F617A21}" dt="2023-07-18T01:02:54.232" v="861" actId="478"/>
          <ac:spMkLst>
            <pc:docMk/>
            <pc:sldMk cId="881538632" sldId="361"/>
            <ac:spMk id="8" creationId="{E673DC3E-DEB3-4B1E-A621-2B1F9751070C}"/>
          </ac:spMkLst>
        </pc:spChg>
        <pc:spChg chg="del">
          <ac:chgData name="Caroline Prodger" userId="e4ef2e75-b60b-401b-8ebe-291bdcf405f4" providerId="ADAL" clId="{A6E01714-0029-4D2E-BFD1-2E430F617A21}" dt="2023-07-18T01:02:57.106" v="862" actId="478"/>
          <ac:spMkLst>
            <pc:docMk/>
            <pc:sldMk cId="881538632" sldId="361"/>
            <ac:spMk id="9" creationId="{B369EADE-AAA9-4F16-8095-9CD6483CA147}"/>
          </ac:spMkLst>
        </pc:spChg>
        <pc:spChg chg="del">
          <ac:chgData name="Caroline Prodger" userId="e4ef2e75-b60b-401b-8ebe-291bdcf405f4" providerId="ADAL" clId="{A6E01714-0029-4D2E-BFD1-2E430F617A21}" dt="2023-07-18T01:02:48.884" v="857" actId="478"/>
          <ac:spMkLst>
            <pc:docMk/>
            <pc:sldMk cId="881538632" sldId="361"/>
            <ac:spMk id="10" creationId="{09E38C49-8C5B-4EAC-85D3-48CDFBD9BEEA}"/>
          </ac:spMkLst>
        </pc:spChg>
        <pc:spChg chg="del">
          <ac:chgData name="Caroline Prodger" userId="e4ef2e75-b60b-401b-8ebe-291bdcf405f4" providerId="ADAL" clId="{A6E01714-0029-4D2E-BFD1-2E430F617A21}" dt="2023-07-18T01:02:50.388" v="858" actId="478"/>
          <ac:spMkLst>
            <pc:docMk/>
            <pc:sldMk cId="881538632" sldId="361"/>
            <ac:spMk id="12" creationId="{FA00322D-D2CC-4D65-AC87-FFD8E233E5CB}"/>
          </ac:spMkLst>
        </pc:spChg>
        <pc:picChg chg="add mod">
          <ac:chgData name="Caroline Prodger" userId="e4ef2e75-b60b-401b-8ebe-291bdcf405f4" providerId="ADAL" clId="{A6E01714-0029-4D2E-BFD1-2E430F617A21}" dt="2023-07-18T01:12:57.303" v="1383" actId="1076"/>
          <ac:picMkLst>
            <pc:docMk/>
            <pc:sldMk cId="881538632" sldId="361"/>
            <ac:picMk id="11" creationId="{5CDD17EF-2DB8-6B11-4954-7D3193BEE8EF}"/>
          </ac:picMkLst>
        </pc:picChg>
        <pc:picChg chg="del">
          <ac:chgData name="Caroline Prodger" userId="e4ef2e75-b60b-401b-8ebe-291bdcf405f4" providerId="ADAL" clId="{A6E01714-0029-4D2E-BFD1-2E430F617A21}" dt="2023-07-18T01:03:11.676" v="863" actId="478"/>
          <ac:picMkLst>
            <pc:docMk/>
            <pc:sldMk cId="881538632" sldId="361"/>
            <ac:picMk id="13" creationId="{6775AD4D-1706-4AD4-9B81-FCD45B1CCEB1}"/>
          </ac:picMkLst>
        </pc:picChg>
      </pc:sldChg>
      <pc:sldChg chg="addSp delSp modSp mod delAnim">
        <pc:chgData name="Caroline Prodger" userId="e4ef2e75-b60b-401b-8ebe-291bdcf405f4" providerId="ADAL" clId="{A6E01714-0029-4D2E-BFD1-2E430F617A21}" dt="2023-07-18T01:02:32.065" v="853" actId="14100"/>
        <pc:sldMkLst>
          <pc:docMk/>
          <pc:sldMk cId="2431690060" sldId="362"/>
        </pc:sldMkLst>
        <pc:spChg chg="mod">
          <ac:chgData name="Caroline Prodger" userId="e4ef2e75-b60b-401b-8ebe-291bdcf405f4" providerId="ADAL" clId="{A6E01714-0029-4D2E-BFD1-2E430F617A21}" dt="2023-07-18T01:00:11.033" v="846" actId="255"/>
          <ac:spMkLst>
            <pc:docMk/>
            <pc:sldMk cId="2431690060" sldId="362"/>
            <ac:spMk id="3" creationId="{00000000-0000-0000-0000-000000000000}"/>
          </ac:spMkLst>
        </pc:spChg>
        <pc:spChg chg="del mod">
          <ac:chgData name="Caroline Prodger" userId="e4ef2e75-b60b-401b-8ebe-291bdcf405f4" providerId="ADAL" clId="{A6E01714-0029-4D2E-BFD1-2E430F617A21}" dt="2023-07-18T00:59:56.922" v="842" actId="478"/>
          <ac:spMkLst>
            <pc:docMk/>
            <pc:sldMk cId="2431690060" sldId="362"/>
            <ac:spMk id="4" creationId="{267B33AF-FFD5-406E-BD8A-D1691BB86E95}"/>
          </ac:spMkLst>
        </pc:spChg>
        <pc:spChg chg="del">
          <ac:chgData name="Caroline Prodger" userId="e4ef2e75-b60b-401b-8ebe-291bdcf405f4" providerId="ADAL" clId="{A6E01714-0029-4D2E-BFD1-2E430F617A21}" dt="2023-07-18T00:59:06.352" v="811" actId="478"/>
          <ac:spMkLst>
            <pc:docMk/>
            <pc:sldMk cId="2431690060" sldId="362"/>
            <ac:spMk id="5" creationId="{6B0DC909-FEC5-4C69-8319-0D00624CA5D2}"/>
          </ac:spMkLst>
        </pc:spChg>
        <pc:spChg chg="del">
          <ac:chgData name="Caroline Prodger" userId="e4ef2e75-b60b-401b-8ebe-291bdcf405f4" providerId="ADAL" clId="{A6E01714-0029-4D2E-BFD1-2E430F617A21}" dt="2023-07-18T00:59:09.591" v="813" actId="478"/>
          <ac:spMkLst>
            <pc:docMk/>
            <pc:sldMk cId="2431690060" sldId="362"/>
            <ac:spMk id="6" creationId="{8A0C435B-E411-4F96-9647-68D9165E98A9}"/>
          </ac:spMkLst>
        </pc:spChg>
        <pc:spChg chg="del">
          <ac:chgData name="Caroline Prodger" userId="e4ef2e75-b60b-401b-8ebe-291bdcf405f4" providerId="ADAL" clId="{A6E01714-0029-4D2E-BFD1-2E430F617A21}" dt="2023-07-18T00:59:10.797" v="814" actId="478"/>
          <ac:spMkLst>
            <pc:docMk/>
            <pc:sldMk cId="2431690060" sldId="362"/>
            <ac:spMk id="7" creationId="{E89B216D-54DF-421C-8ECC-BB0AD6AF28E6}"/>
          </ac:spMkLst>
        </pc:spChg>
        <pc:spChg chg="del">
          <ac:chgData name="Caroline Prodger" userId="e4ef2e75-b60b-401b-8ebe-291bdcf405f4" providerId="ADAL" clId="{A6E01714-0029-4D2E-BFD1-2E430F617A21}" dt="2023-07-18T00:59:13.656" v="815" actId="478"/>
          <ac:spMkLst>
            <pc:docMk/>
            <pc:sldMk cId="2431690060" sldId="362"/>
            <ac:spMk id="8" creationId="{E673DC3E-DEB3-4B1E-A621-2B1F9751070C}"/>
          </ac:spMkLst>
        </pc:spChg>
        <pc:spChg chg="del mod">
          <ac:chgData name="Caroline Prodger" userId="e4ef2e75-b60b-401b-8ebe-291bdcf405f4" providerId="ADAL" clId="{A6E01714-0029-4D2E-BFD1-2E430F617A21}" dt="2023-07-18T00:59:19.101" v="818" actId="478"/>
          <ac:spMkLst>
            <pc:docMk/>
            <pc:sldMk cId="2431690060" sldId="362"/>
            <ac:spMk id="9" creationId="{B369EADE-AAA9-4F16-8095-9CD6483CA147}"/>
          </ac:spMkLst>
        </pc:spChg>
        <pc:spChg chg="del">
          <ac:chgData name="Caroline Prodger" userId="e4ef2e75-b60b-401b-8ebe-291bdcf405f4" providerId="ADAL" clId="{A6E01714-0029-4D2E-BFD1-2E430F617A21}" dt="2023-07-18T00:59:15.996" v="816" actId="478"/>
          <ac:spMkLst>
            <pc:docMk/>
            <pc:sldMk cId="2431690060" sldId="362"/>
            <ac:spMk id="10" creationId="{09E38C49-8C5B-4EAC-85D3-48CDFBD9BEEA}"/>
          </ac:spMkLst>
        </pc:spChg>
        <pc:spChg chg="del">
          <ac:chgData name="Caroline Prodger" userId="e4ef2e75-b60b-401b-8ebe-291bdcf405f4" providerId="ADAL" clId="{A6E01714-0029-4D2E-BFD1-2E430F617A21}" dt="2023-07-18T00:59:07.923" v="812" actId="478"/>
          <ac:spMkLst>
            <pc:docMk/>
            <pc:sldMk cId="2431690060" sldId="362"/>
            <ac:spMk id="12" creationId="{FA00322D-D2CC-4D65-AC87-FFD8E233E5CB}"/>
          </ac:spMkLst>
        </pc:spChg>
        <pc:picChg chg="add mod">
          <ac:chgData name="Caroline Prodger" userId="e4ef2e75-b60b-401b-8ebe-291bdcf405f4" providerId="ADAL" clId="{A6E01714-0029-4D2E-BFD1-2E430F617A21}" dt="2023-07-18T01:02:32.065" v="853" actId="14100"/>
          <ac:picMkLst>
            <pc:docMk/>
            <pc:sldMk cId="2431690060" sldId="362"/>
            <ac:picMk id="13" creationId="{75604E5E-BC35-E724-84F2-340F13613F2C}"/>
          </ac:picMkLst>
        </pc:picChg>
      </pc:sldChg>
      <pc:sldChg chg="delSp modSp mod delAnim">
        <pc:chgData name="Caroline Prodger" userId="e4ef2e75-b60b-401b-8ebe-291bdcf405f4" providerId="ADAL" clId="{A6E01714-0029-4D2E-BFD1-2E430F617A21}" dt="2023-07-18T00:45:59.771" v="204" actId="313"/>
        <pc:sldMkLst>
          <pc:docMk/>
          <pc:sldMk cId="761203693" sldId="363"/>
        </pc:sldMkLst>
        <pc:spChg chg="mod">
          <ac:chgData name="Caroline Prodger" userId="e4ef2e75-b60b-401b-8ebe-291bdcf405f4" providerId="ADAL" clId="{A6E01714-0029-4D2E-BFD1-2E430F617A21}" dt="2023-07-18T00:45:59.771" v="204" actId="313"/>
          <ac:spMkLst>
            <pc:docMk/>
            <pc:sldMk cId="761203693" sldId="363"/>
            <ac:spMk id="3" creationId="{00000000-0000-0000-0000-000000000000}"/>
          </ac:spMkLst>
        </pc:spChg>
        <pc:spChg chg="del">
          <ac:chgData name="Caroline Prodger" userId="e4ef2e75-b60b-401b-8ebe-291bdcf405f4" providerId="ADAL" clId="{A6E01714-0029-4D2E-BFD1-2E430F617A21}" dt="2023-07-18T00:42:12.359" v="87" actId="478"/>
          <ac:spMkLst>
            <pc:docMk/>
            <pc:sldMk cId="761203693" sldId="363"/>
            <ac:spMk id="5" creationId="{6B0DC909-FEC5-4C69-8319-0D00624CA5D2}"/>
          </ac:spMkLst>
        </pc:spChg>
        <pc:spChg chg="del">
          <ac:chgData name="Caroline Prodger" userId="e4ef2e75-b60b-401b-8ebe-291bdcf405f4" providerId="ADAL" clId="{A6E01714-0029-4D2E-BFD1-2E430F617A21}" dt="2023-07-18T00:42:27.883" v="91" actId="478"/>
          <ac:spMkLst>
            <pc:docMk/>
            <pc:sldMk cId="761203693" sldId="363"/>
            <ac:spMk id="6" creationId="{8A0C435B-E411-4F96-9647-68D9165E98A9}"/>
          </ac:spMkLst>
        </pc:spChg>
        <pc:spChg chg="del mod">
          <ac:chgData name="Caroline Prodger" userId="e4ef2e75-b60b-401b-8ebe-291bdcf405f4" providerId="ADAL" clId="{A6E01714-0029-4D2E-BFD1-2E430F617A21}" dt="2023-07-18T00:42:23.451" v="89" actId="478"/>
          <ac:spMkLst>
            <pc:docMk/>
            <pc:sldMk cId="761203693" sldId="363"/>
            <ac:spMk id="7" creationId="{E89B216D-54DF-421C-8ECC-BB0AD6AF28E6}"/>
          </ac:spMkLst>
        </pc:spChg>
        <pc:spChg chg="del">
          <ac:chgData name="Caroline Prodger" userId="e4ef2e75-b60b-401b-8ebe-291bdcf405f4" providerId="ADAL" clId="{A6E01714-0029-4D2E-BFD1-2E430F617A21}" dt="2023-07-18T00:42:30.775" v="92" actId="478"/>
          <ac:spMkLst>
            <pc:docMk/>
            <pc:sldMk cId="761203693" sldId="363"/>
            <ac:spMk id="8" creationId="{E673DC3E-DEB3-4B1E-A621-2B1F9751070C}"/>
          </ac:spMkLst>
        </pc:spChg>
        <pc:spChg chg="del">
          <ac:chgData name="Caroline Prodger" userId="e4ef2e75-b60b-401b-8ebe-291bdcf405f4" providerId="ADAL" clId="{A6E01714-0029-4D2E-BFD1-2E430F617A21}" dt="2023-07-18T00:42:34.121" v="93" actId="478"/>
          <ac:spMkLst>
            <pc:docMk/>
            <pc:sldMk cId="761203693" sldId="363"/>
            <ac:spMk id="9" creationId="{B369EADE-AAA9-4F16-8095-9CD6483CA147}"/>
          </ac:spMkLst>
        </pc:spChg>
        <pc:spChg chg="del">
          <ac:chgData name="Caroline Prodger" userId="e4ef2e75-b60b-401b-8ebe-291bdcf405f4" providerId="ADAL" clId="{A6E01714-0029-4D2E-BFD1-2E430F617A21}" dt="2023-07-18T00:42:25.274" v="90" actId="478"/>
          <ac:spMkLst>
            <pc:docMk/>
            <pc:sldMk cId="761203693" sldId="363"/>
            <ac:spMk id="10" creationId="{09E38C49-8C5B-4EAC-85D3-48CDFBD9BEEA}"/>
          </ac:spMkLst>
        </pc:spChg>
        <pc:spChg chg="del">
          <ac:chgData name="Caroline Prodger" userId="e4ef2e75-b60b-401b-8ebe-291bdcf405f4" providerId="ADAL" clId="{A6E01714-0029-4D2E-BFD1-2E430F617A21}" dt="2023-07-18T00:42:21.614" v="88" actId="478"/>
          <ac:spMkLst>
            <pc:docMk/>
            <pc:sldMk cId="761203693" sldId="363"/>
            <ac:spMk id="12" creationId="{FA00322D-D2CC-4D65-AC87-FFD8E233E5CB}"/>
          </ac:spMkLst>
        </pc:spChg>
        <pc:picChg chg="del">
          <ac:chgData name="Caroline Prodger" userId="e4ef2e75-b60b-401b-8ebe-291bdcf405f4" providerId="ADAL" clId="{A6E01714-0029-4D2E-BFD1-2E430F617A21}" dt="2023-07-18T00:42:38.679" v="95" actId="478"/>
          <ac:picMkLst>
            <pc:docMk/>
            <pc:sldMk cId="761203693" sldId="363"/>
            <ac:picMk id="13" creationId="{838375E5-0E5E-4E57-9C57-36517AB348BD}"/>
          </ac:picMkLst>
        </pc:picChg>
        <pc:picChg chg="del">
          <ac:chgData name="Caroline Prodger" userId="e4ef2e75-b60b-401b-8ebe-291bdcf405f4" providerId="ADAL" clId="{A6E01714-0029-4D2E-BFD1-2E430F617A21}" dt="2023-07-18T00:42:36.951" v="94" actId="478"/>
          <ac:picMkLst>
            <pc:docMk/>
            <pc:sldMk cId="761203693" sldId="363"/>
            <ac:picMk id="15" creationId="{F51706B9-B15E-4A86-9E97-4177547ED6AC}"/>
          </ac:picMkLst>
        </pc:picChg>
      </pc:sldChg>
      <pc:sldChg chg="addSp delSp modSp mod delAnim modNotesTx">
        <pc:chgData name="Caroline Prodger" userId="e4ef2e75-b60b-401b-8ebe-291bdcf405f4" providerId="ADAL" clId="{A6E01714-0029-4D2E-BFD1-2E430F617A21}" dt="2023-07-18T00:58:52.135" v="810" actId="14100"/>
        <pc:sldMkLst>
          <pc:docMk/>
          <pc:sldMk cId="3174925745" sldId="364"/>
        </pc:sldMkLst>
        <pc:spChg chg="mod">
          <ac:chgData name="Caroline Prodger" userId="e4ef2e75-b60b-401b-8ebe-291bdcf405f4" providerId="ADAL" clId="{A6E01714-0029-4D2E-BFD1-2E430F617A21}" dt="2023-07-18T00:47:34.320" v="227" actId="20577"/>
          <ac:spMkLst>
            <pc:docMk/>
            <pc:sldMk cId="3174925745" sldId="364"/>
            <ac:spMk id="2" creationId="{00000000-0000-0000-0000-000000000000}"/>
          </ac:spMkLst>
        </pc:spChg>
        <pc:spChg chg="mod">
          <ac:chgData name="Caroline Prodger" userId="e4ef2e75-b60b-401b-8ebe-291bdcf405f4" providerId="ADAL" clId="{A6E01714-0029-4D2E-BFD1-2E430F617A21}" dt="2023-07-18T00:58:49.246" v="808" actId="14100"/>
          <ac:spMkLst>
            <pc:docMk/>
            <pc:sldMk cId="3174925745" sldId="364"/>
            <ac:spMk id="3" creationId="{00000000-0000-0000-0000-000000000000}"/>
          </ac:spMkLst>
        </pc:spChg>
        <pc:spChg chg="del">
          <ac:chgData name="Caroline Prodger" userId="e4ef2e75-b60b-401b-8ebe-291bdcf405f4" providerId="ADAL" clId="{A6E01714-0029-4D2E-BFD1-2E430F617A21}" dt="2023-07-18T00:47:39.990" v="228" actId="21"/>
          <ac:spMkLst>
            <pc:docMk/>
            <pc:sldMk cId="3174925745" sldId="364"/>
            <ac:spMk id="4" creationId="{71298009-788C-468D-B5AD-948A5EE4B7F6}"/>
          </ac:spMkLst>
        </pc:spChg>
        <pc:spChg chg="del">
          <ac:chgData name="Caroline Prodger" userId="e4ef2e75-b60b-401b-8ebe-291bdcf405f4" providerId="ADAL" clId="{A6E01714-0029-4D2E-BFD1-2E430F617A21}" dt="2023-07-18T00:46:16.942" v="206" actId="478"/>
          <ac:spMkLst>
            <pc:docMk/>
            <pc:sldMk cId="3174925745" sldId="364"/>
            <ac:spMk id="5" creationId="{6B0DC909-FEC5-4C69-8319-0D00624CA5D2}"/>
          </ac:spMkLst>
        </pc:spChg>
        <pc:spChg chg="del mod">
          <ac:chgData name="Caroline Prodger" userId="e4ef2e75-b60b-401b-8ebe-291bdcf405f4" providerId="ADAL" clId="{A6E01714-0029-4D2E-BFD1-2E430F617A21}" dt="2023-07-18T00:46:22.470" v="209" actId="478"/>
          <ac:spMkLst>
            <pc:docMk/>
            <pc:sldMk cId="3174925745" sldId="364"/>
            <ac:spMk id="6" creationId="{8A0C435B-E411-4F96-9647-68D9165E98A9}"/>
          </ac:spMkLst>
        </pc:spChg>
        <pc:spChg chg="del">
          <ac:chgData name="Caroline Prodger" userId="e4ef2e75-b60b-401b-8ebe-291bdcf405f4" providerId="ADAL" clId="{A6E01714-0029-4D2E-BFD1-2E430F617A21}" dt="2023-07-18T00:46:18.387" v="207" actId="478"/>
          <ac:spMkLst>
            <pc:docMk/>
            <pc:sldMk cId="3174925745" sldId="364"/>
            <ac:spMk id="7" creationId="{E89B216D-54DF-421C-8ECC-BB0AD6AF28E6}"/>
          </ac:spMkLst>
        </pc:spChg>
        <pc:spChg chg="del mod">
          <ac:chgData name="Caroline Prodger" userId="e4ef2e75-b60b-401b-8ebe-291bdcf405f4" providerId="ADAL" clId="{A6E01714-0029-4D2E-BFD1-2E430F617A21}" dt="2023-07-18T00:46:28.703" v="213" actId="478"/>
          <ac:spMkLst>
            <pc:docMk/>
            <pc:sldMk cId="3174925745" sldId="364"/>
            <ac:spMk id="8" creationId="{E673DC3E-DEB3-4B1E-A621-2B1F9751070C}"/>
          </ac:spMkLst>
        </pc:spChg>
        <pc:spChg chg="del mod">
          <ac:chgData name="Caroline Prodger" userId="e4ef2e75-b60b-401b-8ebe-291bdcf405f4" providerId="ADAL" clId="{A6E01714-0029-4D2E-BFD1-2E430F617A21}" dt="2023-07-18T00:46:25.579" v="211" actId="478"/>
          <ac:spMkLst>
            <pc:docMk/>
            <pc:sldMk cId="3174925745" sldId="364"/>
            <ac:spMk id="9" creationId="{B369EADE-AAA9-4F16-8095-9CD6483CA147}"/>
          </ac:spMkLst>
        </pc:spChg>
        <pc:spChg chg="del">
          <ac:chgData name="Caroline Prodger" userId="e4ef2e75-b60b-401b-8ebe-291bdcf405f4" providerId="ADAL" clId="{A6E01714-0029-4D2E-BFD1-2E430F617A21}" dt="2023-07-18T00:46:30.321" v="214" actId="478"/>
          <ac:spMkLst>
            <pc:docMk/>
            <pc:sldMk cId="3174925745" sldId="364"/>
            <ac:spMk id="10" creationId="{09E38C49-8C5B-4EAC-85D3-48CDFBD9BEEA}"/>
          </ac:spMkLst>
        </pc:spChg>
        <pc:spChg chg="del">
          <ac:chgData name="Caroline Prodger" userId="e4ef2e75-b60b-401b-8ebe-291bdcf405f4" providerId="ADAL" clId="{A6E01714-0029-4D2E-BFD1-2E430F617A21}" dt="2023-07-18T00:46:14.806" v="205" actId="478"/>
          <ac:spMkLst>
            <pc:docMk/>
            <pc:sldMk cId="3174925745" sldId="364"/>
            <ac:spMk id="12" creationId="{FA00322D-D2CC-4D65-AC87-FFD8E233E5CB}"/>
          </ac:spMkLst>
        </pc:spChg>
        <pc:picChg chg="add mod modCrop">
          <ac:chgData name="Caroline Prodger" userId="e4ef2e75-b60b-401b-8ebe-291bdcf405f4" providerId="ADAL" clId="{A6E01714-0029-4D2E-BFD1-2E430F617A21}" dt="2023-07-18T00:58:52.135" v="810" actId="14100"/>
          <ac:picMkLst>
            <pc:docMk/>
            <pc:sldMk cId="3174925745" sldId="364"/>
            <ac:picMk id="13" creationId="{597CF0EF-F92B-C6FA-5A7B-4074C406DA81}"/>
          </ac:picMkLst>
        </pc:picChg>
      </pc:sldChg>
      <pc:sldChg chg="add">
        <pc:chgData name="Caroline Prodger" userId="e4ef2e75-b60b-401b-8ebe-291bdcf405f4" providerId="ADAL" clId="{A6E01714-0029-4D2E-BFD1-2E430F617A21}" dt="2023-07-18T01:20:39.730" v="1384"/>
        <pc:sldMkLst>
          <pc:docMk/>
          <pc:sldMk cId="1107924621" sldId="366"/>
        </pc:sldMkLst>
      </pc:sldChg>
      <pc:sldChg chg="modSp add mod modAnim modCm">
        <pc:chgData name="Caroline Prodger" userId="e4ef2e75-b60b-401b-8ebe-291bdcf405f4" providerId="ADAL" clId="{A6E01714-0029-4D2E-BFD1-2E430F617A21}" dt="2023-07-18T01:22:34.684" v="1399"/>
        <pc:sldMkLst>
          <pc:docMk/>
          <pc:sldMk cId="1687240544" sldId="367"/>
        </pc:sldMkLst>
        <pc:spChg chg="mod">
          <ac:chgData name="Caroline Prodger" userId="e4ef2e75-b60b-401b-8ebe-291bdcf405f4" providerId="ADAL" clId="{A6E01714-0029-4D2E-BFD1-2E430F617A21}" dt="2023-07-18T01:21:25.338" v="1393" actId="20577"/>
          <ac:spMkLst>
            <pc:docMk/>
            <pc:sldMk cId="1687240544" sldId="367"/>
            <ac:spMk id="2" creationId="{AB96DCB7-FC75-4ADD-A65B-623625BC2CA6}"/>
          </ac:spMkLst>
        </pc:spChg>
        <pc:spChg chg="mod">
          <ac:chgData name="Caroline Prodger" userId="e4ef2e75-b60b-401b-8ebe-291bdcf405f4" providerId="ADAL" clId="{A6E01714-0029-4D2E-BFD1-2E430F617A21}" dt="2023-07-18T01:22:08.659" v="1395" actId="14100"/>
          <ac:spMkLst>
            <pc:docMk/>
            <pc:sldMk cId="1687240544" sldId="367"/>
            <ac:spMk id="3" creationId="{247FB269-8624-4DCE-B01E-0BB46ADE0201}"/>
          </ac:spMkLst>
        </pc:spChg>
        <pc:picChg chg="mod">
          <ac:chgData name="Caroline Prodger" userId="e4ef2e75-b60b-401b-8ebe-291bdcf405f4" providerId="ADAL" clId="{A6E01714-0029-4D2E-BFD1-2E430F617A21}" dt="2023-07-18T01:22:05.424" v="1394" actId="1076"/>
          <ac:picMkLst>
            <pc:docMk/>
            <pc:sldMk cId="1687240544" sldId="367"/>
            <ac:picMk id="5" creationId="{98F4D679-1B5F-427F-81B3-02860BE8B370}"/>
          </ac:picMkLst>
        </pc:picChg>
        <pc:picChg chg="mod">
          <ac:chgData name="Caroline Prodger" userId="e4ef2e75-b60b-401b-8ebe-291bdcf405f4" providerId="ADAL" clId="{A6E01714-0029-4D2E-BFD1-2E430F617A21}" dt="2023-07-18T01:22:17.673" v="1398" actId="14100"/>
          <ac:picMkLst>
            <pc:docMk/>
            <pc:sldMk cId="1687240544" sldId="367"/>
            <ac:picMk id="6" creationId="{EDF9410F-FB10-4A39-ADBC-05CFB8396BFC}"/>
          </ac:picMkLst>
        </pc:picChg>
        <pc:picChg chg="mod">
          <ac:chgData name="Caroline Prodger" userId="e4ef2e75-b60b-401b-8ebe-291bdcf405f4" providerId="ADAL" clId="{A6E01714-0029-4D2E-BFD1-2E430F617A21}" dt="2023-07-18T01:22:11.846" v="1396" actId="1076"/>
          <ac:picMkLst>
            <pc:docMk/>
            <pc:sldMk cId="1687240544" sldId="367"/>
            <ac:picMk id="7" creationId="{094361F1-70F3-47D7-B545-C09D893BD620}"/>
          </ac:picMkLst>
        </pc:picChg>
        <pc:extLst>
          <p:ext xmlns:p="http://schemas.openxmlformats.org/presentationml/2006/main" uri="{D6D511B9-2390-475A-947B-AFAB55BFBCF1}">
            <pc226:cmChg xmlns:pc226="http://schemas.microsoft.com/office/powerpoint/2022/06/main/command" chg="mod">
              <pc226:chgData name="Caroline Prodger" userId="e4ef2e75-b60b-401b-8ebe-291bdcf405f4" providerId="ADAL" clId="{A6E01714-0029-4D2E-BFD1-2E430F617A21}" dt="2023-07-18T01:22:34.684" v="1399"/>
              <pc2:cmMkLst xmlns:pc2="http://schemas.microsoft.com/office/powerpoint/2019/9/main/command">
                <pc:docMk/>
                <pc:sldMk cId="1687240544" sldId="367"/>
                <pc2:cmMk id="{2A9071D1-F3AC-489B-BF20-78457ED93EF2}"/>
              </pc2:cmMkLst>
            </pc226:cmChg>
          </p:ext>
        </pc:extLst>
      </pc:sldChg>
    </pc:docChg>
  </pc:docChgLst>
  <pc:docChgLst>
    <pc:chgData name="Caroline Prodger" userId="e4ef2e75-b60b-401b-8ebe-291bdcf405f4" providerId="ADAL" clId="{D6F8B47D-6A82-43BD-A649-A3275BFACDA7}"/>
    <pc:docChg chg="modSld">
      <pc:chgData name="Caroline Prodger" userId="e4ef2e75-b60b-401b-8ebe-291bdcf405f4" providerId="ADAL" clId="{D6F8B47D-6A82-43BD-A649-A3275BFACDA7}" dt="2023-05-24T12:56:23.576" v="65"/>
      <pc:docMkLst>
        <pc:docMk/>
      </pc:docMkLst>
      <pc:sldChg chg="modSp mod addCm">
        <pc:chgData name="Caroline Prodger" userId="e4ef2e75-b60b-401b-8ebe-291bdcf405f4" providerId="ADAL" clId="{D6F8B47D-6A82-43BD-A649-A3275BFACDA7}" dt="2023-05-24T12:56:23.576" v="65"/>
        <pc:sldMkLst>
          <pc:docMk/>
          <pc:sldMk cId="1350976473" sldId="352"/>
        </pc:sldMkLst>
        <pc:spChg chg="mod">
          <ac:chgData name="Caroline Prodger" userId="e4ef2e75-b60b-401b-8ebe-291bdcf405f4" providerId="ADAL" clId="{D6F8B47D-6A82-43BD-A649-A3275BFACDA7}" dt="2023-05-24T12:55:41.567" v="18" actId="20577"/>
          <ac:spMkLst>
            <pc:docMk/>
            <pc:sldMk cId="1350976473" sldId="352"/>
            <ac:spMk id="2" creationId="{A0848823-30B6-4C9F-BD41-660D2EE22813}"/>
          </ac:spMkLst>
        </pc:spChg>
        <pc:spChg chg="mod">
          <ac:chgData name="Caroline Prodger" userId="e4ef2e75-b60b-401b-8ebe-291bdcf405f4" providerId="ADAL" clId="{D6F8B47D-6A82-43BD-A649-A3275BFACDA7}" dt="2023-05-24T12:56:09.411" v="64" actId="20577"/>
          <ac:spMkLst>
            <pc:docMk/>
            <pc:sldMk cId="1350976473" sldId="352"/>
            <ac:spMk id="3" creationId="{D0D447B8-9853-408F-BF0E-45E32CC09C5F}"/>
          </ac:spMkLst>
        </pc:sp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D6F8B47D-6A82-43BD-A649-A3275BFACDA7}" dt="2023-05-24T12:56:23.576" v="65"/>
              <pc2:cmMkLst xmlns:pc2="http://schemas.microsoft.com/office/powerpoint/2019/9/main/command">
                <pc:docMk/>
                <pc:sldMk cId="1350976473" sldId="352"/>
                <pc2:cmMk id="{DCBCF626-569F-484D-9254-E579B5B15F55}"/>
              </pc2:cmMkLst>
            </pc226:cmChg>
          </p:ext>
        </pc:extLst>
      </pc:sldChg>
      <pc:sldChg chg="modSp mod">
        <pc:chgData name="Caroline Prodger" userId="e4ef2e75-b60b-401b-8ebe-291bdcf405f4" providerId="ADAL" clId="{D6F8B47D-6A82-43BD-A649-A3275BFACDA7}" dt="2023-05-24T12:55:26.594" v="16" actId="20577"/>
        <pc:sldMkLst>
          <pc:docMk/>
          <pc:sldMk cId="1531627620" sldId="356"/>
        </pc:sldMkLst>
        <pc:spChg chg="mod">
          <ac:chgData name="Caroline Prodger" userId="e4ef2e75-b60b-401b-8ebe-291bdcf405f4" providerId="ADAL" clId="{D6F8B47D-6A82-43BD-A649-A3275BFACDA7}" dt="2023-05-24T12:55:26.594" v="16" actId="20577"/>
          <ac:spMkLst>
            <pc:docMk/>
            <pc:sldMk cId="1531627620" sldId="356"/>
            <ac:spMk id="3" creationId="{2937647C-B30B-4444-B074-D03D653FE760}"/>
          </ac:spMkLst>
        </pc:spChg>
      </pc:sldChg>
      <pc:sldChg chg="modSp mod">
        <pc:chgData name="Caroline Prodger" userId="e4ef2e75-b60b-401b-8ebe-291bdcf405f4" providerId="ADAL" clId="{D6F8B47D-6A82-43BD-A649-A3275BFACDA7}" dt="2023-05-24T12:55:11.200" v="11" actId="20577"/>
        <pc:sldMkLst>
          <pc:docMk/>
          <pc:sldMk cId="0" sldId="357"/>
        </pc:sldMkLst>
        <pc:spChg chg="mod">
          <ac:chgData name="Caroline Prodger" userId="e4ef2e75-b60b-401b-8ebe-291bdcf405f4" providerId="ADAL" clId="{D6F8B47D-6A82-43BD-A649-A3275BFACDA7}" dt="2023-05-24T12:55:11.200" v="11" actId="20577"/>
          <ac:spMkLst>
            <pc:docMk/>
            <pc:sldMk cId="0" sldId="357"/>
            <ac:spMk id="205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3/18/2024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3960484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614869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95950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637876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423663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2144907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2136207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252502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851659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583523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541311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footprint.wwf.org.uk/questionnaire"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2.  Sustainability</a:t>
            </a:r>
          </a:p>
        </p:txBody>
      </p:sp>
      <p:sp>
        <p:nvSpPr>
          <p:cNvPr id="2053" name="Rectangle 15"/>
          <p:cNvSpPr>
            <a:spLocks noGrp="1" noChangeArrowheads="1"/>
          </p:cNvSpPr>
          <p:nvPr>
            <p:ph type="title"/>
          </p:nvPr>
        </p:nvSpPr>
        <p:spPr>
          <a:xfrm>
            <a:off x="457200" y="2636912"/>
            <a:ext cx="8153400" cy="2514600"/>
          </a:xfrm>
        </p:spPr>
        <p:txBody>
          <a:bodyPr anchor="t"/>
          <a:lstStyle/>
          <a:p>
            <a:pPr eaLnBrk="1" hangingPunct="1"/>
            <a:r>
              <a:rPr lang="en-GB" dirty="0">
                <a:ea typeface="ＭＳ Ｐゴシック" pitchFamily="-105" charset="-128"/>
                <a:cs typeface="ＭＳ Ｐゴシック" pitchFamily="-105" charset="-128"/>
              </a:rPr>
              <a:t>2.2 The c</a:t>
            </a:r>
            <a:r>
              <a:rPr lang="en-GB" dirty="0"/>
              <a:t>oncept of sustainable development</a:t>
            </a:r>
            <a:r>
              <a:rPr lang="en-GB" dirty="0">
                <a:ea typeface="ＭＳ Ｐゴシック" pitchFamily="-105" charset="-128"/>
                <a:cs typeface="ＭＳ Ｐゴシック" pitchFamily="-105" charset="-128"/>
              </a:rPr>
              <a:t> </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8: Micro SDGs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04C74-3451-48C0-BCFA-06F634787226}"/>
              </a:ext>
            </a:extLst>
          </p:cNvPr>
          <p:cNvSpPr>
            <a:spLocks noGrp="1"/>
          </p:cNvSpPr>
          <p:nvPr>
            <p:ph type="title"/>
          </p:nvPr>
        </p:nvSpPr>
        <p:spPr>
          <a:xfrm>
            <a:off x="457200" y="1008000"/>
            <a:ext cx="8229600" cy="382588"/>
          </a:xfrm>
        </p:spPr>
        <p:txBody>
          <a:bodyPr/>
          <a:lstStyle/>
          <a:p>
            <a:r>
              <a:rPr lang="en-GB" dirty="0"/>
              <a:t>Competitive and economic impacts </a:t>
            </a:r>
            <a:br>
              <a:rPr lang="en-GB" dirty="0"/>
            </a:br>
            <a:endParaRPr lang="en-GB" dirty="0"/>
          </a:p>
        </p:txBody>
      </p:sp>
      <p:sp>
        <p:nvSpPr>
          <p:cNvPr id="3" name="Content Placeholder 2">
            <a:extLst>
              <a:ext uri="{FF2B5EF4-FFF2-40B4-BE49-F238E27FC236}">
                <a16:creationId xmlns:a16="http://schemas.microsoft.com/office/drawing/2014/main" id="{49E77BB3-5053-4A00-9B37-A0BF0CD51E77}"/>
              </a:ext>
            </a:extLst>
          </p:cNvPr>
          <p:cNvSpPr>
            <a:spLocks noGrp="1"/>
          </p:cNvSpPr>
          <p:nvPr>
            <p:ph sz="quarter" idx="10"/>
          </p:nvPr>
        </p:nvSpPr>
        <p:spPr/>
        <p:txBody>
          <a:bodyPr/>
          <a:lstStyle/>
          <a:p>
            <a:r>
              <a:rPr lang="en-GB" b="1" dirty="0"/>
              <a:t>Governments</a:t>
            </a:r>
            <a:r>
              <a:rPr lang="en-GB" dirty="0"/>
              <a:t>: governments have an interest in ensuring they attract investment from companies and investors (economic and social) and may compete with other countries to attract investment. Government rules or policy changes can impact on global import/export (eg international trade slowing immediately after Brexit).</a:t>
            </a:r>
          </a:p>
          <a:p>
            <a:r>
              <a:rPr lang="en-GB" b="1" dirty="0"/>
              <a:t>Businesses</a:t>
            </a:r>
            <a:r>
              <a:rPr lang="en-GB" dirty="0"/>
              <a:t>: can compete more effectively if their costs are low. If sustainable choices are more expensive (eg choice of sustainable animal </a:t>
            </a:r>
            <a:r>
              <a:rPr lang="en-GB"/>
              <a:t>feed, cleaner </a:t>
            </a:r>
            <a:r>
              <a:rPr lang="en-GB" dirty="0"/>
              <a:t>energy, sustainable materials or manufacturing processes) these costs can be passed onto the </a:t>
            </a:r>
            <a:r>
              <a:rPr lang="en-GB" b="1" dirty="0"/>
              <a:t>individual consumer </a:t>
            </a:r>
            <a:r>
              <a:rPr lang="en-GB" dirty="0"/>
              <a:t>as higher prices. </a:t>
            </a:r>
          </a:p>
          <a:p>
            <a:r>
              <a:rPr lang="en-GB" dirty="0"/>
              <a:t>Governments often try to offer businesses </a:t>
            </a:r>
            <a:r>
              <a:rPr lang="en-GB" b="1" dirty="0"/>
              <a:t>green incentives</a:t>
            </a:r>
            <a:r>
              <a:rPr lang="en-GB" dirty="0"/>
              <a:t> to compensate for higher costs.</a:t>
            </a:r>
          </a:p>
          <a:p>
            <a:endParaRPr lang="en-GB" dirty="0"/>
          </a:p>
        </p:txBody>
      </p:sp>
    </p:spTree>
    <p:extLst>
      <p:ext uri="{BB962C8B-B14F-4D97-AF65-F5344CB8AC3E}">
        <p14:creationId xmlns:p14="http://schemas.microsoft.com/office/powerpoint/2010/main" val="51081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6DCB7-FC75-4ADD-A65B-623625BC2CA6}"/>
              </a:ext>
            </a:extLst>
          </p:cNvPr>
          <p:cNvSpPr>
            <a:spLocks noGrp="1"/>
          </p:cNvSpPr>
          <p:nvPr>
            <p:ph type="title"/>
          </p:nvPr>
        </p:nvSpPr>
        <p:spPr/>
        <p:txBody>
          <a:bodyPr/>
          <a:lstStyle/>
          <a:p>
            <a:r>
              <a:rPr lang="en-GB" dirty="0"/>
              <a:t>Your turn</a:t>
            </a:r>
          </a:p>
        </p:txBody>
      </p:sp>
      <p:sp>
        <p:nvSpPr>
          <p:cNvPr id="3" name="Content Placeholder 2">
            <a:extLst>
              <a:ext uri="{FF2B5EF4-FFF2-40B4-BE49-F238E27FC236}">
                <a16:creationId xmlns:a16="http://schemas.microsoft.com/office/drawing/2014/main" id="{247FB269-8624-4DCE-B01E-0BB46ADE0201}"/>
              </a:ext>
            </a:extLst>
          </p:cNvPr>
          <p:cNvSpPr>
            <a:spLocks noGrp="1"/>
          </p:cNvSpPr>
          <p:nvPr>
            <p:ph sz="quarter" idx="10"/>
          </p:nvPr>
        </p:nvSpPr>
        <p:spPr>
          <a:xfrm>
            <a:off x="457200" y="1512000"/>
            <a:ext cx="4474840" cy="4248000"/>
          </a:xfrm>
        </p:spPr>
        <p:txBody>
          <a:bodyPr/>
          <a:lstStyle/>
          <a:p>
            <a:r>
              <a:rPr lang="en-GB" b="1" dirty="0"/>
              <a:t>Is there a level playing field internationally?</a:t>
            </a:r>
          </a:p>
          <a:p>
            <a:pPr>
              <a:lnSpc>
                <a:spcPct val="100000"/>
              </a:lnSpc>
            </a:pPr>
            <a:r>
              <a:rPr lang="en-GB" dirty="0"/>
              <a:t>SDGs 10, 16 and 17 are about reducing inequality globally, so </a:t>
            </a:r>
            <a:r>
              <a:rPr lang="en-US" b="1" dirty="0"/>
              <a:t>who should pay for sustainability</a:t>
            </a:r>
            <a:r>
              <a:rPr lang="en-US" dirty="0"/>
              <a:t>? Should large economies (USA, EU countries, UK, China) subsidise the</a:t>
            </a:r>
            <a:r>
              <a:rPr lang="en-US" b="1" dirty="0"/>
              <a:t> least developed countries (LDCs)</a:t>
            </a:r>
            <a:r>
              <a:rPr lang="en-US" dirty="0"/>
              <a:t> to enable them to become more sustainable? Why or why not?</a:t>
            </a:r>
            <a:endParaRPr lang="en-GB" dirty="0"/>
          </a:p>
          <a:p>
            <a:endParaRPr lang="en-GB" dirty="0"/>
          </a:p>
          <a:p>
            <a:endParaRPr lang="en-GB" dirty="0"/>
          </a:p>
          <a:p>
            <a:endParaRPr lang="en-GB" dirty="0"/>
          </a:p>
        </p:txBody>
      </p:sp>
      <p:pic>
        <p:nvPicPr>
          <p:cNvPr id="6" name="Picture 5">
            <a:extLst>
              <a:ext uri="{FF2B5EF4-FFF2-40B4-BE49-F238E27FC236}">
                <a16:creationId xmlns:a16="http://schemas.microsoft.com/office/drawing/2014/main" id="{EDF9410F-FB10-4A39-ADBC-05CFB8396BFC}"/>
              </a:ext>
            </a:extLst>
          </p:cNvPr>
          <p:cNvPicPr>
            <a:picLocks noChangeAspect="1"/>
          </p:cNvPicPr>
          <p:nvPr/>
        </p:nvPicPr>
        <p:blipFill rotWithShape="1">
          <a:blip r:embed="rId3"/>
          <a:srcRect l="50000" t="70019" r="17266" b="5958"/>
          <a:stretch/>
        </p:blipFill>
        <p:spPr>
          <a:xfrm>
            <a:off x="5292080" y="3212976"/>
            <a:ext cx="3240360" cy="1620181"/>
          </a:xfrm>
          <a:prstGeom prst="rect">
            <a:avLst/>
          </a:prstGeom>
        </p:spPr>
      </p:pic>
      <p:pic>
        <p:nvPicPr>
          <p:cNvPr id="7" name="Picture 6">
            <a:extLst>
              <a:ext uri="{FF2B5EF4-FFF2-40B4-BE49-F238E27FC236}">
                <a16:creationId xmlns:a16="http://schemas.microsoft.com/office/drawing/2014/main" id="{094361F1-70F3-47D7-B545-C09D893BD620}"/>
              </a:ext>
            </a:extLst>
          </p:cNvPr>
          <p:cNvPicPr>
            <a:picLocks noChangeAspect="1"/>
          </p:cNvPicPr>
          <p:nvPr/>
        </p:nvPicPr>
        <p:blipFill rotWithShape="1">
          <a:blip r:embed="rId4"/>
          <a:srcRect l="50932" t="45288" r="34065" b="30689"/>
          <a:stretch/>
        </p:blipFill>
        <p:spPr>
          <a:xfrm>
            <a:off x="6235080" y="1735494"/>
            <a:ext cx="1354359" cy="1477482"/>
          </a:xfrm>
          <a:prstGeom prst="rect">
            <a:avLst/>
          </a:prstGeom>
        </p:spPr>
      </p:pic>
    </p:spTree>
    <p:extLst>
      <p:ext uri="{BB962C8B-B14F-4D97-AF65-F5344CB8AC3E}">
        <p14:creationId xmlns:p14="http://schemas.microsoft.com/office/powerpoint/2010/main" val="1687240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724662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B40A8-E943-48D0-9B12-22F11B6D5FD8}"/>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2937647C-B30B-4444-B074-D03D653FE760}"/>
              </a:ext>
            </a:extLst>
          </p:cNvPr>
          <p:cNvSpPr>
            <a:spLocks noGrp="1"/>
          </p:cNvSpPr>
          <p:nvPr>
            <p:ph sz="quarter" idx="10"/>
          </p:nvPr>
        </p:nvSpPr>
        <p:spPr>
          <a:xfrm>
            <a:off x="457200" y="1602000"/>
            <a:ext cx="5770984" cy="4248000"/>
          </a:xfrm>
        </p:spPr>
        <p:txBody>
          <a:bodyPr/>
          <a:lstStyle/>
          <a:p>
            <a:r>
              <a:rPr lang="en-US" dirty="0"/>
              <a:t>By the end of this presentation, learners should be able to </a:t>
            </a:r>
            <a:r>
              <a:rPr lang="en-GB" dirty="0"/>
              <a:t>explain how the Sustainable Development Goals are relevant at a micro (business) level in relation to:</a:t>
            </a:r>
          </a:p>
          <a:p>
            <a:pPr marL="673100" lvl="3" indent="-457200">
              <a:buFont typeface="Arial" panose="020B0604020202020204" pitchFamily="34" charset="0"/>
              <a:buChar char="•"/>
            </a:pPr>
            <a:r>
              <a:rPr lang="en-GB" sz="2000" dirty="0"/>
              <a:t>business sustainability plans </a:t>
            </a:r>
          </a:p>
          <a:p>
            <a:pPr marL="673100" lvl="3" indent="-457200">
              <a:buFont typeface="Arial" panose="020B0604020202020204" pitchFamily="34" charset="0"/>
              <a:buChar char="•"/>
            </a:pPr>
            <a:r>
              <a:rPr lang="en-GB" sz="2000" dirty="0"/>
              <a:t>carbon footprints</a:t>
            </a:r>
          </a:p>
          <a:p>
            <a:pPr marL="673100" lvl="3" indent="-457200">
              <a:buFont typeface="Arial" panose="020B0604020202020204" pitchFamily="34" charset="0"/>
              <a:buChar char="•"/>
            </a:pPr>
            <a:r>
              <a:rPr lang="en-GB" sz="2000" dirty="0"/>
              <a:t>commitments to net zero </a:t>
            </a:r>
          </a:p>
          <a:p>
            <a:pPr marL="673100" lvl="3" indent="-457200">
              <a:buFont typeface="Arial" panose="020B0604020202020204" pitchFamily="34" charset="0"/>
              <a:buChar char="•"/>
            </a:pPr>
            <a:r>
              <a:rPr lang="en-GB" sz="2000" dirty="0"/>
              <a:t>a corporate social responsibility strategy.</a:t>
            </a:r>
          </a:p>
          <a:p>
            <a:endParaRPr lang="en-GB" dirty="0"/>
          </a:p>
        </p:txBody>
      </p:sp>
      <p:pic>
        <p:nvPicPr>
          <p:cNvPr id="6" name="Picture 5" descr="A green and white logo with a footprint&#10;&#10;Description automatically generated">
            <a:extLst>
              <a:ext uri="{FF2B5EF4-FFF2-40B4-BE49-F238E27FC236}">
                <a16:creationId xmlns:a16="http://schemas.microsoft.com/office/drawing/2014/main" id="{932983E4-82E2-8E21-C64E-C747F5C71640}"/>
              </a:ext>
            </a:extLst>
          </p:cNvPr>
          <p:cNvPicPr>
            <a:picLocks noChangeAspect="1"/>
          </p:cNvPicPr>
          <p:nvPr/>
        </p:nvPicPr>
        <p:blipFill rotWithShape="1">
          <a:blip r:embed="rId3"/>
          <a:srcRect l="13161" t="16364" r="8356" b="9362"/>
          <a:stretch/>
        </p:blipFill>
        <p:spPr>
          <a:xfrm>
            <a:off x="6212528" y="1602000"/>
            <a:ext cx="2736304" cy="2589559"/>
          </a:xfrm>
          <a:prstGeom prst="rect">
            <a:avLst/>
          </a:prstGeom>
        </p:spPr>
      </p:pic>
    </p:spTree>
    <p:extLst>
      <p:ext uri="{BB962C8B-B14F-4D97-AF65-F5344CB8AC3E}">
        <p14:creationId xmlns:p14="http://schemas.microsoft.com/office/powerpoint/2010/main" val="1531627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Business sustainability plans</a:t>
            </a:r>
            <a:endParaRPr lang="en-US" b="0" dirty="0"/>
          </a:p>
        </p:txBody>
      </p:sp>
      <p:sp>
        <p:nvSpPr>
          <p:cNvPr id="3" name="Content Placeholder 2"/>
          <p:cNvSpPr>
            <a:spLocks noGrp="1"/>
          </p:cNvSpPr>
          <p:nvPr>
            <p:ph sz="quarter" idx="10"/>
          </p:nvPr>
        </p:nvSpPr>
        <p:spPr>
          <a:xfrm>
            <a:off x="457200" y="1512000"/>
            <a:ext cx="5770984" cy="4248000"/>
          </a:xfrm>
        </p:spPr>
        <p:txBody>
          <a:bodyPr/>
          <a:lstStyle/>
          <a:p>
            <a:r>
              <a:rPr lang="en-GB" dirty="0"/>
              <a:t>A </a:t>
            </a:r>
            <a:r>
              <a:rPr lang="en-GB" b="1" dirty="0"/>
              <a:t>business sustainability plan </a:t>
            </a:r>
            <a:r>
              <a:rPr lang="en-GB" dirty="0"/>
              <a:t>is a strategy for how an organisation plans to reach targets for achieving environmental, financial and societal sustainability.</a:t>
            </a:r>
          </a:p>
          <a:p>
            <a:r>
              <a:rPr lang="en-GB" dirty="0"/>
              <a:t>A sustainability plan should look at various factors such as:</a:t>
            </a:r>
          </a:p>
          <a:p>
            <a:pPr marL="342900" indent="-342900">
              <a:spcBef>
                <a:spcPts val="0"/>
              </a:spcBef>
              <a:spcAft>
                <a:spcPts val="0"/>
              </a:spcAft>
              <a:buClr>
                <a:srgbClr val="0077E3"/>
              </a:buClr>
              <a:buFont typeface="Arial" panose="020B0604020202020204" pitchFamily="34" charset="0"/>
              <a:buChar char="•"/>
            </a:pPr>
            <a:r>
              <a:rPr lang="en-GB" dirty="0"/>
              <a:t>energy use</a:t>
            </a:r>
          </a:p>
          <a:p>
            <a:pPr marL="342900" indent="-342900">
              <a:spcBef>
                <a:spcPts val="0"/>
              </a:spcBef>
              <a:spcAft>
                <a:spcPts val="0"/>
              </a:spcAft>
              <a:buClr>
                <a:srgbClr val="0077E3"/>
              </a:buClr>
              <a:buFont typeface="Arial" panose="020B0604020202020204" pitchFamily="34" charset="0"/>
              <a:buChar char="•"/>
            </a:pPr>
            <a:r>
              <a:rPr lang="en-GB" dirty="0"/>
              <a:t>transport use</a:t>
            </a:r>
          </a:p>
          <a:p>
            <a:pPr marL="342900" indent="-342900">
              <a:spcBef>
                <a:spcPts val="0"/>
              </a:spcBef>
              <a:spcAft>
                <a:spcPts val="0"/>
              </a:spcAft>
              <a:buClr>
                <a:srgbClr val="0077E3"/>
              </a:buClr>
              <a:buFont typeface="Arial" panose="020B0604020202020204" pitchFamily="34" charset="0"/>
              <a:buChar char="•"/>
            </a:pPr>
            <a:r>
              <a:rPr lang="en-GB" dirty="0"/>
              <a:t>waste disposal</a:t>
            </a:r>
          </a:p>
          <a:p>
            <a:pPr marL="342900" indent="-342900">
              <a:spcBef>
                <a:spcPts val="0"/>
              </a:spcBef>
              <a:spcAft>
                <a:spcPts val="0"/>
              </a:spcAft>
              <a:buClr>
                <a:srgbClr val="0077E3"/>
              </a:buClr>
              <a:buFont typeface="Arial" panose="020B0604020202020204" pitchFamily="34" charset="0"/>
              <a:buChar char="•"/>
            </a:pPr>
            <a:r>
              <a:rPr lang="en-GB" dirty="0"/>
              <a:t>sustainable supply chains.</a:t>
            </a:r>
          </a:p>
          <a:p>
            <a:r>
              <a:rPr lang="en-GB" dirty="0"/>
              <a:t>It should set targets and describe the actions the business, its employees and its suppliers should take to help meet its goals. </a:t>
            </a:r>
          </a:p>
          <a:p>
            <a:pPr lvl="2">
              <a:defRPr/>
            </a:pPr>
            <a:endParaRPr lang="en-US" dirty="0"/>
          </a:p>
        </p:txBody>
      </p:sp>
      <p:pic>
        <p:nvPicPr>
          <p:cNvPr id="5" name="Picture 4">
            <a:extLst>
              <a:ext uri="{FF2B5EF4-FFF2-40B4-BE49-F238E27FC236}">
                <a16:creationId xmlns:a16="http://schemas.microsoft.com/office/drawing/2014/main" id="{FBC6A0D1-E32B-BE76-1729-A2F4E2896FAA}"/>
              </a:ext>
            </a:extLst>
          </p:cNvPr>
          <p:cNvPicPr>
            <a:picLocks noChangeAspect="1"/>
          </p:cNvPicPr>
          <p:nvPr/>
        </p:nvPicPr>
        <p:blipFill>
          <a:blip r:embed="rId3"/>
          <a:srcRect/>
          <a:stretch/>
        </p:blipFill>
        <p:spPr>
          <a:xfrm>
            <a:off x="6579769" y="1388858"/>
            <a:ext cx="2139729" cy="1853005"/>
          </a:xfrm>
          <a:prstGeom prst="rect">
            <a:avLst/>
          </a:prstGeom>
        </p:spPr>
      </p:pic>
      <p:sp>
        <p:nvSpPr>
          <p:cNvPr id="6" name="TextBox 5">
            <a:extLst>
              <a:ext uri="{FF2B5EF4-FFF2-40B4-BE49-F238E27FC236}">
                <a16:creationId xmlns:a16="http://schemas.microsoft.com/office/drawing/2014/main" id="{F55CA2F9-8F2A-AF1E-6452-E343814866CE}"/>
              </a:ext>
            </a:extLst>
          </p:cNvPr>
          <p:cNvSpPr txBox="1"/>
          <p:nvPr/>
        </p:nvSpPr>
        <p:spPr>
          <a:xfrm>
            <a:off x="6596118" y="3451676"/>
            <a:ext cx="2107029"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1800" b="1" dirty="0"/>
              <a:t>Example: </a:t>
            </a:r>
          </a:p>
          <a:p>
            <a:r>
              <a:rPr lang="en-US" sz="1800" dirty="0"/>
              <a:t>Non-native small animals (e.g. meerkats) need heat, resulting in high energy consumption in zoos.</a:t>
            </a:r>
            <a:endParaRPr lang="en-GB" sz="1800" dirty="0"/>
          </a:p>
        </p:txBody>
      </p:sp>
    </p:spTree>
    <p:extLst>
      <p:ext uri="{BB962C8B-B14F-4D97-AF65-F5344CB8AC3E}">
        <p14:creationId xmlns:p14="http://schemas.microsoft.com/office/powerpoint/2010/main" val="761203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een footprint with icons&#10;&#10;Description automatically generated">
            <a:extLst>
              <a:ext uri="{FF2B5EF4-FFF2-40B4-BE49-F238E27FC236}">
                <a16:creationId xmlns:a16="http://schemas.microsoft.com/office/drawing/2014/main" id="{7ECDB1E7-013F-E42D-B9EA-9321C359D9D0}"/>
              </a:ext>
            </a:extLst>
          </p:cNvPr>
          <p:cNvPicPr>
            <a:picLocks noChangeAspect="1"/>
          </p:cNvPicPr>
          <p:nvPr/>
        </p:nvPicPr>
        <p:blipFill rotWithShape="1">
          <a:blip r:embed="rId3"/>
          <a:srcRect l="10100" t="25850" r="11151" b="27950"/>
          <a:stretch/>
        </p:blipFill>
        <p:spPr>
          <a:xfrm rot="19000809">
            <a:off x="3659084" y="2267491"/>
            <a:ext cx="4786895" cy="2808312"/>
          </a:xfrm>
          <a:prstGeom prst="rect">
            <a:avLst/>
          </a:prstGeom>
        </p:spPr>
      </p:pic>
      <p:sp>
        <p:nvSpPr>
          <p:cNvPr id="2" name="Title 1"/>
          <p:cNvSpPr>
            <a:spLocks noGrp="1"/>
          </p:cNvSpPr>
          <p:nvPr>
            <p:ph type="title"/>
          </p:nvPr>
        </p:nvSpPr>
        <p:spPr/>
        <p:txBody>
          <a:bodyPr/>
          <a:lstStyle/>
          <a:p>
            <a:r>
              <a:rPr lang="en-GB" dirty="0"/>
              <a:t>Your turn</a:t>
            </a:r>
            <a:endParaRPr lang="en-US" b="0" dirty="0"/>
          </a:p>
        </p:txBody>
      </p:sp>
      <p:sp>
        <p:nvSpPr>
          <p:cNvPr id="3" name="Content Placeholder 2"/>
          <p:cNvSpPr>
            <a:spLocks noGrp="1"/>
          </p:cNvSpPr>
          <p:nvPr>
            <p:ph sz="quarter" idx="10"/>
          </p:nvPr>
        </p:nvSpPr>
        <p:spPr>
          <a:xfrm>
            <a:off x="457200" y="1649160"/>
            <a:ext cx="4618856" cy="1844992"/>
          </a:xfrm>
        </p:spPr>
        <p:txBody>
          <a:bodyPr/>
          <a:lstStyle/>
          <a:p>
            <a:r>
              <a:rPr lang="en-GB" dirty="0"/>
              <a:t>What is a carbon footprint?</a:t>
            </a:r>
          </a:p>
          <a:p>
            <a:r>
              <a:rPr lang="en-GB" dirty="0"/>
              <a:t>Why might a business measure its carbon footprint?</a:t>
            </a:r>
          </a:p>
          <a:p>
            <a:r>
              <a:rPr lang="en-GB" dirty="0"/>
              <a:t>Discuss in groups or pairs and make notes.</a:t>
            </a:r>
          </a:p>
          <a:p>
            <a:pPr lvl="2">
              <a:defRPr/>
            </a:pPr>
            <a:endParaRPr lang="en-US" dirty="0"/>
          </a:p>
        </p:txBody>
      </p:sp>
    </p:spTree>
    <p:extLst>
      <p:ext uri="{BB962C8B-B14F-4D97-AF65-F5344CB8AC3E}">
        <p14:creationId xmlns:p14="http://schemas.microsoft.com/office/powerpoint/2010/main" val="3174925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Carbon footprints</a:t>
            </a:r>
            <a:endParaRPr lang="en-US" b="0" dirty="0"/>
          </a:p>
        </p:txBody>
      </p:sp>
      <p:sp>
        <p:nvSpPr>
          <p:cNvPr id="3" name="Content Placeholder 2"/>
          <p:cNvSpPr>
            <a:spLocks noGrp="1"/>
          </p:cNvSpPr>
          <p:nvPr>
            <p:ph sz="quarter" idx="10"/>
          </p:nvPr>
        </p:nvSpPr>
        <p:spPr>
          <a:xfrm>
            <a:off x="5653794" y="1556792"/>
            <a:ext cx="3062899" cy="742221"/>
          </a:xfrm>
        </p:spPr>
        <p:txBody>
          <a:bodyPr/>
          <a:lstStyle/>
          <a:p>
            <a:r>
              <a:rPr lang="en-GB" sz="1800" b="1" dirty="0"/>
              <a:t>What’s your carbon footprint?</a:t>
            </a:r>
            <a:r>
              <a:rPr lang="en-GB" sz="1800" dirty="0"/>
              <a:t> Use the QR code to visit a carbon calculator.</a:t>
            </a:r>
          </a:p>
          <a:p>
            <a:endParaRPr lang="en-GB" sz="1800" b="1" dirty="0"/>
          </a:p>
          <a:p>
            <a:pPr lvl="2">
              <a:defRPr/>
            </a:pPr>
            <a:endParaRPr lang="en-US" dirty="0"/>
          </a:p>
        </p:txBody>
      </p:sp>
      <p:sp>
        <p:nvSpPr>
          <p:cNvPr id="14" name="TextBox 13">
            <a:extLst>
              <a:ext uri="{FF2B5EF4-FFF2-40B4-BE49-F238E27FC236}">
                <a16:creationId xmlns:a16="http://schemas.microsoft.com/office/drawing/2014/main" id="{A02C4F08-D81D-43CD-8E89-3271BAD3D9C9}"/>
              </a:ext>
            </a:extLst>
          </p:cNvPr>
          <p:cNvSpPr txBox="1"/>
          <p:nvPr/>
        </p:nvSpPr>
        <p:spPr>
          <a:xfrm>
            <a:off x="5724128" y="4194234"/>
            <a:ext cx="3062899" cy="1477328"/>
          </a:xfrm>
          <a:prstGeom prst="rect">
            <a:avLst/>
          </a:prstGeom>
          <a:noFill/>
          <a:ln>
            <a:solidFill>
              <a:schemeClr val="accent1"/>
            </a:solidFill>
          </a:ln>
        </p:spPr>
        <p:txBody>
          <a:bodyPr wrap="square" rtlCol="0">
            <a:spAutoFit/>
          </a:bodyPr>
          <a:lstStyle/>
          <a:p>
            <a:pPr algn="ctr"/>
            <a:r>
              <a:rPr lang="en-GB" sz="1800" b="1" dirty="0"/>
              <a:t>Average</a:t>
            </a:r>
            <a:endParaRPr lang="en-GB" sz="1800" dirty="0"/>
          </a:p>
          <a:p>
            <a:pPr algn="ctr"/>
            <a:r>
              <a:rPr lang="en-GB" sz="1800" dirty="0"/>
              <a:t>9.3 tonnes of CO</a:t>
            </a:r>
            <a:r>
              <a:rPr lang="en-GB" sz="1800" baseline="-25000" dirty="0"/>
              <a:t>2</a:t>
            </a:r>
            <a:r>
              <a:rPr lang="en-GB" sz="1800" dirty="0"/>
              <a:t> per person in the UK</a:t>
            </a:r>
          </a:p>
          <a:p>
            <a:pPr algn="ctr"/>
            <a:endParaRPr lang="en-GB" sz="1800" dirty="0"/>
          </a:p>
          <a:p>
            <a:pPr algn="ctr"/>
            <a:r>
              <a:rPr lang="en-GB" sz="1800" dirty="0">
                <a:hlinkClick r:id="rId3"/>
              </a:rPr>
              <a:t>WWF.org</a:t>
            </a:r>
            <a:endParaRPr lang="en-GB" sz="1800"/>
          </a:p>
        </p:txBody>
      </p:sp>
      <p:pic>
        <p:nvPicPr>
          <p:cNvPr id="15" name="Picture 14" descr="generated by QR code generator&#10;https://www.qr-code-generator.com/">
            <a:extLst>
              <a:ext uri="{FF2B5EF4-FFF2-40B4-BE49-F238E27FC236}">
                <a16:creationId xmlns:a16="http://schemas.microsoft.com/office/drawing/2014/main" id="{6A1DBE99-794D-450E-9ECC-D185F075C228}"/>
              </a:ext>
            </a:extLst>
          </p:cNvPr>
          <p:cNvPicPr>
            <a:picLocks noChangeAspect="1"/>
          </p:cNvPicPr>
          <p:nvPr/>
        </p:nvPicPr>
        <p:blipFill rotWithShape="1">
          <a:blip r:embed="rId4"/>
          <a:srcRect l="69687" t="28582" r="20036" b="52035"/>
          <a:stretch/>
        </p:blipFill>
        <p:spPr>
          <a:xfrm>
            <a:off x="6630236" y="2697007"/>
            <a:ext cx="1110013" cy="1177603"/>
          </a:xfrm>
          <a:prstGeom prst="rect">
            <a:avLst/>
          </a:prstGeom>
        </p:spPr>
      </p:pic>
      <p:sp>
        <p:nvSpPr>
          <p:cNvPr id="4" name="TextBox 3">
            <a:extLst>
              <a:ext uri="{FF2B5EF4-FFF2-40B4-BE49-F238E27FC236}">
                <a16:creationId xmlns:a16="http://schemas.microsoft.com/office/drawing/2014/main" id="{97F6A72A-457F-743F-63A4-40E8FFC9D23A}"/>
              </a:ext>
            </a:extLst>
          </p:cNvPr>
          <p:cNvSpPr txBox="1"/>
          <p:nvPr/>
        </p:nvSpPr>
        <p:spPr>
          <a:xfrm>
            <a:off x="457200" y="1460398"/>
            <a:ext cx="5196594" cy="4401205"/>
          </a:xfrm>
          <a:prstGeom prst="rect">
            <a:avLst/>
          </a:prstGeom>
          <a:noFill/>
        </p:spPr>
        <p:txBody>
          <a:bodyPr wrap="square" rtlCol="0">
            <a:spAutoFit/>
          </a:bodyPr>
          <a:lstStyle/>
          <a:p>
            <a:r>
              <a:rPr lang="en-GB" dirty="0"/>
              <a:t>A </a:t>
            </a:r>
            <a:r>
              <a:rPr lang="en-GB" b="1" dirty="0"/>
              <a:t>carbon footprint </a:t>
            </a:r>
            <a:r>
              <a:rPr lang="en-GB" dirty="0"/>
              <a:t>is a measure of how much CO</a:t>
            </a:r>
            <a:r>
              <a:rPr lang="en-GB" baseline="-25000" dirty="0"/>
              <a:t>2</a:t>
            </a:r>
            <a:r>
              <a:rPr lang="en-GB" dirty="0"/>
              <a:t> or greenhouse gases are being produced through the activities of a person, organisation/business or community.</a:t>
            </a:r>
          </a:p>
          <a:p>
            <a:endParaRPr lang="en-GB" dirty="0"/>
          </a:p>
          <a:p>
            <a:r>
              <a:rPr lang="en-GB" dirty="0"/>
              <a:t>Businesses publish their carbon footprint in order to:</a:t>
            </a:r>
          </a:p>
          <a:p>
            <a:endParaRPr lang="en-GB" dirty="0"/>
          </a:p>
          <a:p>
            <a:pPr marL="342900" indent="-342900">
              <a:buClr>
                <a:srgbClr val="0077E3"/>
              </a:buClr>
              <a:buFont typeface="Arial" panose="020B0604020202020204" pitchFamily="34" charset="0"/>
              <a:buChar char="•"/>
            </a:pPr>
            <a:r>
              <a:rPr lang="en-GB" dirty="0"/>
              <a:t>demonstrate to customers their commitment to sustainability </a:t>
            </a:r>
          </a:p>
          <a:p>
            <a:pPr marL="342900" indent="-342900">
              <a:buClr>
                <a:srgbClr val="0077E3"/>
              </a:buClr>
              <a:buFont typeface="Arial" panose="020B0604020202020204" pitchFamily="34" charset="0"/>
              <a:buChar char="•"/>
            </a:pPr>
            <a:r>
              <a:rPr lang="en-GB" dirty="0"/>
              <a:t>build the brand and drive sales</a:t>
            </a:r>
          </a:p>
          <a:p>
            <a:pPr marL="342900" indent="-342900">
              <a:buClr>
                <a:srgbClr val="0077E3"/>
              </a:buClr>
              <a:buFont typeface="Arial" panose="020B0604020202020204" pitchFamily="34" charset="0"/>
              <a:buChar char="•"/>
            </a:pPr>
            <a:r>
              <a:rPr lang="en-GB" dirty="0"/>
              <a:t>meet the demands of other businesses using their services.</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445095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Net zero</a:t>
            </a:r>
            <a:endParaRPr lang="en-US" b="0" dirty="0"/>
          </a:p>
        </p:txBody>
      </p:sp>
      <p:sp>
        <p:nvSpPr>
          <p:cNvPr id="3" name="Content Placeholder 2"/>
          <p:cNvSpPr>
            <a:spLocks noGrp="1"/>
          </p:cNvSpPr>
          <p:nvPr>
            <p:ph sz="quarter" idx="10"/>
          </p:nvPr>
        </p:nvSpPr>
        <p:spPr>
          <a:xfrm>
            <a:off x="457200" y="1512000"/>
            <a:ext cx="8229600" cy="4248000"/>
          </a:xfrm>
        </p:spPr>
        <p:txBody>
          <a:bodyPr/>
          <a:lstStyle/>
          <a:p>
            <a:pPr lvl="2">
              <a:lnSpc>
                <a:spcPct val="100000"/>
              </a:lnSpc>
              <a:defRPr/>
            </a:pPr>
            <a:r>
              <a:rPr lang="en-GB" sz="2000" b="1" dirty="0"/>
              <a:t>Net zero</a:t>
            </a:r>
            <a:r>
              <a:rPr lang="en-GB" sz="2000" dirty="0"/>
              <a:t> is a strategy to reduce the amount of greenhouse gas emissions. The UK government aims for the country to be carbon neutral by 2050.</a:t>
            </a:r>
          </a:p>
          <a:p>
            <a:pPr lvl="2">
              <a:defRPr/>
            </a:pPr>
            <a:r>
              <a:rPr lang="en-GB" sz="2000" b="1" dirty="0"/>
              <a:t>How will net zero impact land-based and animal care industries?</a:t>
            </a:r>
          </a:p>
          <a:p>
            <a:pPr marL="342900" indent="-342900">
              <a:spcBef>
                <a:spcPts val="400"/>
              </a:spcBef>
              <a:spcAft>
                <a:spcPts val="400"/>
              </a:spcAft>
              <a:buClr>
                <a:srgbClr val="0077E3"/>
              </a:buClr>
              <a:buFont typeface="Arial" panose="020B0604020202020204" pitchFamily="34" charset="0"/>
              <a:buChar char="•"/>
            </a:pPr>
            <a:r>
              <a:rPr lang="en-GB" dirty="0"/>
              <a:t>Changes to working practices</a:t>
            </a:r>
          </a:p>
          <a:p>
            <a:pPr marL="342900" indent="-342900">
              <a:spcBef>
                <a:spcPts val="400"/>
              </a:spcBef>
              <a:spcAft>
                <a:spcPts val="400"/>
              </a:spcAft>
              <a:buClr>
                <a:srgbClr val="0077E3"/>
              </a:buClr>
              <a:buFont typeface="Arial" panose="020B0604020202020204" pitchFamily="34" charset="0"/>
              <a:buChar char="•"/>
            </a:pPr>
            <a:r>
              <a:rPr lang="en-GB" dirty="0"/>
              <a:t>Updating machinery</a:t>
            </a:r>
          </a:p>
          <a:p>
            <a:pPr marL="342900" indent="-342900">
              <a:spcBef>
                <a:spcPts val="400"/>
              </a:spcBef>
              <a:spcAft>
                <a:spcPts val="400"/>
              </a:spcAft>
              <a:buClr>
                <a:srgbClr val="0077E3"/>
              </a:buClr>
              <a:buFont typeface="Arial" panose="020B0604020202020204" pitchFamily="34" charset="0"/>
              <a:buChar char="•"/>
            </a:pPr>
            <a:r>
              <a:rPr lang="en-GB" dirty="0"/>
              <a:t>Reducing energy consumption (</a:t>
            </a:r>
            <a:r>
              <a:rPr lang="en-GB" dirty="0" err="1"/>
              <a:t>eg</a:t>
            </a:r>
            <a:r>
              <a:rPr lang="en-GB" dirty="0"/>
              <a:t> heat, light)</a:t>
            </a:r>
          </a:p>
          <a:p>
            <a:pPr marL="342900" indent="-342900">
              <a:spcBef>
                <a:spcPts val="400"/>
              </a:spcBef>
              <a:spcAft>
                <a:spcPts val="400"/>
              </a:spcAft>
              <a:buClr>
                <a:srgbClr val="0077E3"/>
              </a:buClr>
              <a:buFont typeface="Arial" panose="020B0604020202020204" pitchFamily="34" charset="0"/>
              <a:buChar char="•"/>
            </a:pPr>
            <a:r>
              <a:rPr lang="en-GB" dirty="0"/>
              <a:t>Converting from fossil fuels to renewable energy</a:t>
            </a:r>
          </a:p>
          <a:p>
            <a:pPr marL="342900" indent="-342900">
              <a:spcBef>
                <a:spcPts val="400"/>
              </a:spcBef>
              <a:spcAft>
                <a:spcPts val="400"/>
              </a:spcAft>
              <a:buClr>
                <a:srgbClr val="0077E3"/>
              </a:buClr>
              <a:buFont typeface="Arial" panose="020B0604020202020204" pitchFamily="34" charset="0"/>
              <a:buChar char="•"/>
            </a:pPr>
            <a:r>
              <a:rPr lang="en-GB" dirty="0"/>
              <a:t>Tree/hedgerow planting</a:t>
            </a:r>
          </a:p>
          <a:p>
            <a:pPr marL="342900" indent="-342900">
              <a:spcBef>
                <a:spcPts val="400"/>
              </a:spcBef>
              <a:spcAft>
                <a:spcPts val="400"/>
              </a:spcAft>
              <a:buClr>
                <a:srgbClr val="0077E3"/>
              </a:buClr>
              <a:buFont typeface="Arial" panose="020B0604020202020204" pitchFamily="34" charset="0"/>
              <a:buChar char="•"/>
            </a:pPr>
            <a:r>
              <a:rPr lang="en-GB" dirty="0"/>
              <a:t>Peat management</a:t>
            </a:r>
          </a:p>
          <a:p>
            <a:pPr marL="342900" indent="-342900">
              <a:spcBef>
                <a:spcPts val="400"/>
              </a:spcBef>
              <a:spcAft>
                <a:spcPts val="400"/>
              </a:spcAft>
              <a:buClr>
                <a:srgbClr val="0077E3"/>
              </a:buClr>
              <a:buFont typeface="Arial" panose="020B0604020202020204" pitchFamily="34" charset="0"/>
              <a:buChar char="•"/>
            </a:pPr>
            <a:r>
              <a:rPr lang="en-GB" dirty="0"/>
              <a:t>Methane management</a:t>
            </a:r>
          </a:p>
          <a:p>
            <a:pPr marL="342900" indent="-342900">
              <a:spcBef>
                <a:spcPts val="400"/>
              </a:spcBef>
              <a:spcAft>
                <a:spcPts val="400"/>
              </a:spcAft>
              <a:buClr>
                <a:srgbClr val="0077E3"/>
              </a:buClr>
              <a:buFont typeface="Arial" panose="020B0604020202020204" pitchFamily="34" charset="0"/>
              <a:buChar char="•"/>
            </a:pPr>
            <a:r>
              <a:rPr lang="en-GB" dirty="0"/>
              <a:t>Biomass crops</a:t>
            </a:r>
          </a:p>
          <a:p>
            <a:pPr lvl="2">
              <a:defRPr/>
            </a:pPr>
            <a:endParaRPr lang="en-GB" sz="1800" b="1" dirty="0"/>
          </a:p>
          <a:p>
            <a:pPr lvl="2">
              <a:defRPr/>
            </a:pPr>
            <a:endParaRPr lang="en-US" dirty="0"/>
          </a:p>
        </p:txBody>
      </p:sp>
      <p:pic>
        <p:nvPicPr>
          <p:cNvPr id="5" name="Picture 4" descr="A logo with text and green text&#10;&#10;Description automatically generated">
            <a:extLst>
              <a:ext uri="{FF2B5EF4-FFF2-40B4-BE49-F238E27FC236}">
                <a16:creationId xmlns:a16="http://schemas.microsoft.com/office/drawing/2014/main" id="{F7F0A594-AB43-9EDA-DF7F-20395332D0B2}"/>
              </a:ext>
            </a:extLst>
          </p:cNvPr>
          <p:cNvPicPr>
            <a:picLocks noChangeAspect="1"/>
          </p:cNvPicPr>
          <p:nvPr/>
        </p:nvPicPr>
        <p:blipFill>
          <a:blip r:embed="rId3"/>
          <a:stretch>
            <a:fillRect/>
          </a:stretch>
        </p:blipFill>
        <p:spPr>
          <a:xfrm>
            <a:off x="5292080" y="4688157"/>
            <a:ext cx="2514048" cy="1315685"/>
          </a:xfrm>
          <a:prstGeom prst="rect">
            <a:avLst/>
          </a:prstGeom>
        </p:spPr>
      </p:pic>
    </p:spTree>
    <p:extLst>
      <p:ext uri="{BB962C8B-B14F-4D97-AF65-F5344CB8AC3E}">
        <p14:creationId xmlns:p14="http://schemas.microsoft.com/office/powerpoint/2010/main" val="2431690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Corporate social responsibility</a:t>
            </a:r>
            <a:br>
              <a:rPr lang="en-GB" dirty="0"/>
            </a:br>
            <a:endParaRPr lang="en-US" b="0" dirty="0"/>
          </a:p>
        </p:txBody>
      </p:sp>
      <p:sp>
        <p:nvSpPr>
          <p:cNvPr id="3" name="Content Placeholder 2"/>
          <p:cNvSpPr>
            <a:spLocks noGrp="1"/>
          </p:cNvSpPr>
          <p:nvPr>
            <p:ph sz="quarter" idx="10"/>
          </p:nvPr>
        </p:nvSpPr>
        <p:spPr>
          <a:xfrm>
            <a:off x="457200" y="1512000"/>
            <a:ext cx="8229600" cy="4248000"/>
          </a:xfrm>
        </p:spPr>
        <p:txBody>
          <a:bodyPr/>
          <a:lstStyle/>
          <a:p>
            <a:pPr lvl="2">
              <a:defRPr/>
            </a:pPr>
            <a:r>
              <a:rPr lang="en-GB" sz="1800" b="1" dirty="0"/>
              <a:t>Corporate social responsibility (CSR)</a:t>
            </a:r>
            <a:r>
              <a:rPr lang="en-GB" sz="1800" dirty="0"/>
              <a:t> is a business strategy in which an organisation commits to work to enhance, rather than degrade, society and the environment. </a:t>
            </a:r>
          </a:p>
          <a:p>
            <a:pPr lvl="2">
              <a:defRPr/>
            </a:pPr>
            <a:r>
              <a:rPr lang="en-GB" sz="1800" b="1" dirty="0"/>
              <a:t>Pros</a:t>
            </a:r>
            <a:endParaRPr lang="en-GB" sz="1800" dirty="0"/>
          </a:p>
          <a:p>
            <a:pPr marL="285750" lvl="2" indent="-285750">
              <a:buClr>
                <a:srgbClr val="0077E3"/>
              </a:buClr>
              <a:buFont typeface="Arial" panose="020B0604020202020204" pitchFamily="34" charset="0"/>
              <a:buChar char="•"/>
              <a:defRPr/>
            </a:pPr>
            <a:r>
              <a:rPr lang="en-GB" sz="1800" dirty="0"/>
              <a:t>Positive company image.</a:t>
            </a:r>
          </a:p>
          <a:p>
            <a:pPr marL="285750" lvl="2" indent="-285750">
              <a:buClr>
                <a:srgbClr val="0077E3"/>
              </a:buClr>
              <a:buFont typeface="Arial" panose="020B0604020202020204" pitchFamily="34" charset="0"/>
              <a:buChar char="•"/>
              <a:defRPr/>
            </a:pPr>
            <a:r>
              <a:rPr lang="en-GB" sz="1800" dirty="0"/>
              <a:t>Customer retention and loyalty.</a:t>
            </a:r>
          </a:p>
          <a:p>
            <a:pPr marL="285750" lvl="2" indent="-285750">
              <a:buClr>
                <a:srgbClr val="0077E3"/>
              </a:buClr>
              <a:buFont typeface="Arial" panose="020B0604020202020204" pitchFamily="34" charset="0"/>
              <a:buChar char="•"/>
              <a:defRPr/>
            </a:pPr>
            <a:r>
              <a:rPr lang="en-GB" sz="1800" dirty="0"/>
              <a:t>Ethical standards.</a:t>
            </a:r>
          </a:p>
          <a:p>
            <a:pPr marL="285750" lvl="2" indent="-285750">
              <a:buClr>
                <a:srgbClr val="0077E3"/>
              </a:buClr>
              <a:buFont typeface="Arial" panose="020B0604020202020204" pitchFamily="34" charset="0"/>
              <a:buChar char="•"/>
              <a:defRPr/>
            </a:pPr>
            <a:r>
              <a:rPr lang="en-GB" sz="1800" dirty="0"/>
              <a:t>Transparent business mode.</a:t>
            </a:r>
          </a:p>
          <a:p>
            <a:pPr lvl="2">
              <a:defRPr/>
            </a:pPr>
            <a:r>
              <a:rPr lang="en-GB" sz="1800" b="1" dirty="0"/>
              <a:t>Cons</a:t>
            </a:r>
            <a:endParaRPr lang="en-GB" sz="1800" dirty="0"/>
          </a:p>
          <a:p>
            <a:pPr marL="285750" lvl="2" indent="-285750">
              <a:buClr>
                <a:srgbClr val="0077E3"/>
              </a:buClr>
              <a:buFont typeface="Arial" panose="020B0604020202020204" pitchFamily="34" charset="0"/>
              <a:buChar char="•"/>
              <a:defRPr/>
            </a:pPr>
            <a:r>
              <a:rPr lang="en-GB" sz="1800" dirty="0"/>
              <a:t>CSR benefits are not easily measured, so CSR may be a waste of money.</a:t>
            </a:r>
          </a:p>
          <a:p>
            <a:pPr marL="285750" lvl="2" indent="-285750">
              <a:buClr>
                <a:srgbClr val="0077E3"/>
              </a:buClr>
              <a:buFont typeface="Arial" panose="020B0604020202020204" pitchFamily="34" charset="0"/>
              <a:buChar char="•"/>
              <a:defRPr/>
            </a:pPr>
            <a:r>
              <a:rPr lang="en-GB" sz="1800" dirty="0"/>
              <a:t>Brand and consumer trust can be damaged if promises are broken.</a:t>
            </a:r>
          </a:p>
          <a:p>
            <a:pPr marL="285750" lvl="2" indent="-285750">
              <a:buClr>
                <a:srgbClr val="0077E3"/>
              </a:buClr>
              <a:buFont typeface="Arial" panose="020B0604020202020204" pitchFamily="34" charset="0"/>
              <a:buChar char="•"/>
              <a:defRPr/>
            </a:pPr>
            <a:r>
              <a:rPr lang="en-GB" sz="1800" dirty="0"/>
              <a:t>Businesses can be accused of ‘</a:t>
            </a:r>
            <a:r>
              <a:rPr lang="en-GB" sz="1800" b="1" dirty="0"/>
              <a:t>greenwashing</a:t>
            </a:r>
            <a:r>
              <a:rPr lang="en-GB" sz="1800" dirty="0"/>
              <a:t>’. </a:t>
            </a:r>
          </a:p>
          <a:p>
            <a:pPr lvl="2">
              <a:defRPr/>
            </a:pPr>
            <a:endParaRPr lang="en-GB" dirty="0"/>
          </a:p>
          <a:p>
            <a:pPr lvl="2">
              <a:defRPr/>
            </a:pPr>
            <a:endParaRPr lang="en-US" dirty="0"/>
          </a:p>
        </p:txBody>
      </p:sp>
      <p:pic>
        <p:nvPicPr>
          <p:cNvPr id="5" name="Picture 4" descr="A group of people standing and standing in front of white letters&#10;&#10;Description automatically generated">
            <a:extLst>
              <a:ext uri="{FF2B5EF4-FFF2-40B4-BE49-F238E27FC236}">
                <a16:creationId xmlns:a16="http://schemas.microsoft.com/office/drawing/2014/main" id="{41C29BB9-CA83-379E-00B3-F0F98B99FA6D}"/>
              </a:ext>
            </a:extLst>
          </p:cNvPr>
          <p:cNvPicPr>
            <a:picLocks noChangeAspect="1"/>
          </p:cNvPicPr>
          <p:nvPr/>
        </p:nvPicPr>
        <p:blipFill>
          <a:blip r:embed="rId3"/>
          <a:stretch>
            <a:fillRect/>
          </a:stretch>
        </p:blipFill>
        <p:spPr>
          <a:xfrm>
            <a:off x="4788024" y="2420888"/>
            <a:ext cx="3250704" cy="1701202"/>
          </a:xfrm>
          <a:prstGeom prst="rect">
            <a:avLst/>
          </a:prstGeom>
        </p:spPr>
      </p:pic>
    </p:spTree>
    <p:extLst>
      <p:ext uri="{BB962C8B-B14F-4D97-AF65-F5344CB8AC3E}">
        <p14:creationId xmlns:p14="http://schemas.microsoft.com/office/powerpoint/2010/main" val="881538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500"/>
                                        <p:tgtEl>
                                          <p:spTgt spid="3">
                                            <p:txEl>
                                              <p:pRg st="6" end="6"/>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500"/>
                                        <p:tgtEl>
                                          <p:spTgt spid="3">
                                            <p:txEl>
                                              <p:pRg st="7" end="7"/>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fade">
                                      <p:cBhvr>
                                        <p:cTn id="3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D4FF8-D6C8-4E6F-BD9C-6B4A39AD4820}"/>
              </a:ext>
            </a:extLst>
          </p:cNvPr>
          <p:cNvSpPr>
            <a:spLocks noGrp="1"/>
          </p:cNvSpPr>
          <p:nvPr>
            <p:ph type="title"/>
          </p:nvPr>
        </p:nvSpPr>
        <p:spPr/>
        <p:txBody>
          <a:bodyPr/>
          <a:lstStyle/>
          <a:p>
            <a:r>
              <a:rPr lang="en-GB" dirty="0"/>
              <a:t>Stakeholders </a:t>
            </a:r>
          </a:p>
        </p:txBody>
      </p:sp>
      <p:sp>
        <p:nvSpPr>
          <p:cNvPr id="3" name="Content Placeholder 2">
            <a:extLst>
              <a:ext uri="{FF2B5EF4-FFF2-40B4-BE49-F238E27FC236}">
                <a16:creationId xmlns:a16="http://schemas.microsoft.com/office/drawing/2014/main" id="{2BB144AE-B4CD-45DF-A1EC-B85351A09E80}"/>
              </a:ext>
            </a:extLst>
          </p:cNvPr>
          <p:cNvSpPr>
            <a:spLocks noGrp="1"/>
          </p:cNvSpPr>
          <p:nvPr>
            <p:ph sz="quarter" idx="10"/>
          </p:nvPr>
        </p:nvSpPr>
        <p:spPr>
          <a:xfrm>
            <a:off x="457200" y="1512000"/>
            <a:ext cx="4978896" cy="4248000"/>
          </a:xfrm>
        </p:spPr>
        <p:txBody>
          <a:bodyPr/>
          <a:lstStyle/>
          <a:p>
            <a:r>
              <a:rPr lang="en-GB" dirty="0"/>
              <a:t>All businesses have </a:t>
            </a:r>
            <a:r>
              <a:rPr lang="en-GB" b="1" dirty="0"/>
              <a:t>internal stakeholders </a:t>
            </a:r>
            <a:r>
              <a:rPr lang="en-GB" dirty="0"/>
              <a:t>(</a:t>
            </a:r>
            <a:r>
              <a:rPr lang="en-GB" dirty="0" err="1"/>
              <a:t>eg</a:t>
            </a:r>
            <a:r>
              <a:rPr lang="en-GB" dirty="0"/>
              <a:t> employees, managers).</a:t>
            </a:r>
          </a:p>
          <a:p>
            <a:r>
              <a:rPr lang="en-GB" dirty="0"/>
              <a:t>Outside a business are people and groups who have an interest either financially, legally or because they hold similar views. These are </a:t>
            </a:r>
            <a:r>
              <a:rPr lang="en-GB" b="1" dirty="0"/>
              <a:t>external stakeholders </a:t>
            </a:r>
            <a:r>
              <a:rPr lang="en-GB" dirty="0"/>
              <a:t>(</a:t>
            </a:r>
            <a:r>
              <a:rPr lang="en-GB" dirty="0" err="1"/>
              <a:t>eg</a:t>
            </a:r>
            <a:r>
              <a:rPr lang="en-GB" dirty="0"/>
              <a:t> customers, local community). </a:t>
            </a:r>
          </a:p>
          <a:p>
            <a:r>
              <a:rPr lang="en-GB" dirty="0"/>
              <a:t>In the wider sense, there are </a:t>
            </a:r>
            <a:r>
              <a:rPr lang="en-GB" b="1" dirty="0"/>
              <a:t>macro-level stakeholders</a:t>
            </a:r>
            <a:r>
              <a:rPr lang="en-GB" dirty="0"/>
              <a:t> as well: international bodies, governments, industry groups, unions, etc.  </a:t>
            </a:r>
          </a:p>
          <a:p>
            <a:endParaRPr lang="en-GB" dirty="0"/>
          </a:p>
        </p:txBody>
      </p:sp>
      <p:sp>
        <p:nvSpPr>
          <p:cNvPr id="5" name="Rectangle 4">
            <a:extLst>
              <a:ext uri="{FF2B5EF4-FFF2-40B4-BE49-F238E27FC236}">
                <a16:creationId xmlns:a16="http://schemas.microsoft.com/office/drawing/2014/main" id="{86E4FDCB-336D-40B2-9C18-CA7301BB0068}"/>
              </a:ext>
            </a:extLst>
          </p:cNvPr>
          <p:cNvSpPr/>
          <p:nvPr/>
        </p:nvSpPr>
        <p:spPr>
          <a:xfrm>
            <a:off x="4337669" y="1512000"/>
            <a:ext cx="1674491" cy="2953891"/>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7" name="Picture 6" descr="A group of people around a pie chart&#10;&#10;Description automatically generated">
            <a:extLst>
              <a:ext uri="{FF2B5EF4-FFF2-40B4-BE49-F238E27FC236}">
                <a16:creationId xmlns:a16="http://schemas.microsoft.com/office/drawing/2014/main" id="{23B94CF4-BA82-596B-FB51-879E02AF87B8}"/>
              </a:ext>
            </a:extLst>
          </p:cNvPr>
          <p:cNvPicPr>
            <a:picLocks noChangeAspect="1"/>
          </p:cNvPicPr>
          <p:nvPr/>
        </p:nvPicPr>
        <p:blipFill>
          <a:blip r:embed="rId3"/>
          <a:stretch>
            <a:fillRect/>
          </a:stretch>
        </p:blipFill>
        <p:spPr>
          <a:xfrm>
            <a:off x="5436096" y="1827641"/>
            <a:ext cx="3476956" cy="2322607"/>
          </a:xfrm>
          <a:prstGeom prst="rect">
            <a:avLst/>
          </a:prstGeom>
        </p:spPr>
      </p:pic>
    </p:spTree>
    <p:extLst>
      <p:ext uri="{BB962C8B-B14F-4D97-AF65-F5344CB8AC3E}">
        <p14:creationId xmlns:p14="http://schemas.microsoft.com/office/powerpoint/2010/main" val="1801876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33FC3-6C6D-4340-FB38-F6F66A133764}"/>
              </a:ext>
            </a:extLst>
          </p:cNvPr>
          <p:cNvSpPr>
            <a:spLocks noGrp="1"/>
          </p:cNvSpPr>
          <p:nvPr>
            <p:ph type="title"/>
          </p:nvPr>
        </p:nvSpPr>
        <p:spPr/>
        <p:txBody>
          <a:bodyPr/>
          <a:lstStyle/>
          <a:p>
            <a:r>
              <a:rPr lang="en-US" dirty="0"/>
              <a:t>Concerns and expectations of key stakeholders</a:t>
            </a:r>
            <a:endParaRPr lang="en-GB" dirty="0"/>
          </a:p>
        </p:txBody>
      </p:sp>
      <p:sp>
        <p:nvSpPr>
          <p:cNvPr id="3" name="Content Placeholder 2">
            <a:extLst>
              <a:ext uri="{FF2B5EF4-FFF2-40B4-BE49-F238E27FC236}">
                <a16:creationId xmlns:a16="http://schemas.microsoft.com/office/drawing/2014/main" id="{CB665D04-4C06-CCBE-5341-17ED13CAB1FF}"/>
              </a:ext>
            </a:extLst>
          </p:cNvPr>
          <p:cNvSpPr>
            <a:spLocks noGrp="1"/>
          </p:cNvSpPr>
          <p:nvPr>
            <p:ph sz="quarter" idx="10"/>
          </p:nvPr>
        </p:nvSpPr>
        <p:spPr>
          <a:xfrm>
            <a:off x="457200" y="1602000"/>
            <a:ext cx="8229600" cy="4248000"/>
          </a:xfrm>
        </p:spPr>
        <p:txBody>
          <a:bodyPr/>
          <a:lstStyle/>
          <a:p>
            <a:r>
              <a:rPr lang="en-US" sz="1800" dirty="0"/>
              <a:t>Sustainability can place competing expectations on different groups.</a:t>
            </a:r>
          </a:p>
          <a:p>
            <a:r>
              <a:rPr lang="en-US" sz="1800" b="1" dirty="0"/>
              <a:t>Individuals</a:t>
            </a:r>
            <a:r>
              <a:rPr lang="en-US" sz="1800" dirty="0"/>
              <a:t>:</a:t>
            </a:r>
            <a:r>
              <a:rPr lang="en-US" sz="1800" b="1" dirty="0"/>
              <a:t> </a:t>
            </a:r>
            <a:r>
              <a:rPr lang="en-US" sz="1800" dirty="0"/>
              <a:t>concerns about livelihoods/prosperity in the short term (economic) but also about the impact of climate change on future generations (environmental, social, human).</a:t>
            </a:r>
          </a:p>
          <a:p>
            <a:r>
              <a:rPr lang="en-US" sz="1800" b="1" dirty="0"/>
              <a:t>Businesses</a:t>
            </a:r>
            <a:r>
              <a:rPr lang="en-US" sz="1800" dirty="0"/>
              <a:t>:</a:t>
            </a:r>
            <a:r>
              <a:rPr lang="en-US" sz="1800" b="1" dirty="0"/>
              <a:t> </a:t>
            </a:r>
            <a:r>
              <a:rPr lang="en-US" sz="1800" dirty="0"/>
              <a:t>higher costs involved in sourcing sustainable materials (economic); increased costs of ethical supply chains; legal expectations to meet sustainability goals (social); need to please consumers who are making greener product choices (economic/environmental).</a:t>
            </a:r>
          </a:p>
          <a:p>
            <a:r>
              <a:rPr lang="en-US" sz="1800" b="1" dirty="0"/>
              <a:t>Governments</a:t>
            </a:r>
            <a:r>
              <a:rPr lang="en-US" sz="1800" dirty="0"/>
              <a:t>: held to account internationally to meet global sustainability goals (social, environmental); duty to support sustainability to protect their citizens’ wellbeing/health (social, human); short-term pressure to create jobs and manage a prosperous economy (economic</a:t>
            </a:r>
            <a:r>
              <a:rPr lang="en-US" dirty="0"/>
              <a:t>).</a:t>
            </a:r>
            <a:endParaRPr lang="en-GB" dirty="0"/>
          </a:p>
        </p:txBody>
      </p:sp>
    </p:spTree>
    <p:extLst>
      <p:ext uri="{BB962C8B-B14F-4D97-AF65-F5344CB8AC3E}">
        <p14:creationId xmlns:p14="http://schemas.microsoft.com/office/powerpoint/2010/main" val="11079246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Props1.xml><?xml version="1.0" encoding="utf-8"?>
<ds:datastoreItem xmlns:ds="http://schemas.openxmlformats.org/officeDocument/2006/customXml" ds:itemID="{97FE69FD-6B68-4CC7-9A14-53EA99C085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3.xml><?xml version="1.0" encoding="utf-8"?>
<ds:datastoreItem xmlns:ds="http://schemas.openxmlformats.org/officeDocument/2006/customXml" ds:itemID="{9C833BF2-9BFB-4A68-8BD8-AD0B9BF3D994}">
  <ds:schemaRefs>
    <ds:schemaRef ds:uri="http://purl.org/dc/dcmitype/"/>
    <ds:schemaRef ds:uri="http://schemas.microsoft.com/office/infopath/2007/PartnerControls"/>
    <ds:schemaRef ds:uri="http://purl.org/dc/elements/1.1/"/>
    <ds:schemaRef ds:uri="http://purl.org/dc/terms/"/>
    <ds:schemaRef ds:uri="http://schemas.microsoft.com/office/2006/documentManagement/types"/>
    <ds:schemaRef ds:uri="http://schemas.microsoft.com/office/2006/metadata/properties"/>
    <ds:schemaRef ds:uri="http://schemas.openxmlformats.org/package/2006/metadata/core-properties"/>
    <ds:schemaRef ds:uri="dc27f8d2-3406-4c8c-bba2-d1bd495ca71b"/>
    <ds:schemaRef ds:uri="9aa5bd41-8bfc-4bb4-b44b-3ff9857b89c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TotalTime>
  <Words>837</Words>
  <Application>Microsoft Office PowerPoint</Application>
  <PresentationFormat>On-screen Show (4:3)</PresentationFormat>
  <Paragraphs>90</Paragraphs>
  <Slides>12</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Lucida Grande</vt:lpstr>
      <vt:lpstr>Times New Roman</vt:lpstr>
      <vt:lpstr>Default Design</vt:lpstr>
      <vt:lpstr>2.2 The concept of sustainable development   PowerPoint 8: Micro SDGs</vt:lpstr>
      <vt:lpstr>Objectives</vt:lpstr>
      <vt:lpstr>Business sustainability plans</vt:lpstr>
      <vt:lpstr>Your turn</vt:lpstr>
      <vt:lpstr>Carbon footprints</vt:lpstr>
      <vt:lpstr>Net zero</vt:lpstr>
      <vt:lpstr>Corporate social responsibility </vt:lpstr>
      <vt:lpstr>Stakeholders </vt:lpstr>
      <vt:lpstr>Concerns and expectations of key stakeholders</vt:lpstr>
      <vt:lpstr>Competitive and economic impacts  </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227</cp:revision>
  <dcterms:created xsi:type="dcterms:W3CDTF">2013-05-28T00:38:54Z</dcterms:created>
  <dcterms:modified xsi:type="dcterms:W3CDTF">2024-03-18T15:25:32Z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