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372" r:id="rId5"/>
    <p:sldId id="361" r:id="rId6"/>
    <p:sldId id="352" r:id="rId7"/>
    <p:sldId id="363" r:id="rId8"/>
    <p:sldId id="358" r:id="rId9"/>
    <p:sldId id="356" r:id="rId10"/>
    <p:sldId id="357" r:id="rId11"/>
    <p:sldId id="348"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0603EB-72F6-4DD2-B7D7-C73408B09D1E}" v="6" dt="2023-08-01T15:08:19.8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92925" autoAdjust="0"/>
  </p:normalViewPr>
  <p:slideViewPr>
    <p:cSldViewPr showGuides="1">
      <p:cViewPr varScale="1">
        <p:scale>
          <a:sx n="67" d="100"/>
          <a:sy n="67" d="100"/>
        </p:scale>
        <p:origin x="998"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A88005C-F524-4B20-BF48-1121E1B87DDD}"/>
    <pc:docChg chg="custSel delSld modSld">
      <pc:chgData name="Caroline Prodger" userId="e4ef2e75-b60b-401b-8ebe-291bdcf405f4" providerId="ADAL" clId="{5A88005C-F524-4B20-BF48-1121E1B87DDD}" dt="2023-07-18T12:11:03.793" v="274" actId="20577"/>
      <pc:docMkLst>
        <pc:docMk/>
      </pc:docMkLst>
      <pc:sldChg chg="modSp mod">
        <pc:chgData name="Caroline Prodger" userId="e4ef2e75-b60b-401b-8ebe-291bdcf405f4" providerId="ADAL" clId="{5A88005C-F524-4B20-BF48-1121E1B87DDD}" dt="2023-07-18T12:11:03.793" v="274" actId="20577"/>
        <pc:sldMkLst>
          <pc:docMk/>
          <pc:sldMk cId="0" sldId="256"/>
        </pc:sldMkLst>
        <pc:spChg chg="mod">
          <ac:chgData name="Caroline Prodger" userId="e4ef2e75-b60b-401b-8ebe-291bdcf405f4" providerId="ADAL" clId="{5A88005C-F524-4B20-BF48-1121E1B87DDD}" dt="2023-07-18T12:11:03.793" v="274" actId="20577"/>
          <ac:spMkLst>
            <pc:docMk/>
            <pc:sldMk cId="0" sldId="256"/>
            <ac:spMk id="2053" creationId="{00000000-0000-0000-0000-000000000000}"/>
          </ac:spMkLst>
        </pc:spChg>
      </pc:sldChg>
      <pc:sldChg chg="addSp modSp mod">
        <pc:chgData name="Caroline Prodger" userId="e4ef2e75-b60b-401b-8ebe-291bdcf405f4" providerId="ADAL" clId="{5A88005C-F524-4B20-BF48-1121E1B87DDD}" dt="2023-07-18T01:32:21.455" v="261" actId="1076"/>
        <pc:sldMkLst>
          <pc:docMk/>
          <pc:sldMk cId="631713007" sldId="356"/>
        </pc:sldMkLst>
        <pc:spChg chg="mod">
          <ac:chgData name="Caroline Prodger" userId="e4ef2e75-b60b-401b-8ebe-291bdcf405f4" providerId="ADAL" clId="{5A88005C-F524-4B20-BF48-1121E1B87DDD}" dt="2023-07-18T01:30:44.297" v="254" actId="20577"/>
          <ac:spMkLst>
            <pc:docMk/>
            <pc:sldMk cId="631713007" sldId="356"/>
            <ac:spMk id="2" creationId="{72B74688-0FB4-4312-A473-8AC69539154F}"/>
          </ac:spMkLst>
        </pc:spChg>
        <pc:picChg chg="add mod modCrop">
          <ac:chgData name="Caroline Prodger" userId="e4ef2e75-b60b-401b-8ebe-291bdcf405f4" providerId="ADAL" clId="{5A88005C-F524-4B20-BF48-1121E1B87DDD}" dt="2023-07-18T01:32:21.455" v="261" actId="1076"/>
          <ac:picMkLst>
            <pc:docMk/>
            <pc:sldMk cId="631713007" sldId="356"/>
            <ac:picMk id="5" creationId="{BE7FA92E-342C-3168-1CB1-6EF2E61B50B2}"/>
          </ac:picMkLst>
        </pc:picChg>
      </pc:sldChg>
      <pc:sldChg chg="addSp delSp modSp mod delAnim">
        <pc:chgData name="Caroline Prodger" userId="e4ef2e75-b60b-401b-8ebe-291bdcf405f4" providerId="ADAL" clId="{5A88005C-F524-4B20-BF48-1121E1B87DDD}" dt="2023-07-18T01:28:36.712" v="237" actId="20577"/>
        <pc:sldMkLst>
          <pc:docMk/>
          <pc:sldMk cId="2081793637" sldId="357"/>
        </pc:sldMkLst>
        <pc:spChg chg="mod">
          <ac:chgData name="Caroline Prodger" userId="e4ef2e75-b60b-401b-8ebe-291bdcf405f4" providerId="ADAL" clId="{5A88005C-F524-4B20-BF48-1121E1B87DDD}" dt="2023-07-18T01:28:36.712" v="237" actId="20577"/>
          <ac:spMkLst>
            <pc:docMk/>
            <pc:sldMk cId="2081793637" sldId="357"/>
            <ac:spMk id="2" creationId="{12DFBAF4-BFF7-4142-8C80-7A925B82870E}"/>
          </ac:spMkLst>
        </pc:spChg>
        <pc:spChg chg="mod">
          <ac:chgData name="Caroline Prodger" userId="e4ef2e75-b60b-401b-8ebe-291bdcf405f4" providerId="ADAL" clId="{5A88005C-F524-4B20-BF48-1121E1B87DDD}" dt="2023-07-18T01:28:11.357" v="214" actId="14100"/>
          <ac:spMkLst>
            <pc:docMk/>
            <pc:sldMk cId="2081793637" sldId="357"/>
            <ac:spMk id="3" creationId="{C20098BE-6D11-42BB-AC06-952F9E6A14B9}"/>
          </ac:spMkLst>
        </pc:spChg>
        <pc:spChg chg="add mod">
          <ac:chgData name="Caroline Prodger" userId="e4ef2e75-b60b-401b-8ebe-291bdcf405f4" providerId="ADAL" clId="{5A88005C-F524-4B20-BF48-1121E1B87DDD}" dt="2023-07-18T01:28:02.974" v="213" actId="20577"/>
          <ac:spMkLst>
            <pc:docMk/>
            <pc:sldMk cId="2081793637" sldId="357"/>
            <ac:spMk id="5" creationId="{5E24DFA3-B97D-0C5A-1E17-A6671FBF343D}"/>
          </ac:spMkLst>
        </pc:spChg>
        <pc:picChg chg="del">
          <ac:chgData name="Caroline Prodger" userId="e4ef2e75-b60b-401b-8ebe-291bdcf405f4" providerId="ADAL" clId="{5A88005C-F524-4B20-BF48-1121E1B87DDD}" dt="2023-07-18T01:25:24.523" v="0" actId="478"/>
          <ac:picMkLst>
            <pc:docMk/>
            <pc:sldMk cId="2081793637" sldId="357"/>
            <ac:picMk id="4" creationId="{E313D27E-2D47-4AF9-B557-679DCC07F807}"/>
          </ac:picMkLst>
        </pc:picChg>
        <pc:picChg chg="del">
          <ac:chgData name="Caroline Prodger" userId="e4ef2e75-b60b-401b-8ebe-291bdcf405f4" providerId="ADAL" clId="{5A88005C-F524-4B20-BF48-1121E1B87DDD}" dt="2023-07-18T01:25:26.078" v="1" actId="478"/>
          <ac:picMkLst>
            <pc:docMk/>
            <pc:sldMk cId="2081793637" sldId="357"/>
            <ac:picMk id="7" creationId="{BFEB48B7-0320-40DF-B495-183C1DE9E596}"/>
          </ac:picMkLst>
        </pc:picChg>
        <pc:picChg chg="del">
          <ac:chgData name="Caroline Prodger" userId="e4ef2e75-b60b-401b-8ebe-291bdcf405f4" providerId="ADAL" clId="{5A88005C-F524-4B20-BF48-1121E1B87DDD}" dt="2023-07-18T01:25:28.766" v="2" actId="478"/>
          <ac:picMkLst>
            <pc:docMk/>
            <pc:sldMk cId="2081793637" sldId="357"/>
            <ac:picMk id="8" creationId="{97251F04-F90B-4D54-8FAA-4BEC31620C04}"/>
          </ac:picMkLst>
        </pc:picChg>
      </pc:sldChg>
      <pc:sldChg chg="addSp modSp mod">
        <pc:chgData name="Caroline Prodger" userId="e4ef2e75-b60b-401b-8ebe-291bdcf405f4" providerId="ADAL" clId="{5A88005C-F524-4B20-BF48-1121E1B87DDD}" dt="2023-07-18T01:30:34.329" v="250" actId="20577"/>
        <pc:sldMkLst>
          <pc:docMk/>
          <pc:sldMk cId="4059527372" sldId="358"/>
        </pc:sldMkLst>
        <pc:spChg chg="mod">
          <ac:chgData name="Caroline Prodger" userId="e4ef2e75-b60b-401b-8ebe-291bdcf405f4" providerId="ADAL" clId="{5A88005C-F524-4B20-BF48-1121E1B87DDD}" dt="2023-07-18T01:30:34.329" v="250" actId="20577"/>
          <ac:spMkLst>
            <pc:docMk/>
            <pc:sldMk cId="4059527372" sldId="358"/>
            <ac:spMk id="2" creationId="{F9C12B8C-C100-4C8B-AEB2-75F4877A43B6}"/>
          </ac:spMkLst>
        </pc:spChg>
        <pc:spChg chg="mod">
          <ac:chgData name="Caroline Prodger" userId="e4ef2e75-b60b-401b-8ebe-291bdcf405f4" providerId="ADAL" clId="{5A88005C-F524-4B20-BF48-1121E1B87DDD}" dt="2023-07-18T01:29:48.079" v="240" actId="14100"/>
          <ac:spMkLst>
            <pc:docMk/>
            <pc:sldMk cId="4059527372" sldId="358"/>
            <ac:spMk id="3" creationId="{16BB571F-D5B2-45E6-9F2C-7D539EABCAB2}"/>
          </ac:spMkLst>
        </pc:spChg>
        <pc:spChg chg="mod">
          <ac:chgData name="Caroline Prodger" userId="e4ef2e75-b60b-401b-8ebe-291bdcf405f4" providerId="ADAL" clId="{5A88005C-F524-4B20-BF48-1121E1B87DDD}" dt="2023-07-18T01:29:56.023" v="241" actId="1076"/>
          <ac:spMkLst>
            <pc:docMk/>
            <pc:sldMk cId="4059527372" sldId="358"/>
            <ac:spMk id="6" creationId="{29F1E456-37DD-4DE0-84B2-6CB840748C8B}"/>
          </ac:spMkLst>
        </pc:spChg>
        <pc:picChg chg="add mod">
          <ac:chgData name="Caroline Prodger" userId="e4ef2e75-b60b-401b-8ebe-291bdcf405f4" providerId="ADAL" clId="{5A88005C-F524-4B20-BF48-1121E1B87DDD}" dt="2023-07-18T01:30:28.079" v="246" actId="1076"/>
          <ac:picMkLst>
            <pc:docMk/>
            <pc:sldMk cId="4059527372" sldId="358"/>
            <ac:picMk id="5" creationId="{A3AFC087-01D5-B88F-DD9A-47CAC248139D}"/>
          </ac:picMkLst>
        </pc:picChg>
      </pc:sldChg>
      <pc:sldChg chg="del">
        <pc:chgData name="Caroline Prodger" userId="e4ef2e75-b60b-401b-8ebe-291bdcf405f4" providerId="ADAL" clId="{5A88005C-F524-4B20-BF48-1121E1B87DDD}" dt="2023-07-18T01:33:02.972" v="262" actId="2696"/>
        <pc:sldMkLst>
          <pc:docMk/>
          <pc:sldMk cId="985096598" sldId="360"/>
        </pc:sldMkLst>
      </pc:sldChg>
      <pc:sldChg chg="addSp modSp mod">
        <pc:chgData name="Caroline Prodger" userId="e4ef2e75-b60b-401b-8ebe-291bdcf405f4" providerId="ADAL" clId="{5A88005C-F524-4B20-BF48-1121E1B87DDD}" dt="2023-07-18T01:33:40.307" v="271" actId="1076"/>
        <pc:sldMkLst>
          <pc:docMk/>
          <pc:sldMk cId="3186077872" sldId="361"/>
        </pc:sldMkLst>
        <pc:spChg chg="mod">
          <ac:chgData name="Caroline Prodger" userId="e4ef2e75-b60b-401b-8ebe-291bdcf405f4" providerId="ADAL" clId="{5A88005C-F524-4B20-BF48-1121E1B87DDD}" dt="2023-07-18T01:33:33.031" v="269" actId="1076"/>
          <ac:spMkLst>
            <pc:docMk/>
            <pc:sldMk cId="3186077872" sldId="361"/>
            <ac:spMk id="3" creationId="{FD7CCF6B-4A56-41D4-BB00-E696C8817FCD}"/>
          </ac:spMkLst>
        </pc:spChg>
        <pc:picChg chg="add mod modCrop">
          <ac:chgData name="Caroline Prodger" userId="e4ef2e75-b60b-401b-8ebe-291bdcf405f4" providerId="ADAL" clId="{5A88005C-F524-4B20-BF48-1121E1B87DDD}" dt="2023-07-18T01:33:40.307" v="271" actId="1076"/>
          <ac:picMkLst>
            <pc:docMk/>
            <pc:sldMk cId="3186077872" sldId="361"/>
            <ac:picMk id="4" creationId="{105D2F7B-5E93-85E4-F289-CFA0FE369C12}"/>
          </ac:picMkLst>
        </pc:picChg>
      </pc:sldChg>
    </pc:docChg>
  </pc:docChgLst>
  <pc:docChgLst>
    <pc:chgData name="Caroline Prodger" userId="e4ef2e75-b60b-401b-8ebe-291bdcf405f4" providerId="ADAL" clId="{F90603EB-72F6-4DD2-B7D7-C73408B09D1E}"/>
    <pc:docChg chg="custSel modSld">
      <pc:chgData name="Caroline Prodger" userId="e4ef2e75-b60b-401b-8ebe-291bdcf405f4" providerId="ADAL" clId="{F90603EB-72F6-4DD2-B7D7-C73408B09D1E}" dt="2023-08-01T15:08:32.268" v="40" actId="1076"/>
      <pc:docMkLst>
        <pc:docMk/>
      </pc:docMkLst>
      <pc:sldChg chg="addSp delSp modSp mod delCm modCm">
        <pc:chgData name="Caroline Prodger" userId="e4ef2e75-b60b-401b-8ebe-291bdcf405f4" providerId="ADAL" clId="{F90603EB-72F6-4DD2-B7D7-C73408B09D1E}" dt="2023-08-01T15:02:44.814" v="13" actId="1076"/>
        <pc:sldMkLst>
          <pc:docMk/>
          <pc:sldMk cId="1350976473" sldId="352"/>
        </pc:sldMkLst>
        <pc:spChg chg="mod">
          <ac:chgData name="Caroline Prodger" userId="e4ef2e75-b60b-401b-8ebe-291bdcf405f4" providerId="ADAL" clId="{F90603EB-72F6-4DD2-B7D7-C73408B09D1E}" dt="2023-08-01T15:02:42.069" v="12" actId="1076"/>
          <ac:spMkLst>
            <pc:docMk/>
            <pc:sldMk cId="1350976473" sldId="352"/>
            <ac:spMk id="3" creationId="{D0D447B8-9853-408F-BF0E-45E32CC09C5F}"/>
          </ac:spMkLst>
        </pc:spChg>
        <pc:picChg chg="del">
          <ac:chgData name="Caroline Prodger" userId="e4ef2e75-b60b-401b-8ebe-291bdcf405f4" providerId="ADAL" clId="{F90603EB-72F6-4DD2-B7D7-C73408B09D1E}" dt="2023-08-01T14:57:11.374" v="5" actId="478"/>
          <ac:picMkLst>
            <pc:docMk/>
            <pc:sldMk cId="1350976473" sldId="352"/>
            <ac:picMk id="4" creationId="{67695A1C-5ABD-415D-A6DF-1DD2ACE560CE}"/>
          </ac:picMkLst>
        </pc:picChg>
        <pc:picChg chg="add mod">
          <ac:chgData name="Caroline Prodger" userId="e4ef2e75-b60b-401b-8ebe-291bdcf405f4" providerId="ADAL" clId="{F90603EB-72F6-4DD2-B7D7-C73408B09D1E}" dt="2023-08-01T15:02:44.814" v="13" actId="1076"/>
          <ac:picMkLst>
            <pc:docMk/>
            <pc:sldMk cId="1350976473" sldId="352"/>
            <ac:picMk id="6" creationId="{A4F83F3B-B55D-B50E-557F-466BB773CA44}"/>
          </ac:picMkLst>
        </pc:picChg>
      </pc:sldChg>
      <pc:sldChg chg="addSp delSp modSp mod">
        <pc:chgData name="Caroline Prodger" userId="e4ef2e75-b60b-401b-8ebe-291bdcf405f4" providerId="ADAL" clId="{F90603EB-72F6-4DD2-B7D7-C73408B09D1E}" dt="2023-08-01T15:08:32.268" v="40" actId="1076"/>
        <pc:sldMkLst>
          <pc:docMk/>
          <pc:sldMk cId="631713007" sldId="356"/>
        </pc:sldMkLst>
        <pc:spChg chg="mod">
          <ac:chgData name="Caroline Prodger" userId="e4ef2e75-b60b-401b-8ebe-291bdcf405f4" providerId="ADAL" clId="{F90603EB-72F6-4DD2-B7D7-C73408B09D1E}" dt="2023-08-01T15:06:45.167" v="35" actId="14100"/>
          <ac:spMkLst>
            <pc:docMk/>
            <pc:sldMk cId="631713007" sldId="356"/>
            <ac:spMk id="3" creationId="{5C9324EE-D4F0-4775-A640-C1576CA6E40B}"/>
          </ac:spMkLst>
        </pc:spChg>
        <pc:picChg chg="del">
          <ac:chgData name="Caroline Prodger" userId="e4ef2e75-b60b-401b-8ebe-291bdcf405f4" providerId="ADAL" clId="{F90603EB-72F6-4DD2-B7D7-C73408B09D1E}" dt="2023-08-01T15:06:38.316" v="34" actId="478"/>
          <ac:picMkLst>
            <pc:docMk/>
            <pc:sldMk cId="631713007" sldId="356"/>
            <ac:picMk id="5" creationId="{BE7FA92E-342C-3168-1CB1-6EF2E61B50B2}"/>
          </ac:picMkLst>
        </pc:picChg>
        <pc:picChg chg="add mod">
          <ac:chgData name="Caroline Prodger" userId="e4ef2e75-b60b-401b-8ebe-291bdcf405f4" providerId="ADAL" clId="{F90603EB-72F6-4DD2-B7D7-C73408B09D1E}" dt="2023-08-01T15:08:32.268" v="40" actId="1076"/>
          <ac:picMkLst>
            <pc:docMk/>
            <pc:sldMk cId="631713007" sldId="356"/>
            <ac:picMk id="6" creationId="{BCAFFB31-4B5C-B95E-4A77-7AE133D54AA9}"/>
          </ac:picMkLst>
        </pc:picChg>
      </pc:sldChg>
      <pc:sldChg chg="addSp delSp modSp mod">
        <pc:chgData name="Caroline Prodger" userId="e4ef2e75-b60b-401b-8ebe-291bdcf405f4" providerId="ADAL" clId="{F90603EB-72F6-4DD2-B7D7-C73408B09D1E}" dt="2023-08-01T15:06:17.041" v="33" actId="1076"/>
        <pc:sldMkLst>
          <pc:docMk/>
          <pc:sldMk cId="4059527372" sldId="358"/>
        </pc:sldMkLst>
        <pc:spChg chg="mod">
          <ac:chgData name="Caroline Prodger" userId="e4ef2e75-b60b-401b-8ebe-291bdcf405f4" providerId="ADAL" clId="{F90603EB-72F6-4DD2-B7D7-C73408B09D1E}" dt="2023-08-01T15:05:54.806" v="30" actId="20577"/>
          <ac:spMkLst>
            <pc:docMk/>
            <pc:sldMk cId="4059527372" sldId="358"/>
            <ac:spMk id="3" creationId="{16BB571F-D5B2-45E6-9F2C-7D539EABCAB2}"/>
          </ac:spMkLst>
        </pc:spChg>
        <pc:spChg chg="mod">
          <ac:chgData name="Caroline Prodger" userId="e4ef2e75-b60b-401b-8ebe-291bdcf405f4" providerId="ADAL" clId="{F90603EB-72F6-4DD2-B7D7-C73408B09D1E}" dt="2023-08-01T15:06:12.585" v="32" actId="14100"/>
          <ac:spMkLst>
            <pc:docMk/>
            <pc:sldMk cId="4059527372" sldId="358"/>
            <ac:spMk id="6" creationId="{29F1E456-37DD-4DE0-84B2-6CB840748C8B}"/>
          </ac:spMkLst>
        </pc:spChg>
        <pc:picChg chg="del">
          <ac:chgData name="Caroline Prodger" userId="e4ef2e75-b60b-401b-8ebe-291bdcf405f4" providerId="ADAL" clId="{F90603EB-72F6-4DD2-B7D7-C73408B09D1E}" dt="2023-08-01T15:04:19.408" v="21" actId="478"/>
          <ac:picMkLst>
            <pc:docMk/>
            <pc:sldMk cId="4059527372" sldId="358"/>
            <ac:picMk id="5" creationId="{A3AFC087-01D5-B88F-DD9A-47CAC248139D}"/>
          </ac:picMkLst>
        </pc:picChg>
        <pc:picChg chg="add mod">
          <ac:chgData name="Caroline Prodger" userId="e4ef2e75-b60b-401b-8ebe-291bdcf405f4" providerId="ADAL" clId="{F90603EB-72F6-4DD2-B7D7-C73408B09D1E}" dt="2023-08-01T15:06:17.041" v="33" actId="1076"/>
          <ac:picMkLst>
            <pc:docMk/>
            <pc:sldMk cId="4059527372" sldId="358"/>
            <ac:picMk id="7" creationId="{AC42625F-A539-A61F-DEBA-B424B7457DAC}"/>
          </ac:picMkLst>
        </pc:picChg>
      </pc:sldChg>
      <pc:sldChg chg="modSp mod">
        <pc:chgData name="Caroline Prodger" userId="e4ef2e75-b60b-401b-8ebe-291bdcf405f4" providerId="ADAL" clId="{F90603EB-72F6-4DD2-B7D7-C73408B09D1E}" dt="2023-08-01T14:56:51.759" v="2" actId="14100"/>
        <pc:sldMkLst>
          <pc:docMk/>
          <pc:sldMk cId="3186077872" sldId="361"/>
        </pc:sldMkLst>
        <pc:spChg chg="mod">
          <ac:chgData name="Caroline Prodger" userId="e4ef2e75-b60b-401b-8ebe-291bdcf405f4" providerId="ADAL" clId="{F90603EB-72F6-4DD2-B7D7-C73408B09D1E}" dt="2023-08-01T14:56:51.759" v="2" actId="14100"/>
          <ac:spMkLst>
            <pc:docMk/>
            <pc:sldMk cId="3186077872" sldId="361"/>
            <ac:spMk id="3" creationId="{FD7CCF6B-4A56-41D4-BB00-E696C8817FCD}"/>
          </ac:spMkLst>
        </pc:spChg>
        <pc:picChg chg="mod">
          <ac:chgData name="Caroline Prodger" userId="e4ef2e75-b60b-401b-8ebe-291bdcf405f4" providerId="ADAL" clId="{F90603EB-72F6-4DD2-B7D7-C73408B09D1E}" dt="2023-08-01T14:56:48.070" v="1" actId="1076"/>
          <ac:picMkLst>
            <pc:docMk/>
            <pc:sldMk cId="3186077872" sldId="361"/>
            <ac:picMk id="4" creationId="{105D2F7B-5E93-85E4-F289-CFA0FE369C12}"/>
          </ac:picMkLst>
        </pc:picChg>
      </pc:sldChg>
      <pc:sldChg chg="modSp mod">
        <pc:chgData name="Caroline Prodger" userId="e4ef2e75-b60b-401b-8ebe-291bdcf405f4" providerId="ADAL" clId="{F90603EB-72F6-4DD2-B7D7-C73408B09D1E}" dt="2023-08-01T15:03:50.716" v="20" actId="113"/>
        <pc:sldMkLst>
          <pc:docMk/>
          <pc:sldMk cId="3127191560" sldId="363"/>
        </pc:sldMkLst>
        <pc:spChg chg="mod">
          <ac:chgData name="Caroline Prodger" userId="e4ef2e75-b60b-401b-8ebe-291bdcf405f4" providerId="ADAL" clId="{F90603EB-72F6-4DD2-B7D7-C73408B09D1E}" dt="2023-08-01T15:03:50.716" v="20" actId="113"/>
          <ac:spMkLst>
            <pc:docMk/>
            <pc:sldMk cId="3127191560" sldId="363"/>
            <ac:spMk id="2" creationId="{156B7C13-BCF6-46AC-0A7B-BD479275FE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960484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47129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403170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07009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166088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un.org/en/climatechange/what-is-climate-change"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hyperlink" Target="https://climate.nasa.gov/vital-signs/global-temperature/"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2.  Sustainability</a:t>
            </a:r>
          </a:p>
        </p:txBody>
      </p:sp>
      <p:sp>
        <p:nvSpPr>
          <p:cNvPr id="2053" name="Rectangle 15"/>
          <p:cNvSpPr>
            <a:spLocks noGrp="1" noChangeArrowheads="1"/>
          </p:cNvSpPr>
          <p:nvPr>
            <p:ph type="title"/>
          </p:nvPr>
        </p:nvSpPr>
        <p:spPr>
          <a:xfrm>
            <a:off x="457200" y="2636912"/>
            <a:ext cx="8153400" cy="2514600"/>
          </a:xfrm>
        </p:spPr>
        <p:txBody>
          <a:bodyPr anchor="t"/>
          <a:lstStyle/>
          <a:p>
            <a:pPr eaLnBrk="1" hangingPunct="1"/>
            <a:r>
              <a:rPr lang="en-GB" dirty="0">
                <a:ea typeface="ＭＳ Ｐゴシック" pitchFamily="-105" charset="-128"/>
                <a:cs typeface="ＭＳ Ｐゴシック" pitchFamily="-105" charset="-128"/>
              </a:rPr>
              <a:t>2.3 The causes, impact and management of climate change</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9: Global climate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A2C05-FCB2-46B2-A6E5-15A602EC02EF}"/>
              </a:ext>
            </a:extLst>
          </p:cNvPr>
          <p:cNvSpPr>
            <a:spLocks noGrp="1"/>
          </p:cNvSpPr>
          <p:nvPr>
            <p:ph type="title"/>
          </p:nvPr>
        </p:nvSpPr>
        <p:spPr/>
        <p:txBody>
          <a:bodyPr/>
          <a:lstStyle/>
          <a:p>
            <a:r>
              <a:rPr lang="en-GB" dirty="0"/>
              <a:t>Objectives </a:t>
            </a:r>
          </a:p>
        </p:txBody>
      </p:sp>
      <p:sp>
        <p:nvSpPr>
          <p:cNvPr id="3" name="Content Placeholder 2">
            <a:extLst>
              <a:ext uri="{FF2B5EF4-FFF2-40B4-BE49-F238E27FC236}">
                <a16:creationId xmlns:a16="http://schemas.microsoft.com/office/drawing/2014/main" id="{FD7CCF6B-4A56-41D4-BB00-E696C8817FCD}"/>
              </a:ext>
            </a:extLst>
          </p:cNvPr>
          <p:cNvSpPr>
            <a:spLocks noGrp="1"/>
          </p:cNvSpPr>
          <p:nvPr>
            <p:ph sz="quarter" idx="10"/>
          </p:nvPr>
        </p:nvSpPr>
        <p:spPr>
          <a:xfrm>
            <a:off x="465455" y="1700808"/>
            <a:ext cx="5978753" cy="4248000"/>
          </a:xfrm>
        </p:spPr>
        <p:txBody>
          <a:bodyPr/>
          <a:lstStyle/>
          <a:p>
            <a:r>
              <a:rPr lang="en-US" dirty="0"/>
              <a:t>By the end of this presentation, learners should be able to</a:t>
            </a:r>
            <a:r>
              <a:rPr lang="en-GB" dirty="0"/>
              <a:t> discuss the following topics:</a:t>
            </a:r>
          </a:p>
          <a:p>
            <a:pPr marL="342900" lvl="0" indent="-342900">
              <a:buClr>
                <a:srgbClr val="0077E3"/>
              </a:buClr>
              <a:buFont typeface="Arial" panose="020B0604020202020204" pitchFamily="34" charset="0"/>
              <a:buChar char="•"/>
            </a:pPr>
            <a:r>
              <a:rPr lang="en-GB" dirty="0"/>
              <a:t>Sustainable Development Goal 13</a:t>
            </a:r>
          </a:p>
          <a:p>
            <a:pPr marL="342900" lvl="0" indent="-342900">
              <a:buClr>
                <a:srgbClr val="0077E3"/>
              </a:buClr>
              <a:buFont typeface="Arial" panose="020B0604020202020204" pitchFamily="34" charset="0"/>
              <a:buChar char="•"/>
            </a:pPr>
            <a:r>
              <a:rPr lang="en-GB" dirty="0"/>
              <a:t>the difference between weather and climate</a:t>
            </a:r>
          </a:p>
          <a:p>
            <a:pPr marL="342900" lvl="0" indent="-342900">
              <a:buClr>
                <a:srgbClr val="0077E3"/>
              </a:buClr>
              <a:buFont typeface="Arial" panose="020B0604020202020204" pitchFamily="34" charset="0"/>
              <a:buChar char="•"/>
            </a:pPr>
            <a:r>
              <a:rPr lang="en-GB" dirty="0"/>
              <a:t>the meaning of climate change</a:t>
            </a:r>
          </a:p>
          <a:p>
            <a:pPr marL="342900" lvl="0" indent="-342900">
              <a:buClr>
                <a:srgbClr val="0077E3"/>
              </a:buClr>
              <a:buFont typeface="Arial" panose="020B0604020202020204" pitchFamily="34" charset="0"/>
              <a:buChar char="•"/>
            </a:pPr>
            <a:r>
              <a:rPr lang="en-GB" dirty="0"/>
              <a:t>the long-term shift in temperature and weather patterns</a:t>
            </a:r>
          </a:p>
          <a:p>
            <a:pPr marL="342900" lvl="0" indent="-342900">
              <a:buClr>
                <a:srgbClr val="0077E3"/>
              </a:buClr>
              <a:buFont typeface="Arial" panose="020B0604020202020204" pitchFamily="34" charset="0"/>
              <a:buChar char="•"/>
            </a:pPr>
            <a:r>
              <a:rPr lang="en-GB" dirty="0"/>
              <a:t>the evidence-based causes and impacts of climate change.</a:t>
            </a:r>
          </a:p>
          <a:p>
            <a:endParaRPr lang="en-GB" dirty="0"/>
          </a:p>
        </p:txBody>
      </p:sp>
      <p:pic>
        <p:nvPicPr>
          <p:cNvPr id="4" name="Picture 3">
            <a:extLst>
              <a:ext uri="{FF2B5EF4-FFF2-40B4-BE49-F238E27FC236}">
                <a16:creationId xmlns:a16="http://schemas.microsoft.com/office/drawing/2014/main" id="{105D2F7B-5E93-85E4-F289-CFA0FE369C12}"/>
              </a:ext>
            </a:extLst>
          </p:cNvPr>
          <p:cNvPicPr>
            <a:picLocks noChangeAspect="1"/>
          </p:cNvPicPr>
          <p:nvPr/>
        </p:nvPicPr>
        <p:blipFill rotWithShape="1">
          <a:blip r:embed="rId2"/>
          <a:srcRect l="1971" t="69312" r="82029" b="6471"/>
          <a:stretch/>
        </p:blipFill>
        <p:spPr>
          <a:xfrm>
            <a:off x="7090021" y="1556792"/>
            <a:ext cx="1588524" cy="1637977"/>
          </a:xfrm>
          <a:prstGeom prst="rect">
            <a:avLst/>
          </a:prstGeom>
        </p:spPr>
      </p:pic>
    </p:spTree>
    <p:extLst>
      <p:ext uri="{BB962C8B-B14F-4D97-AF65-F5344CB8AC3E}">
        <p14:creationId xmlns:p14="http://schemas.microsoft.com/office/powerpoint/2010/main" val="3186077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48823-30B6-4C9F-BD41-660D2EE22813}"/>
              </a:ext>
            </a:extLst>
          </p:cNvPr>
          <p:cNvSpPr>
            <a:spLocks noGrp="1"/>
          </p:cNvSpPr>
          <p:nvPr>
            <p:ph type="title"/>
          </p:nvPr>
        </p:nvSpPr>
        <p:spPr/>
        <p:txBody>
          <a:bodyPr/>
          <a:lstStyle/>
          <a:p>
            <a:r>
              <a:rPr lang="en-GB" dirty="0"/>
              <a:t>Your turn</a:t>
            </a:r>
          </a:p>
        </p:txBody>
      </p:sp>
      <p:sp>
        <p:nvSpPr>
          <p:cNvPr id="3" name="Content Placeholder 2">
            <a:extLst>
              <a:ext uri="{FF2B5EF4-FFF2-40B4-BE49-F238E27FC236}">
                <a16:creationId xmlns:a16="http://schemas.microsoft.com/office/drawing/2014/main" id="{D0D447B8-9853-408F-BF0E-45E32CC09C5F}"/>
              </a:ext>
            </a:extLst>
          </p:cNvPr>
          <p:cNvSpPr>
            <a:spLocks noGrp="1"/>
          </p:cNvSpPr>
          <p:nvPr>
            <p:ph sz="quarter" idx="10"/>
          </p:nvPr>
        </p:nvSpPr>
        <p:spPr>
          <a:xfrm>
            <a:off x="457200" y="1598592"/>
            <a:ext cx="8147248" cy="4248000"/>
          </a:xfrm>
        </p:spPr>
        <p:txBody>
          <a:bodyPr/>
          <a:lstStyle/>
          <a:p>
            <a:r>
              <a:rPr lang="en-US" dirty="0"/>
              <a:t>W</a:t>
            </a:r>
            <a:r>
              <a:rPr lang="en-GB" dirty="0"/>
              <a:t>hat do you understand by the term climate change?</a:t>
            </a:r>
          </a:p>
        </p:txBody>
      </p:sp>
      <p:pic>
        <p:nvPicPr>
          <p:cNvPr id="6" name="Picture 5" descr="A person standing next to a thermometer&#10;&#10;Description automatically generated">
            <a:extLst>
              <a:ext uri="{FF2B5EF4-FFF2-40B4-BE49-F238E27FC236}">
                <a16:creationId xmlns:a16="http://schemas.microsoft.com/office/drawing/2014/main" id="{A4F83F3B-B55D-B50E-557F-466BB773CA44}"/>
              </a:ext>
            </a:extLst>
          </p:cNvPr>
          <p:cNvPicPr>
            <a:picLocks noChangeAspect="1"/>
          </p:cNvPicPr>
          <p:nvPr/>
        </p:nvPicPr>
        <p:blipFill>
          <a:blip r:embed="rId3"/>
          <a:stretch>
            <a:fillRect/>
          </a:stretch>
        </p:blipFill>
        <p:spPr>
          <a:xfrm>
            <a:off x="1835696" y="2564904"/>
            <a:ext cx="5796136" cy="3033311"/>
          </a:xfrm>
          <a:prstGeom prst="rect">
            <a:avLst/>
          </a:prstGeom>
        </p:spPr>
      </p:pic>
    </p:spTree>
    <p:extLst>
      <p:ext uri="{BB962C8B-B14F-4D97-AF65-F5344CB8AC3E}">
        <p14:creationId xmlns:p14="http://schemas.microsoft.com/office/powerpoint/2010/main" val="1350976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B7C13-BCF6-46AC-0A7B-BD479275FE4C}"/>
              </a:ext>
            </a:extLst>
          </p:cNvPr>
          <p:cNvSpPr>
            <a:spLocks noGrp="1"/>
          </p:cNvSpPr>
          <p:nvPr>
            <p:ph type="title"/>
          </p:nvPr>
        </p:nvSpPr>
        <p:spPr/>
        <p:txBody>
          <a:bodyPr/>
          <a:lstStyle/>
          <a:p>
            <a:r>
              <a:rPr lang="en-US" sz="2400" i="0" dirty="0">
                <a:effectLst/>
              </a:rPr>
              <a:t>SDG 13 </a:t>
            </a:r>
            <a:r>
              <a:rPr lang="en-US" dirty="0"/>
              <a:t>Climate action</a:t>
            </a:r>
            <a:endParaRPr lang="en-GB" dirty="0"/>
          </a:p>
        </p:txBody>
      </p:sp>
      <p:sp>
        <p:nvSpPr>
          <p:cNvPr id="3" name="Content Placeholder 2">
            <a:extLst>
              <a:ext uri="{FF2B5EF4-FFF2-40B4-BE49-F238E27FC236}">
                <a16:creationId xmlns:a16="http://schemas.microsoft.com/office/drawing/2014/main" id="{BB85E739-15FB-529A-726A-660143A45958}"/>
              </a:ext>
            </a:extLst>
          </p:cNvPr>
          <p:cNvSpPr>
            <a:spLocks noGrp="1"/>
          </p:cNvSpPr>
          <p:nvPr>
            <p:ph sz="quarter" idx="10"/>
          </p:nvPr>
        </p:nvSpPr>
        <p:spPr>
          <a:xfrm>
            <a:off x="457200" y="1512000"/>
            <a:ext cx="8229600" cy="5229368"/>
          </a:xfrm>
        </p:spPr>
        <p:txBody>
          <a:bodyPr/>
          <a:lstStyle/>
          <a:p>
            <a:pPr algn="l">
              <a:buClr>
                <a:srgbClr val="0077E3"/>
              </a:buClr>
            </a:pPr>
            <a:r>
              <a:rPr lang="en-US" sz="1800" b="1" i="0" dirty="0">
                <a:solidFill>
                  <a:srgbClr val="222222"/>
                </a:solidFill>
                <a:effectLst/>
              </a:rPr>
              <a:t>Sustainable Development Goal (SDG)</a:t>
            </a:r>
            <a:r>
              <a:rPr lang="en-US" sz="1800" b="0" i="0" dirty="0">
                <a:solidFill>
                  <a:srgbClr val="222222"/>
                </a:solidFill>
                <a:effectLst/>
              </a:rPr>
              <a:t> 13 (‘Climate action: </a:t>
            </a:r>
            <a:r>
              <a:rPr lang="en-GB" sz="1800" dirty="0">
                <a:effectLst/>
                <a:latin typeface="Arial" panose="020B0604020202020204" pitchFamily="34" charset="0"/>
                <a:ea typeface="Cambria" panose="02040503050406030204" pitchFamily="18" charset="0"/>
                <a:cs typeface="Times New Roman" panose="02020603050405020304" pitchFamily="18" charset="0"/>
              </a:rPr>
              <a:t>Take urgent action to combat climate change and its impacts’</a:t>
            </a:r>
            <a:r>
              <a:rPr lang="en-US" sz="1800" b="0" i="0" dirty="0">
                <a:solidFill>
                  <a:srgbClr val="222222"/>
                </a:solidFill>
                <a:effectLst/>
              </a:rPr>
              <a:t>) has the following aims.</a:t>
            </a:r>
          </a:p>
          <a:p>
            <a:pPr marL="342900" indent="-342900" algn="l">
              <a:spcAft>
                <a:spcPts val="400"/>
              </a:spcAft>
              <a:buClr>
                <a:srgbClr val="0077E3"/>
              </a:buClr>
              <a:buFont typeface="Arial" panose="020B0604020202020204" pitchFamily="34" charset="0"/>
              <a:buChar char="•"/>
            </a:pPr>
            <a:r>
              <a:rPr lang="en-US" sz="1800" b="1" i="0" dirty="0">
                <a:solidFill>
                  <a:srgbClr val="222222"/>
                </a:solidFill>
                <a:effectLst/>
              </a:rPr>
              <a:t>Strengthen resilience</a:t>
            </a:r>
            <a:r>
              <a:rPr lang="en-US" sz="1800" b="0" i="0" dirty="0">
                <a:solidFill>
                  <a:srgbClr val="222222"/>
                </a:solidFill>
                <a:effectLst/>
              </a:rPr>
              <a:t> and adaptive capacity to climate-related hazards and natural disasters in all countries.</a:t>
            </a:r>
          </a:p>
          <a:p>
            <a:pPr marL="342900" indent="-342900" algn="l">
              <a:spcAft>
                <a:spcPts val="400"/>
              </a:spcAft>
              <a:buClr>
                <a:srgbClr val="0077E3"/>
              </a:buClr>
              <a:buFont typeface="Arial" panose="020B0604020202020204" pitchFamily="34" charset="0"/>
              <a:buChar char="•"/>
            </a:pPr>
            <a:r>
              <a:rPr lang="en-US" sz="1800" b="1" i="0" dirty="0">
                <a:solidFill>
                  <a:srgbClr val="222222"/>
                </a:solidFill>
                <a:effectLst/>
              </a:rPr>
              <a:t>Integrate climate change measures</a:t>
            </a:r>
            <a:r>
              <a:rPr lang="en-US" sz="1800" b="0" i="0" dirty="0">
                <a:solidFill>
                  <a:srgbClr val="222222"/>
                </a:solidFill>
                <a:effectLst/>
              </a:rPr>
              <a:t> into national policies and planning.</a:t>
            </a:r>
          </a:p>
          <a:p>
            <a:pPr marL="342900" indent="-342900" algn="l">
              <a:spcAft>
                <a:spcPts val="400"/>
              </a:spcAft>
              <a:buClr>
                <a:srgbClr val="0077E3"/>
              </a:buClr>
              <a:buFont typeface="Arial" panose="020B0604020202020204" pitchFamily="34" charset="0"/>
              <a:buChar char="•"/>
            </a:pPr>
            <a:r>
              <a:rPr lang="en-US" sz="1800" b="1" i="0" dirty="0">
                <a:solidFill>
                  <a:srgbClr val="222222"/>
                </a:solidFill>
                <a:effectLst/>
              </a:rPr>
              <a:t>Improve education, awareness-raising and human and institutional capacity</a:t>
            </a:r>
            <a:r>
              <a:rPr lang="en-US" sz="1800" b="0" i="0" dirty="0">
                <a:solidFill>
                  <a:srgbClr val="222222"/>
                </a:solidFill>
                <a:effectLst/>
              </a:rPr>
              <a:t> in relation to climate change mitigation, adaptation and early warning.</a:t>
            </a:r>
          </a:p>
          <a:p>
            <a:pPr marL="342900" indent="-342900" algn="l">
              <a:spcAft>
                <a:spcPts val="400"/>
              </a:spcAft>
              <a:buClr>
                <a:srgbClr val="0077E3"/>
              </a:buClr>
              <a:buFont typeface="Arial" panose="020B0604020202020204" pitchFamily="34" charset="0"/>
              <a:buChar char="•"/>
            </a:pPr>
            <a:r>
              <a:rPr lang="en-US" sz="1800" b="1" dirty="0">
                <a:solidFill>
                  <a:srgbClr val="222222"/>
                </a:solidFill>
              </a:rPr>
              <a:t>Establish a </a:t>
            </a:r>
            <a:r>
              <a:rPr lang="en-US" sz="1800" b="1" i="0" dirty="0">
                <a:solidFill>
                  <a:srgbClr val="222222"/>
                </a:solidFill>
                <a:effectLst/>
              </a:rPr>
              <a:t>developed-country fund of $100 billion</a:t>
            </a:r>
            <a:r>
              <a:rPr lang="en-US" sz="1800" b="0" i="0" dirty="0">
                <a:solidFill>
                  <a:srgbClr val="222222"/>
                </a:solidFill>
                <a:effectLst/>
              </a:rPr>
              <a:t> annually to address the needs of developing countries and promote ways to raising capacity for effective climate change planning and management in least developed countries (LDCs), focusing on women, youth and local and marginalised communities.</a:t>
            </a:r>
          </a:p>
          <a:p>
            <a:endParaRPr lang="en-GB" dirty="0"/>
          </a:p>
        </p:txBody>
      </p:sp>
    </p:spTree>
    <p:extLst>
      <p:ext uri="{BB962C8B-B14F-4D97-AF65-F5344CB8AC3E}">
        <p14:creationId xmlns:p14="http://schemas.microsoft.com/office/powerpoint/2010/main" val="3127191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12B8C-C100-4C8B-AEB2-75F4877A43B6}"/>
              </a:ext>
            </a:extLst>
          </p:cNvPr>
          <p:cNvSpPr>
            <a:spLocks noGrp="1"/>
          </p:cNvSpPr>
          <p:nvPr>
            <p:ph type="title"/>
          </p:nvPr>
        </p:nvSpPr>
        <p:spPr/>
        <p:txBody>
          <a:bodyPr/>
          <a:lstStyle/>
          <a:p>
            <a:r>
              <a:rPr lang="en-GB" dirty="0"/>
              <a:t>Climate and weather</a:t>
            </a:r>
          </a:p>
        </p:txBody>
      </p:sp>
      <p:sp>
        <p:nvSpPr>
          <p:cNvPr id="3" name="Content Placeholder 2">
            <a:extLst>
              <a:ext uri="{FF2B5EF4-FFF2-40B4-BE49-F238E27FC236}">
                <a16:creationId xmlns:a16="http://schemas.microsoft.com/office/drawing/2014/main" id="{16BB571F-D5B2-45E6-9F2C-7D539EABCAB2}"/>
              </a:ext>
            </a:extLst>
          </p:cNvPr>
          <p:cNvSpPr>
            <a:spLocks noGrp="1"/>
          </p:cNvSpPr>
          <p:nvPr>
            <p:ph sz="quarter" idx="10"/>
          </p:nvPr>
        </p:nvSpPr>
        <p:spPr>
          <a:xfrm>
            <a:off x="457200" y="1511999"/>
            <a:ext cx="4690864" cy="4380673"/>
          </a:xfrm>
        </p:spPr>
        <p:txBody>
          <a:bodyPr/>
          <a:lstStyle/>
          <a:p>
            <a:r>
              <a:rPr lang="en-GB" b="1" dirty="0"/>
              <a:t>Weather </a:t>
            </a:r>
            <a:r>
              <a:rPr lang="en-GB" dirty="0"/>
              <a:t>occurs over a period of hours or days. </a:t>
            </a:r>
            <a:r>
              <a:rPr lang="en-GB" b="1" dirty="0"/>
              <a:t>Climate</a:t>
            </a:r>
            <a:r>
              <a:rPr lang="en-GB" dirty="0"/>
              <a:t> is general weather over a long period.  Climate </a:t>
            </a:r>
            <a:r>
              <a:rPr lang="en-GB" b="1" dirty="0"/>
              <a:t>averages</a:t>
            </a:r>
            <a:r>
              <a:rPr lang="en-GB" dirty="0"/>
              <a:t> can include rainfall/precipitation, temperature etc gathered over many years or decades.</a:t>
            </a:r>
          </a:p>
          <a:p>
            <a:pPr>
              <a:spcBef>
                <a:spcPts val="0"/>
              </a:spcBef>
              <a:spcAft>
                <a:spcPts val="0"/>
              </a:spcAft>
            </a:pPr>
            <a:r>
              <a:rPr lang="en-US" altLang="en-US" dirty="0">
                <a:latin typeface="Arial" panose="020B0604020202020204" pitchFamily="34" charset="0"/>
              </a:rPr>
              <a:t>‘Climate lasts all the time and weather only a few days’</a:t>
            </a:r>
          </a:p>
          <a:p>
            <a:pPr algn="r"/>
            <a:r>
              <a:rPr lang="en-GB" sz="1800" dirty="0"/>
              <a:t>Mark Twain</a:t>
            </a:r>
          </a:p>
        </p:txBody>
      </p:sp>
      <p:sp>
        <p:nvSpPr>
          <p:cNvPr id="6" name="Rectangle 2" descr="https://www.metoffice.gov.uk/weather/climate/climate-explained/what-is-climate">
            <a:extLst>
              <a:ext uri="{FF2B5EF4-FFF2-40B4-BE49-F238E27FC236}">
                <a16:creationId xmlns:a16="http://schemas.microsoft.com/office/drawing/2014/main" id="{29F1E456-37DD-4DE0-84B2-6CB840748C8B}"/>
              </a:ext>
            </a:extLst>
          </p:cNvPr>
          <p:cNvSpPr>
            <a:spLocks noChangeArrowheads="1"/>
          </p:cNvSpPr>
          <p:nvPr/>
        </p:nvSpPr>
        <p:spPr bwMode="auto">
          <a:xfrm>
            <a:off x="399405" y="4641686"/>
            <a:ext cx="474866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dirty="0"/>
              <a:t>‘</a:t>
            </a:r>
            <a:r>
              <a:rPr kumimoji="0" lang="en-US" altLang="en-US" b="0" i="0" u="none" strike="noStrike" cap="none" normalizeH="0" baseline="0" dirty="0">
                <a:ln>
                  <a:noFill/>
                </a:ln>
                <a:solidFill>
                  <a:schemeClr val="tx1"/>
                </a:solidFill>
                <a:effectLst/>
              </a:rPr>
              <a:t>Climate is what we expect, weather is what we get’</a:t>
            </a:r>
          </a:p>
          <a:p>
            <a:pPr algn="r"/>
            <a:r>
              <a:rPr lang="en-US" altLang="en-US" sz="1800" dirty="0">
                <a:solidFill>
                  <a:srgbClr val="333333"/>
                </a:solidFill>
                <a:latin typeface="+mn-lt"/>
              </a:rPr>
              <a:t>Robert A. Heinlein</a:t>
            </a:r>
            <a:endParaRPr kumimoji="0" lang="en-US" altLang="en-US" sz="1800" b="0" i="0" u="none" strike="noStrike" cap="none" normalizeH="0" baseline="0" dirty="0">
              <a:ln>
                <a:noFill/>
              </a:ln>
              <a:solidFill>
                <a:schemeClr val="tx1"/>
              </a:solidFill>
              <a:effectLst/>
              <a:latin typeface="+mn-lt"/>
            </a:endParaRPr>
          </a:p>
        </p:txBody>
      </p:sp>
      <p:pic>
        <p:nvPicPr>
          <p:cNvPr id="7" name="Picture 6" descr="A diagram of weather and climate&#10;&#10;Description automatically generated">
            <a:extLst>
              <a:ext uri="{FF2B5EF4-FFF2-40B4-BE49-F238E27FC236}">
                <a16:creationId xmlns:a16="http://schemas.microsoft.com/office/drawing/2014/main" id="{AC42625F-A539-A61F-DEBA-B424B7457DAC}"/>
              </a:ext>
            </a:extLst>
          </p:cNvPr>
          <p:cNvPicPr>
            <a:picLocks noChangeAspect="1"/>
          </p:cNvPicPr>
          <p:nvPr/>
        </p:nvPicPr>
        <p:blipFill>
          <a:blip r:embed="rId3"/>
          <a:stretch>
            <a:fillRect/>
          </a:stretch>
        </p:blipFill>
        <p:spPr>
          <a:xfrm>
            <a:off x="5380955" y="1375781"/>
            <a:ext cx="3305845" cy="3305845"/>
          </a:xfrm>
          <a:prstGeom prst="rect">
            <a:avLst/>
          </a:prstGeom>
        </p:spPr>
      </p:pic>
    </p:spTree>
    <p:extLst>
      <p:ext uri="{BB962C8B-B14F-4D97-AF65-F5344CB8AC3E}">
        <p14:creationId xmlns:p14="http://schemas.microsoft.com/office/powerpoint/2010/main" val="4059527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anim calcmode="lin" valueType="num">
                                      <p:cBhvr>
                                        <p:cTn id="1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74688-0FB4-4312-A473-8AC69539154F}"/>
              </a:ext>
            </a:extLst>
          </p:cNvPr>
          <p:cNvSpPr>
            <a:spLocks noGrp="1"/>
          </p:cNvSpPr>
          <p:nvPr>
            <p:ph type="title"/>
          </p:nvPr>
        </p:nvSpPr>
        <p:spPr/>
        <p:txBody>
          <a:bodyPr/>
          <a:lstStyle/>
          <a:p>
            <a:r>
              <a:rPr lang="en-GB" dirty="0"/>
              <a:t>Defining climate change</a:t>
            </a:r>
          </a:p>
        </p:txBody>
      </p:sp>
      <p:sp>
        <p:nvSpPr>
          <p:cNvPr id="3" name="Content Placeholder 2">
            <a:extLst>
              <a:ext uri="{FF2B5EF4-FFF2-40B4-BE49-F238E27FC236}">
                <a16:creationId xmlns:a16="http://schemas.microsoft.com/office/drawing/2014/main" id="{5C9324EE-D4F0-4775-A640-C1576CA6E40B}"/>
              </a:ext>
            </a:extLst>
          </p:cNvPr>
          <p:cNvSpPr>
            <a:spLocks noGrp="1"/>
          </p:cNvSpPr>
          <p:nvPr>
            <p:ph sz="quarter" idx="10"/>
          </p:nvPr>
        </p:nvSpPr>
        <p:spPr>
          <a:xfrm>
            <a:off x="462240" y="1700808"/>
            <a:ext cx="4397792" cy="1682928"/>
          </a:xfrm>
        </p:spPr>
        <p:txBody>
          <a:bodyPr/>
          <a:lstStyle/>
          <a:p>
            <a:r>
              <a:rPr lang="en-GB" dirty="0"/>
              <a:t>Climate change refers to long-term shifts in temperatures and weather patterns. These shifts may be natural, such as through variations in the solar cycle. But since the 1800s,</a:t>
            </a:r>
            <a:r>
              <a:rPr lang="en-GB" b="1" dirty="0"/>
              <a:t> human activities have been the main driver </a:t>
            </a:r>
            <a:r>
              <a:rPr lang="en-GB" dirty="0"/>
              <a:t>of climate change, primarily due to burning fossil fuels like coal, oil and gas.</a:t>
            </a:r>
          </a:p>
          <a:p>
            <a:r>
              <a:rPr lang="en-GB" dirty="0">
                <a:hlinkClick r:id="rId3"/>
              </a:rPr>
              <a:t>United Nations; Climate Action</a:t>
            </a:r>
            <a:endParaRPr lang="en-GB" dirty="0"/>
          </a:p>
        </p:txBody>
      </p:sp>
      <p:pic>
        <p:nvPicPr>
          <p:cNvPr id="6" name="Picture 5" descr="A group of people standing on top of a planet&#10;&#10;Description automatically generated">
            <a:extLst>
              <a:ext uri="{FF2B5EF4-FFF2-40B4-BE49-F238E27FC236}">
                <a16:creationId xmlns:a16="http://schemas.microsoft.com/office/drawing/2014/main" id="{BCAFFB31-4B5C-B95E-4A77-7AE133D54AA9}"/>
              </a:ext>
            </a:extLst>
          </p:cNvPr>
          <p:cNvPicPr>
            <a:picLocks noChangeAspect="1"/>
          </p:cNvPicPr>
          <p:nvPr/>
        </p:nvPicPr>
        <p:blipFill>
          <a:blip r:embed="rId4"/>
          <a:stretch>
            <a:fillRect/>
          </a:stretch>
        </p:blipFill>
        <p:spPr>
          <a:xfrm>
            <a:off x="5540792" y="1390588"/>
            <a:ext cx="3140968" cy="3140968"/>
          </a:xfrm>
          <a:prstGeom prst="rect">
            <a:avLst/>
          </a:prstGeom>
        </p:spPr>
      </p:pic>
    </p:spTree>
    <p:extLst>
      <p:ext uri="{BB962C8B-B14F-4D97-AF65-F5344CB8AC3E}">
        <p14:creationId xmlns:p14="http://schemas.microsoft.com/office/powerpoint/2010/main" val="631713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FBAF4-BFF7-4142-8C80-7A925B82870E}"/>
              </a:ext>
            </a:extLst>
          </p:cNvPr>
          <p:cNvSpPr>
            <a:spLocks noGrp="1"/>
          </p:cNvSpPr>
          <p:nvPr>
            <p:ph type="title"/>
          </p:nvPr>
        </p:nvSpPr>
        <p:spPr>
          <a:xfrm>
            <a:off x="457200" y="1008000"/>
            <a:ext cx="8229600" cy="382588"/>
          </a:xfrm>
        </p:spPr>
        <p:txBody>
          <a:bodyPr/>
          <a:lstStyle/>
          <a:p>
            <a:r>
              <a:rPr lang="en-GB" dirty="0"/>
              <a:t>Long-term shifts in UK climate</a:t>
            </a:r>
          </a:p>
        </p:txBody>
      </p:sp>
      <p:sp>
        <p:nvSpPr>
          <p:cNvPr id="3" name="Content Placeholder 2">
            <a:extLst>
              <a:ext uri="{FF2B5EF4-FFF2-40B4-BE49-F238E27FC236}">
                <a16:creationId xmlns:a16="http://schemas.microsoft.com/office/drawing/2014/main" id="{C20098BE-6D11-42BB-AC06-952F9E6A14B9}"/>
              </a:ext>
            </a:extLst>
          </p:cNvPr>
          <p:cNvSpPr>
            <a:spLocks noGrp="1"/>
          </p:cNvSpPr>
          <p:nvPr>
            <p:ph sz="quarter" idx="10"/>
          </p:nvPr>
        </p:nvSpPr>
        <p:spPr>
          <a:xfrm>
            <a:off x="457200" y="1634524"/>
            <a:ext cx="4762872" cy="4248000"/>
          </a:xfrm>
        </p:spPr>
        <p:txBody>
          <a:bodyPr/>
          <a:lstStyle/>
          <a:p>
            <a:r>
              <a:rPr lang="en-GB" dirty="0"/>
              <a:t>The Nasa global temperature map shows a 2–4</a:t>
            </a:r>
            <a:r>
              <a:rPr lang="en-GB" baseline="30000" dirty="0"/>
              <a:t>o</a:t>
            </a:r>
            <a:r>
              <a:rPr lang="en-GB" dirty="0"/>
              <a:t>C temperature increases across the UK and Europe.</a:t>
            </a:r>
          </a:p>
          <a:p>
            <a:r>
              <a:rPr lang="en-GB" b="1" dirty="0"/>
              <a:t>What sort of effects might we see?</a:t>
            </a:r>
          </a:p>
          <a:p>
            <a:pPr marL="342900" indent="-342900">
              <a:buFont typeface="Arial" panose="020B0604020202020204" pitchFamily="34" charset="0"/>
              <a:buChar char="•"/>
            </a:pPr>
            <a:r>
              <a:rPr lang="en-GB" dirty="0"/>
              <a:t>Changes in availability of water.</a:t>
            </a:r>
          </a:p>
          <a:p>
            <a:pPr marL="342900" indent="-342900">
              <a:buFont typeface="Arial" panose="020B0604020202020204" pitchFamily="34" charset="0"/>
              <a:buChar char="•"/>
            </a:pPr>
            <a:r>
              <a:rPr lang="en-GB" dirty="0"/>
              <a:t>Less predictable rainfall.</a:t>
            </a:r>
          </a:p>
          <a:p>
            <a:pPr marL="342900" indent="-342900">
              <a:buFont typeface="Arial" panose="020B0604020202020204" pitchFamily="34" charset="0"/>
              <a:buChar char="•"/>
            </a:pPr>
            <a:r>
              <a:rPr lang="en-GB" dirty="0"/>
              <a:t>More intense storms. </a:t>
            </a:r>
          </a:p>
          <a:p>
            <a:pPr marL="342900" indent="-342900">
              <a:buFont typeface="Arial" panose="020B0604020202020204" pitchFamily="34" charset="0"/>
              <a:buChar char="•"/>
            </a:pPr>
            <a:r>
              <a:rPr lang="en-GB" dirty="0"/>
              <a:t>More drought and flooding events.</a:t>
            </a:r>
          </a:p>
        </p:txBody>
      </p:sp>
      <p:sp>
        <p:nvSpPr>
          <p:cNvPr id="5" name="TextBox 4">
            <a:extLst>
              <a:ext uri="{FF2B5EF4-FFF2-40B4-BE49-F238E27FC236}">
                <a16:creationId xmlns:a16="http://schemas.microsoft.com/office/drawing/2014/main" id="{5E24DFA3-B97D-0C5A-1E17-A6671FBF343D}"/>
              </a:ext>
            </a:extLst>
          </p:cNvPr>
          <p:cNvSpPr txBox="1"/>
          <p:nvPr/>
        </p:nvSpPr>
        <p:spPr>
          <a:xfrm>
            <a:off x="5580112" y="1634524"/>
            <a:ext cx="2808312"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dirty="0"/>
              <a:t>NASA collects, processes and models data about climate change. Its resources, including climate maps and animations, can be found here:</a:t>
            </a:r>
          </a:p>
          <a:p>
            <a:endParaRPr lang="en-US" sz="1800" dirty="0"/>
          </a:p>
          <a:p>
            <a:r>
              <a:rPr lang="en-GB" sz="1800" dirty="0">
                <a:hlinkClick r:id="rId3"/>
              </a:rPr>
              <a:t>https://climate.nasa.gov/vital-signs/global-temperature/</a:t>
            </a:r>
            <a:endParaRPr lang="en-GB" sz="1800" dirty="0"/>
          </a:p>
        </p:txBody>
      </p:sp>
    </p:spTree>
    <p:extLst>
      <p:ext uri="{BB962C8B-B14F-4D97-AF65-F5344CB8AC3E}">
        <p14:creationId xmlns:p14="http://schemas.microsoft.com/office/powerpoint/2010/main" val="2081793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7246622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purl.org/dc/terms/"/>
    <ds:schemaRef ds:uri="http://purl.org/dc/dcmitype/"/>
    <ds:schemaRef ds:uri="http://schemas.microsoft.com/office/2006/documentManagement/types"/>
    <ds:schemaRef ds:uri="http://purl.org/dc/elements/1.1/"/>
    <ds:schemaRef ds:uri="dc27f8d2-3406-4c8c-bba2-d1bd495ca71b"/>
    <ds:schemaRef ds:uri="http://schemas.microsoft.com/office/infopath/2007/PartnerControls"/>
    <ds:schemaRef ds:uri="http://schemas.microsoft.com/office/2006/metadata/properties"/>
    <ds:schemaRef ds:uri="http://schemas.openxmlformats.org/package/2006/metadata/core-properties"/>
    <ds:schemaRef ds:uri="9aa5bd41-8bfc-4bb4-b44b-3ff9857b89ca"/>
    <ds:schemaRef ds:uri="http://www.w3.org/XML/1998/namespace"/>
  </ds:schemaRefs>
</ds:datastoreItem>
</file>

<file path=customXml/itemProps2.xml><?xml version="1.0" encoding="utf-8"?>
<ds:datastoreItem xmlns:ds="http://schemas.openxmlformats.org/officeDocument/2006/customXml" ds:itemID="{444DFF10-C18A-4104-91DA-0F08601D54C5}"/>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439</Words>
  <Application>Microsoft Office PowerPoint</Application>
  <PresentationFormat>On-screen Show (4:3)</PresentationFormat>
  <Paragraphs>46</Paragraphs>
  <Slides>8</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Default Design</vt:lpstr>
      <vt:lpstr>2.3 The causes, impact and management of climate change  PowerPoint 9: Global climate</vt:lpstr>
      <vt:lpstr>Objectives </vt:lpstr>
      <vt:lpstr>Your turn</vt:lpstr>
      <vt:lpstr>SDG 13 Climate action</vt:lpstr>
      <vt:lpstr>Climate and weather</vt:lpstr>
      <vt:lpstr>Defining climate change</vt:lpstr>
      <vt:lpstr>Long-term shifts in UK climate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202</cp:revision>
  <dcterms:created xsi:type="dcterms:W3CDTF">2013-05-28T00:38:54Z</dcterms:created>
  <dcterms:modified xsi:type="dcterms:W3CDTF">2023-08-01T15:08:41Z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