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5"/>
  </p:notesMasterIdLst>
  <p:handoutMasterIdLst>
    <p:handoutMasterId r:id="rId26"/>
  </p:handoutMasterIdLst>
  <p:sldIdLst>
    <p:sldId id="256" r:id="rId5"/>
    <p:sldId id="353" r:id="rId6"/>
    <p:sldId id="346" r:id="rId7"/>
    <p:sldId id="328" r:id="rId8"/>
    <p:sldId id="341" r:id="rId9"/>
    <p:sldId id="354" r:id="rId10"/>
    <p:sldId id="356" r:id="rId11"/>
    <p:sldId id="355" r:id="rId12"/>
    <p:sldId id="347" r:id="rId13"/>
    <p:sldId id="357" r:id="rId14"/>
    <p:sldId id="358" r:id="rId15"/>
    <p:sldId id="348" r:id="rId16"/>
    <p:sldId id="343" r:id="rId17"/>
    <p:sldId id="362" r:id="rId18"/>
    <p:sldId id="359" r:id="rId19"/>
    <p:sldId id="360" r:id="rId20"/>
    <p:sldId id="344" r:id="rId21"/>
    <p:sldId id="361" r:id="rId22"/>
    <p:sldId id="349"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6DBDE3-CF45-4E05-B450-EE3AC0A6515C}" v="1" dt="2024-01-12T12:30:47.1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86395"/>
  </p:normalViewPr>
  <p:slideViewPr>
    <p:cSldViewPr showGuides="1">
      <p:cViewPr varScale="1">
        <p:scale>
          <a:sx n="98" d="100"/>
          <a:sy n="98" d="100"/>
        </p:scale>
        <p:origin x="1572" y="9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BA932888-298C-4363-B3CD-A2174713B102}"/>
    <pc:docChg chg="custSel addSld modSld">
      <pc:chgData name="Caroline Prodger" userId="e4ef2e75-b60b-401b-8ebe-291bdcf405f4" providerId="ADAL" clId="{BA932888-298C-4363-B3CD-A2174713B102}" dt="2023-05-10T18:24:36.158" v="758" actId="20577"/>
      <pc:docMkLst>
        <pc:docMk/>
      </pc:docMkLst>
      <pc:sldChg chg="addSp modSp mod">
        <pc:chgData name="Caroline Prodger" userId="e4ef2e75-b60b-401b-8ebe-291bdcf405f4" providerId="ADAL" clId="{BA932888-298C-4363-B3CD-A2174713B102}" dt="2023-05-10T16:11:51.094" v="263" actId="20577"/>
        <pc:sldMkLst>
          <pc:docMk/>
          <pc:sldMk cId="1222117945" sldId="343"/>
        </pc:sldMkLst>
        <pc:spChg chg="mod">
          <ac:chgData name="Caroline Prodger" userId="e4ef2e75-b60b-401b-8ebe-291bdcf405f4" providerId="ADAL" clId="{BA932888-298C-4363-B3CD-A2174713B102}" dt="2023-05-10T16:08:24.996" v="183" actId="20577"/>
          <ac:spMkLst>
            <pc:docMk/>
            <pc:sldMk cId="1222117945" sldId="343"/>
            <ac:spMk id="3" creationId="{A62E35E5-06BC-4FAD-8607-80524B9DB6F6}"/>
          </ac:spMkLst>
        </pc:spChg>
        <pc:spChg chg="add mod">
          <ac:chgData name="Caroline Prodger" userId="e4ef2e75-b60b-401b-8ebe-291bdcf405f4" providerId="ADAL" clId="{BA932888-298C-4363-B3CD-A2174713B102}" dt="2023-05-10T16:11:51.094" v="263" actId="20577"/>
          <ac:spMkLst>
            <pc:docMk/>
            <pc:sldMk cId="1222117945" sldId="343"/>
            <ac:spMk id="4" creationId="{F9155C2F-BC08-D593-4942-A57D273D2BB2}"/>
          </ac:spMkLst>
        </pc:spChg>
      </pc:sldChg>
      <pc:sldChg chg="modSp mod">
        <pc:chgData name="Caroline Prodger" userId="e4ef2e75-b60b-401b-8ebe-291bdcf405f4" providerId="ADAL" clId="{BA932888-298C-4363-B3CD-A2174713B102}" dt="2023-05-10T18:24:36.158" v="758" actId="20577"/>
        <pc:sldMkLst>
          <pc:docMk/>
          <pc:sldMk cId="2772135056" sldId="353"/>
        </pc:sldMkLst>
        <pc:spChg chg="mod">
          <ac:chgData name="Caroline Prodger" userId="e4ef2e75-b60b-401b-8ebe-291bdcf405f4" providerId="ADAL" clId="{BA932888-298C-4363-B3CD-A2174713B102}" dt="2023-05-10T18:24:36.158" v="758" actId="20577"/>
          <ac:spMkLst>
            <pc:docMk/>
            <pc:sldMk cId="2772135056" sldId="353"/>
            <ac:spMk id="3" creationId="{E37B6837-FFDF-C9B1-FCAB-677B0F6B9C57}"/>
          </ac:spMkLst>
        </pc:spChg>
      </pc:sldChg>
      <pc:sldChg chg="modSp new mod">
        <pc:chgData name="Caroline Prodger" userId="e4ef2e75-b60b-401b-8ebe-291bdcf405f4" providerId="ADAL" clId="{BA932888-298C-4363-B3CD-A2174713B102}" dt="2023-05-10T16:20:07.880" v="744" actId="20577"/>
        <pc:sldMkLst>
          <pc:docMk/>
          <pc:sldMk cId="3058723046" sldId="362"/>
        </pc:sldMkLst>
        <pc:spChg chg="mod">
          <ac:chgData name="Caroline Prodger" userId="e4ef2e75-b60b-401b-8ebe-291bdcf405f4" providerId="ADAL" clId="{BA932888-298C-4363-B3CD-A2174713B102}" dt="2023-05-10T16:04:04.581" v="44" actId="20577"/>
          <ac:spMkLst>
            <pc:docMk/>
            <pc:sldMk cId="3058723046" sldId="362"/>
            <ac:spMk id="2" creationId="{D07F6765-DA65-0F62-0A5D-D996CC495C71}"/>
          </ac:spMkLst>
        </pc:spChg>
        <pc:spChg chg="mod">
          <ac:chgData name="Caroline Prodger" userId="e4ef2e75-b60b-401b-8ebe-291bdcf405f4" providerId="ADAL" clId="{BA932888-298C-4363-B3CD-A2174713B102}" dt="2023-05-10T16:20:07.880" v="744" actId="20577"/>
          <ac:spMkLst>
            <pc:docMk/>
            <pc:sldMk cId="3058723046" sldId="362"/>
            <ac:spMk id="3" creationId="{0947F0E4-7997-3A5D-A3D4-A1F20945CC9F}"/>
          </ac:spMkLst>
        </pc:spChg>
      </pc:sldChg>
    </pc:docChg>
  </pc:docChgLst>
  <pc:docChgLst>
    <pc:chgData name="Caroline Prodger" userId="e4ef2e75-b60b-401b-8ebe-291bdcf405f4" providerId="ADAL" clId="{D26DBDE3-CF45-4E05-B450-EE3AC0A6515C}"/>
    <pc:docChg chg="modSld">
      <pc:chgData name="Caroline Prodger" userId="e4ef2e75-b60b-401b-8ebe-291bdcf405f4" providerId="ADAL" clId="{D26DBDE3-CF45-4E05-B450-EE3AC0A6515C}" dt="2024-01-12T12:30:56.243" v="8" actId="14100"/>
      <pc:docMkLst>
        <pc:docMk/>
      </pc:docMkLst>
      <pc:sldChg chg="addSp modSp mod">
        <pc:chgData name="Caroline Prodger" userId="e4ef2e75-b60b-401b-8ebe-291bdcf405f4" providerId="ADAL" clId="{D26DBDE3-CF45-4E05-B450-EE3AC0A6515C}" dt="2024-01-12T12:30:56.243" v="8" actId="14100"/>
        <pc:sldMkLst>
          <pc:docMk/>
          <pc:sldMk cId="3682768838" sldId="346"/>
        </pc:sldMkLst>
        <pc:picChg chg="add mod">
          <ac:chgData name="Caroline Prodger" userId="e4ef2e75-b60b-401b-8ebe-291bdcf405f4" providerId="ADAL" clId="{D26DBDE3-CF45-4E05-B450-EE3AC0A6515C}" dt="2024-01-12T12:30:56.243" v="8" actId="14100"/>
          <ac:picMkLst>
            <pc:docMk/>
            <pc:sldMk cId="3682768838" sldId="346"/>
            <ac:picMk id="5" creationId="{155B763E-DEAF-2F5A-8CE7-FAE6A775FAED}"/>
          </ac:picMkLst>
        </pc:picChg>
        <pc:picChg chg="mod">
          <ac:chgData name="Caroline Prodger" userId="e4ef2e75-b60b-401b-8ebe-291bdcf405f4" providerId="ADAL" clId="{D26DBDE3-CF45-4E05-B450-EE3AC0A6515C}" dt="2024-01-12T12:29:39.350" v="3" actId="1076"/>
          <ac:picMkLst>
            <pc:docMk/>
            <pc:sldMk cId="3682768838" sldId="346"/>
            <ac:picMk id="6" creationId="{2BE8DCE5-057F-F3AF-CABA-34F12DAAD23D}"/>
          </ac:picMkLst>
        </pc:picChg>
      </pc:sldChg>
      <pc:sldChg chg="modNotesTx">
        <pc:chgData name="Caroline Prodger" userId="e4ef2e75-b60b-401b-8ebe-291bdcf405f4" providerId="ADAL" clId="{D26DBDE3-CF45-4E05-B450-EE3AC0A6515C}" dt="2024-01-11T14:27:50.949" v="0" actId="20577"/>
        <pc:sldMkLst>
          <pc:docMk/>
          <pc:sldMk cId="2772135056" sldId="353"/>
        </pc:sldMkLst>
      </pc:sldChg>
    </pc:docChg>
  </pc:docChgLst>
  <pc:docChgLst>
    <pc:chgData name="Caroline Prodger" userId="e4ef2e75-b60b-401b-8ebe-291bdcf405f4" providerId="ADAL" clId="{236C0662-DDBA-491F-9094-F8F85FB34604}"/>
    <pc:docChg chg="undo custSel addSld delSld modSld">
      <pc:chgData name="Caroline Prodger" userId="e4ef2e75-b60b-401b-8ebe-291bdcf405f4" providerId="ADAL" clId="{236C0662-DDBA-491F-9094-F8F85FB34604}" dt="2023-04-27T13:38:33.745" v="7843" actId="20577"/>
      <pc:docMkLst>
        <pc:docMk/>
      </pc:docMkLst>
      <pc:sldChg chg="modSp mod">
        <pc:chgData name="Caroline Prodger" userId="e4ef2e75-b60b-401b-8ebe-291bdcf405f4" providerId="ADAL" clId="{236C0662-DDBA-491F-9094-F8F85FB34604}" dt="2023-04-27T13:38:33.745" v="7843" actId="20577"/>
        <pc:sldMkLst>
          <pc:docMk/>
          <pc:sldMk cId="0" sldId="256"/>
        </pc:sldMkLst>
        <pc:spChg chg="mod">
          <ac:chgData name="Caroline Prodger" userId="e4ef2e75-b60b-401b-8ebe-291bdcf405f4" providerId="ADAL" clId="{236C0662-DDBA-491F-9094-F8F85FB34604}" dt="2023-04-27T13:38:33.745" v="7843" actId="20577"/>
          <ac:spMkLst>
            <pc:docMk/>
            <pc:sldMk cId="0" sldId="256"/>
            <ac:spMk id="2053" creationId="{00000000-0000-0000-0000-000000000000}"/>
          </ac:spMkLst>
        </pc:spChg>
      </pc:sldChg>
      <pc:sldChg chg="addSp modSp mod">
        <pc:chgData name="Caroline Prodger" userId="e4ef2e75-b60b-401b-8ebe-291bdcf405f4" providerId="ADAL" clId="{236C0662-DDBA-491F-9094-F8F85FB34604}" dt="2023-04-27T10:02:42.436" v="1266" actId="20577"/>
        <pc:sldMkLst>
          <pc:docMk/>
          <pc:sldMk cId="0" sldId="328"/>
        </pc:sldMkLst>
        <pc:spChg chg="add mod">
          <ac:chgData name="Caroline Prodger" userId="e4ef2e75-b60b-401b-8ebe-291bdcf405f4" providerId="ADAL" clId="{236C0662-DDBA-491F-9094-F8F85FB34604}" dt="2023-04-27T09:55:16.847" v="856" actId="20577"/>
          <ac:spMkLst>
            <pc:docMk/>
            <pc:sldMk cId="0" sldId="328"/>
            <ac:spMk id="2" creationId="{BC5DB8A3-8D3F-DB77-213B-BCEF4B781BDA}"/>
          </ac:spMkLst>
        </pc:spChg>
        <pc:spChg chg="mod">
          <ac:chgData name="Caroline Prodger" userId="e4ef2e75-b60b-401b-8ebe-291bdcf405f4" providerId="ADAL" clId="{236C0662-DDBA-491F-9094-F8F85FB34604}" dt="2023-04-27T10:02:42.436" v="1266" actId="20577"/>
          <ac:spMkLst>
            <pc:docMk/>
            <pc:sldMk cId="0" sldId="328"/>
            <ac:spMk id="4" creationId="{1EB3B26E-3BB3-41B1-82A3-83D2A126D0FC}"/>
          </ac:spMkLst>
        </pc:spChg>
        <pc:picChg chg="mod">
          <ac:chgData name="Caroline Prodger" userId="e4ef2e75-b60b-401b-8ebe-291bdcf405f4" providerId="ADAL" clId="{236C0662-DDBA-491F-9094-F8F85FB34604}" dt="2023-04-27T09:59:54.759" v="1065" actId="1076"/>
          <ac:picMkLst>
            <pc:docMk/>
            <pc:sldMk cId="0" sldId="328"/>
            <ac:picMk id="6" creationId="{3BE1D5A8-CEA3-401A-BE05-7F6F4D5DD3D5}"/>
          </ac:picMkLst>
        </pc:picChg>
      </pc:sldChg>
      <pc:sldChg chg="modSp mod">
        <pc:chgData name="Caroline Prodger" userId="e4ef2e75-b60b-401b-8ebe-291bdcf405f4" providerId="ADAL" clId="{236C0662-DDBA-491F-9094-F8F85FB34604}" dt="2023-04-27T10:08:20.198" v="1777" actId="20577"/>
        <pc:sldMkLst>
          <pc:docMk/>
          <pc:sldMk cId="171690826" sldId="341"/>
        </pc:sldMkLst>
        <pc:spChg chg="mod">
          <ac:chgData name="Caroline Prodger" userId="e4ef2e75-b60b-401b-8ebe-291bdcf405f4" providerId="ADAL" clId="{236C0662-DDBA-491F-9094-F8F85FB34604}" dt="2023-04-27T10:04:55.138" v="1334" actId="20577"/>
          <ac:spMkLst>
            <pc:docMk/>
            <pc:sldMk cId="171690826" sldId="341"/>
            <ac:spMk id="2" creationId="{2D4FCDD9-ECAF-49A9-A775-2C30F3BA261A}"/>
          </ac:spMkLst>
        </pc:spChg>
        <pc:spChg chg="mod">
          <ac:chgData name="Caroline Prodger" userId="e4ef2e75-b60b-401b-8ebe-291bdcf405f4" providerId="ADAL" clId="{236C0662-DDBA-491F-9094-F8F85FB34604}" dt="2023-04-27T10:08:20.198" v="1777" actId="20577"/>
          <ac:spMkLst>
            <pc:docMk/>
            <pc:sldMk cId="171690826" sldId="341"/>
            <ac:spMk id="4" creationId="{3A532A30-56B7-4A27-948D-7EE7C1D55FCB}"/>
          </ac:spMkLst>
        </pc:spChg>
        <pc:picChg chg="mod">
          <ac:chgData name="Caroline Prodger" userId="e4ef2e75-b60b-401b-8ebe-291bdcf405f4" providerId="ADAL" clId="{236C0662-DDBA-491F-9094-F8F85FB34604}" dt="2023-04-27T10:08:07.735" v="1776" actId="1076"/>
          <ac:picMkLst>
            <pc:docMk/>
            <pc:sldMk cId="171690826" sldId="341"/>
            <ac:picMk id="5" creationId="{32BA6E5D-3856-46CD-8D11-9F04E6A3A75B}"/>
          </ac:picMkLst>
        </pc:picChg>
      </pc:sldChg>
      <pc:sldChg chg="del">
        <pc:chgData name="Caroline Prodger" userId="e4ef2e75-b60b-401b-8ebe-291bdcf405f4" providerId="ADAL" clId="{236C0662-DDBA-491F-9094-F8F85FB34604}" dt="2023-04-27T11:54:19.179" v="5498" actId="2696"/>
        <pc:sldMkLst>
          <pc:docMk/>
          <pc:sldMk cId="1185231086" sldId="342"/>
        </pc:sldMkLst>
      </pc:sldChg>
      <pc:sldChg chg="modSp mod">
        <pc:chgData name="Caroline Prodger" userId="e4ef2e75-b60b-401b-8ebe-291bdcf405f4" providerId="ADAL" clId="{236C0662-DDBA-491F-9094-F8F85FB34604}" dt="2023-04-27T12:04:04.785" v="5806"/>
        <pc:sldMkLst>
          <pc:docMk/>
          <pc:sldMk cId="1222117945" sldId="343"/>
        </pc:sldMkLst>
        <pc:spChg chg="mod">
          <ac:chgData name="Caroline Prodger" userId="e4ef2e75-b60b-401b-8ebe-291bdcf405f4" providerId="ADAL" clId="{236C0662-DDBA-491F-9094-F8F85FB34604}" dt="2023-04-27T12:04:04.785" v="5806"/>
          <ac:spMkLst>
            <pc:docMk/>
            <pc:sldMk cId="1222117945" sldId="343"/>
            <ac:spMk id="3" creationId="{A62E35E5-06BC-4FAD-8607-80524B9DB6F6}"/>
          </ac:spMkLst>
        </pc:spChg>
        <pc:picChg chg="mod">
          <ac:chgData name="Caroline Prodger" userId="e4ef2e75-b60b-401b-8ebe-291bdcf405f4" providerId="ADAL" clId="{236C0662-DDBA-491F-9094-F8F85FB34604}" dt="2023-04-27T11:57:38.683" v="5657" actId="14100"/>
          <ac:picMkLst>
            <pc:docMk/>
            <pc:sldMk cId="1222117945" sldId="343"/>
            <ac:picMk id="5" creationId="{FC912B2D-AA6E-4DBB-8004-E80B0122F914}"/>
          </ac:picMkLst>
        </pc:picChg>
      </pc:sldChg>
      <pc:sldChg chg="addSp modSp mod">
        <pc:chgData name="Caroline Prodger" userId="e4ef2e75-b60b-401b-8ebe-291bdcf405f4" providerId="ADAL" clId="{236C0662-DDBA-491F-9094-F8F85FB34604}" dt="2023-04-27T13:16:01.130" v="7611" actId="20577"/>
        <pc:sldMkLst>
          <pc:docMk/>
          <pc:sldMk cId="2413299599" sldId="344"/>
        </pc:sldMkLst>
        <pc:spChg chg="add mod">
          <ac:chgData name="Caroline Prodger" userId="e4ef2e75-b60b-401b-8ebe-291bdcf405f4" providerId="ADAL" clId="{236C0662-DDBA-491F-9094-F8F85FB34604}" dt="2023-04-27T13:08:39.314" v="7130" actId="20577"/>
          <ac:spMkLst>
            <pc:docMk/>
            <pc:sldMk cId="2413299599" sldId="344"/>
            <ac:spMk id="2" creationId="{B5FE7C33-FE0B-B135-4C97-D02EC580BCA1}"/>
          </ac:spMkLst>
        </pc:spChg>
        <pc:spChg chg="mod">
          <ac:chgData name="Caroline Prodger" userId="e4ef2e75-b60b-401b-8ebe-291bdcf405f4" providerId="ADAL" clId="{236C0662-DDBA-491F-9094-F8F85FB34604}" dt="2023-04-27T13:16:01.130" v="7611" actId="20577"/>
          <ac:spMkLst>
            <pc:docMk/>
            <pc:sldMk cId="2413299599" sldId="344"/>
            <ac:spMk id="4" creationId="{AF0C1CB7-8E58-4ED6-9D47-91B28AA25401}"/>
          </ac:spMkLst>
        </pc:spChg>
        <pc:picChg chg="mod">
          <ac:chgData name="Caroline Prodger" userId="e4ef2e75-b60b-401b-8ebe-291bdcf405f4" providerId="ADAL" clId="{236C0662-DDBA-491F-9094-F8F85FB34604}" dt="2023-04-27T13:00:19.932" v="6819" actId="1076"/>
          <ac:picMkLst>
            <pc:docMk/>
            <pc:sldMk cId="2413299599" sldId="344"/>
            <ac:picMk id="7" creationId="{0BB1D77F-2785-41A8-86E9-4B04489CFA11}"/>
          </ac:picMkLst>
        </pc:picChg>
      </pc:sldChg>
      <pc:sldChg chg="addSp modSp mod modNotesTx">
        <pc:chgData name="Caroline Prodger" userId="e4ef2e75-b60b-401b-8ebe-291bdcf405f4" providerId="ADAL" clId="{236C0662-DDBA-491F-9094-F8F85FB34604}" dt="2023-04-27T09:55:04.716" v="851" actId="1076"/>
        <pc:sldMkLst>
          <pc:docMk/>
          <pc:sldMk cId="3682768838" sldId="346"/>
        </pc:sldMkLst>
        <pc:spChg chg="add mod">
          <ac:chgData name="Caroline Prodger" userId="e4ef2e75-b60b-401b-8ebe-291bdcf405f4" providerId="ADAL" clId="{236C0662-DDBA-491F-9094-F8F85FB34604}" dt="2023-04-27T09:55:04.716" v="851" actId="1076"/>
          <ac:spMkLst>
            <pc:docMk/>
            <pc:sldMk cId="3682768838" sldId="346"/>
            <ac:spMk id="2" creationId="{F5A9E398-0092-746E-3E5A-4CD0B5698484}"/>
          </ac:spMkLst>
        </pc:spChg>
        <pc:spChg chg="mod">
          <ac:chgData name="Caroline Prodger" userId="e4ef2e75-b60b-401b-8ebe-291bdcf405f4" providerId="ADAL" clId="{236C0662-DDBA-491F-9094-F8F85FB34604}" dt="2023-04-27T09:54:26.119" v="850" actId="20577"/>
          <ac:spMkLst>
            <pc:docMk/>
            <pc:sldMk cId="3682768838" sldId="346"/>
            <ac:spMk id="3" creationId="{564FCD6B-D32B-46B3-A6BE-24773366472A}"/>
          </ac:spMkLst>
        </pc:spChg>
        <pc:picChg chg="mod">
          <ac:chgData name="Caroline Prodger" userId="e4ef2e75-b60b-401b-8ebe-291bdcf405f4" providerId="ADAL" clId="{236C0662-DDBA-491F-9094-F8F85FB34604}" dt="2023-04-27T09:49:02.763" v="362" actId="1076"/>
          <ac:picMkLst>
            <pc:docMk/>
            <pc:sldMk cId="3682768838" sldId="346"/>
            <ac:picMk id="5" creationId="{7CB9BCD5-4C6D-43D9-AB4A-B369A20B8980}"/>
          </ac:picMkLst>
        </pc:picChg>
      </pc:sldChg>
      <pc:sldChg chg="addSp delSp modSp mod modNotesTx">
        <pc:chgData name="Caroline Prodger" userId="e4ef2e75-b60b-401b-8ebe-291bdcf405f4" providerId="ADAL" clId="{236C0662-DDBA-491F-9094-F8F85FB34604}" dt="2023-04-27T11:52:55.608" v="5497" actId="1076"/>
        <pc:sldMkLst>
          <pc:docMk/>
          <pc:sldMk cId="1448433227" sldId="347"/>
        </pc:sldMkLst>
        <pc:spChg chg="add mod">
          <ac:chgData name="Caroline Prodger" userId="e4ef2e75-b60b-401b-8ebe-291bdcf405f4" providerId="ADAL" clId="{236C0662-DDBA-491F-9094-F8F85FB34604}" dt="2023-04-27T11:07:41.428" v="4136" actId="20577"/>
          <ac:spMkLst>
            <pc:docMk/>
            <pc:sldMk cId="1448433227" sldId="347"/>
            <ac:spMk id="2" creationId="{600986AD-B569-5DC0-8B6F-C922C908CF2F}"/>
          </ac:spMkLst>
        </pc:spChg>
        <pc:spChg chg="mod">
          <ac:chgData name="Caroline Prodger" userId="e4ef2e75-b60b-401b-8ebe-291bdcf405f4" providerId="ADAL" clId="{236C0662-DDBA-491F-9094-F8F85FB34604}" dt="2023-04-27T11:52:10.518" v="5492" actId="14100"/>
          <ac:spMkLst>
            <pc:docMk/>
            <pc:sldMk cId="1448433227" sldId="347"/>
            <ac:spMk id="3" creationId="{671F2D81-7F9D-4178-A8C7-E24127110866}"/>
          </ac:spMkLst>
        </pc:spChg>
        <pc:spChg chg="add mod">
          <ac:chgData name="Caroline Prodger" userId="e4ef2e75-b60b-401b-8ebe-291bdcf405f4" providerId="ADAL" clId="{236C0662-DDBA-491F-9094-F8F85FB34604}" dt="2023-04-27T11:50:47.278" v="5479" actId="1076"/>
          <ac:spMkLst>
            <pc:docMk/>
            <pc:sldMk cId="1448433227" sldId="347"/>
            <ac:spMk id="8" creationId="{0A66A473-6188-7806-EDC6-0AB2024D862E}"/>
          </ac:spMkLst>
        </pc:spChg>
        <pc:spChg chg="add mod">
          <ac:chgData name="Caroline Prodger" userId="e4ef2e75-b60b-401b-8ebe-291bdcf405f4" providerId="ADAL" clId="{236C0662-DDBA-491F-9094-F8F85FB34604}" dt="2023-04-27T11:52:22.994" v="5495" actId="14100"/>
          <ac:spMkLst>
            <pc:docMk/>
            <pc:sldMk cId="1448433227" sldId="347"/>
            <ac:spMk id="10" creationId="{3802B627-FFC7-76BB-E465-2723A0D57F05}"/>
          </ac:spMkLst>
        </pc:spChg>
        <pc:picChg chg="del mod">
          <ac:chgData name="Caroline Prodger" userId="e4ef2e75-b60b-401b-8ebe-291bdcf405f4" providerId="ADAL" clId="{236C0662-DDBA-491F-9094-F8F85FB34604}" dt="2023-04-27T11:04:54.926" v="3952" actId="21"/>
          <ac:picMkLst>
            <pc:docMk/>
            <pc:sldMk cId="1448433227" sldId="347"/>
            <ac:picMk id="5" creationId="{AA5A0555-6595-467F-A379-6947F6DF6A1B}"/>
          </ac:picMkLst>
        </pc:picChg>
        <pc:picChg chg="add mod modCrop">
          <ac:chgData name="Caroline Prodger" userId="e4ef2e75-b60b-401b-8ebe-291bdcf405f4" providerId="ADAL" clId="{236C0662-DDBA-491F-9094-F8F85FB34604}" dt="2023-04-27T11:52:55.608" v="5497" actId="1076"/>
          <ac:picMkLst>
            <pc:docMk/>
            <pc:sldMk cId="1448433227" sldId="347"/>
            <ac:picMk id="6" creationId="{E7784817-C947-77D8-DCF4-ABC53BD354A2}"/>
          </ac:picMkLst>
        </pc:picChg>
      </pc:sldChg>
      <pc:sldChg chg="addSp modSp mod">
        <pc:chgData name="Caroline Prodger" userId="e4ef2e75-b60b-401b-8ebe-291bdcf405f4" providerId="ADAL" clId="{236C0662-DDBA-491F-9094-F8F85FB34604}" dt="2023-04-27T11:09:10.429" v="4160" actId="20577"/>
        <pc:sldMkLst>
          <pc:docMk/>
          <pc:sldMk cId="3462471371" sldId="348"/>
        </pc:sldMkLst>
        <pc:spChg chg="mod">
          <ac:chgData name="Caroline Prodger" userId="e4ef2e75-b60b-401b-8ebe-291bdcf405f4" providerId="ADAL" clId="{236C0662-DDBA-491F-9094-F8F85FB34604}" dt="2023-04-27T11:08:29.234" v="4145" actId="14100"/>
          <ac:spMkLst>
            <pc:docMk/>
            <pc:sldMk cId="3462471371" sldId="348"/>
            <ac:spMk id="3" creationId="{75744C66-77CB-4C99-8141-9CA2C2649A77}"/>
          </ac:spMkLst>
        </pc:spChg>
        <pc:spChg chg="add mod">
          <ac:chgData name="Caroline Prodger" userId="e4ef2e75-b60b-401b-8ebe-291bdcf405f4" providerId="ADAL" clId="{236C0662-DDBA-491F-9094-F8F85FB34604}" dt="2023-04-27T11:08:49.231" v="4150" actId="12"/>
          <ac:spMkLst>
            <pc:docMk/>
            <pc:sldMk cId="3462471371" sldId="348"/>
            <ac:spMk id="4" creationId="{4C59F761-307D-7679-BC96-05AB79FD378E}"/>
          </ac:spMkLst>
        </pc:spChg>
        <pc:spChg chg="add mod">
          <ac:chgData name="Caroline Prodger" userId="e4ef2e75-b60b-401b-8ebe-291bdcf405f4" providerId="ADAL" clId="{236C0662-DDBA-491F-9094-F8F85FB34604}" dt="2023-04-27T11:09:10.429" v="4160" actId="20577"/>
          <ac:spMkLst>
            <pc:docMk/>
            <pc:sldMk cId="3462471371" sldId="348"/>
            <ac:spMk id="6" creationId="{6CBF0F76-888B-277D-31CF-DE632A62303B}"/>
          </ac:spMkLst>
        </pc:spChg>
        <pc:picChg chg="mod">
          <ac:chgData name="Caroline Prodger" userId="e4ef2e75-b60b-401b-8ebe-291bdcf405f4" providerId="ADAL" clId="{236C0662-DDBA-491F-9094-F8F85FB34604}" dt="2023-04-27T11:08:18.878" v="4143" actId="1076"/>
          <ac:picMkLst>
            <pc:docMk/>
            <pc:sldMk cId="3462471371" sldId="348"/>
            <ac:picMk id="5" creationId="{0582277B-6AA1-4754-83DE-B13F7D40F9F0}"/>
          </ac:picMkLst>
        </pc:picChg>
      </pc:sldChg>
      <pc:sldChg chg="addSp modSp mod modNotesTx">
        <pc:chgData name="Caroline Prodger" userId="e4ef2e75-b60b-401b-8ebe-291bdcf405f4" providerId="ADAL" clId="{236C0662-DDBA-491F-9094-F8F85FB34604}" dt="2023-04-27T13:18:23.595" v="7780" actId="20577"/>
        <pc:sldMkLst>
          <pc:docMk/>
          <pc:sldMk cId="1431413067" sldId="349"/>
        </pc:sldMkLst>
        <pc:spChg chg="add mod">
          <ac:chgData name="Caroline Prodger" userId="e4ef2e75-b60b-401b-8ebe-291bdcf405f4" providerId="ADAL" clId="{236C0662-DDBA-491F-9094-F8F85FB34604}" dt="2023-04-27T13:16:58.422" v="7644" actId="20577"/>
          <ac:spMkLst>
            <pc:docMk/>
            <pc:sldMk cId="1431413067" sldId="349"/>
            <ac:spMk id="2" creationId="{8E2587E1-38D0-0CCF-DEEC-DAF07F04A128}"/>
          </ac:spMkLst>
        </pc:spChg>
        <pc:spChg chg="mod">
          <ac:chgData name="Caroline Prodger" userId="e4ef2e75-b60b-401b-8ebe-291bdcf405f4" providerId="ADAL" clId="{236C0662-DDBA-491F-9094-F8F85FB34604}" dt="2023-04-27T13:17:54.784" v="7761" actId="20577"/>
          <ac:spMkLst>
            <pc:docMk/>
            <pc:sldMk cId="1431413067" sldId="349"/>
            <ac:spMk id="3" creationId="{60E0F16D-A5FD-4CDB-8710-6EB374253FF7}"/>
          </ac:spMkLst>
        </pc:spChg>
        <pc:picChg chg="mod">
          <ac:chgData name="Caroline Prodger" userId="e4ef2e75-b60b-401b-8ebe-291bdcf405f4" providerId="ADAL" clId="{236C0662-DDBA-491F-9094-F8F85FB34604}" dt="2023-04-27T13:18:04.992" v="7762" actId="1076"/>
          <ac:picMkLst>
            <pc:docMk/>
            <pc:sldMk cId="1431413067" sldId="349"/>
            <ac:picMk id="5" creationId="{CF833FB1-E451-4198-920F-10829916C5CB}"/>
          </ac:picMkLst>
        </pc:picChg>
      </pc:sldChg>
      <pc:sldChg chg="del">
        <pc:chgData name="Caroline Prodger" userId="e4ef2e75-b60b-401b-8ebe-291bdcf405f4" providerId="ADAL" clId="{236C0662-DDBA-491F-9094-F8F85FB34604}" dt="2023-04-27T13:01:43.027" v="6821" actId="2696"/>
        <pc:sldMkLst>
          <pc:docMk/>
          <pc:sldMk cId="702477840" sldId="350"/>
        </pc:sldMkLst>
      </pc:sldChg>
      <pc:sldChg chg="del">
        <pc:chgData name="Caroline Prodger" userId="e4ef2e75-b60b-401b-8ebe-291bdcf405f4" providerId="ADAL" clId="{236C0662-DDBA-491F-9094-F8F85FB34604}" dt="2023-04-27T13:01:38.884" v="6820" actId="2696"/>
        <pc:sldMkLst>
          <pc:docMk/>
          <pc:sldMk cId="3618504920" sldId="351"/>
        </pc:sldMkLst>
      </pc:sldChg>
      <pc:sldChg chg="new del">
        <pc:chgData name="Caroline Prodger" userId="e4ef2e75-b60b-401b-8ebe-291bdcf405f4" providerId="ADAL" clId="{236C0662-DDBA-491F-9094-F8F85FB34604}" dt="2023-04-27T09:38:33.517" v="2" actId="2696"/>
        <pc:sldMkLst>
          <pc:docMk/>
          <pc:sldMk cId="3099233678" sldId="352"/>
        </pc:sldMkLst>
      </pc:sldChg>
      <pc:sldChg chg="addSp delSp modSp add mod modNotesTx">
        <pc:chgData name="Caroline Prodger" userId="e4ef2e75-b60b-401b-8ebe-291bdcf405f4" providerId="ADAL" clId="{236C0662-DDBA-491F-9094-F8F85FB34604}" dt="2023-04-27T09:48:00.012" v="361" actId="14100"/>
        <pc:sldMkLst>
          <pc:docMk/>
          <pc:sldMk cId="2772135056" sldId="353"/>
        </pc:sldMkLst>
        <pc:spChg chg="mod">
          <ac:chgData name="Caroline Prodger" userId="e4ef2e75-b60b-401b-8ebe-291bdcf405f4" providerId="ADAL" clId="{236C0662-DDBA-491F-9094-F8F85FB34604}" dt="2023-04-27T09:48:00.012" v="361" actId="14100"/>
          <ac:spMkLst>
            <pc:docMk/>
            <pc:sldMk cId="2772135056" sldId="353"/>
            <ac:spMk id="3" creationId="{E37B6837-FFDF-C9B1-FCAB-677B0F6B9C57}"/>
          </ac:spMkLst>
        </pc:spChg>
        <pc:picChg chg="del">
          <ac:chgData name="Caroline Prodger" userId="e4ef2e75-b60b-401b-8ebe-291bdcf405f4" providerId="ADAL" clId="{236C0662-DDBA-491F-9094-F8F85FB34604}" dt="2023-04-27T09:46:07.455" v="301" actId="478"/>
          <ac:picMkLst>
            <pc:docMk/>
            <pc:sldMk cId="2772135056" sldId="353"/>
            <ac:picMk id="5" creationId="{B30632BF-DA4A-35BE-FC22-1D1D3C7D0DFE}"/>
          </ac:picMkLst>
        </pc:picChg>
        <pc:picChg chg="add mod modCrop">
          <ac:chgData name="Caroline Prodger" userId="e4ef2e75-b60b-401b-8ebe-291bdcf405f4" providerId="ADAL" clId="{236C0662-DDBA-491F-9094-F8F85FB34604}" dt="2023-04-27T09:46:48.176" v="309" actId="1076"/>
          <ac:picMkLst>
            <pc:docMk/>
            <pc:sldMk cId="2772135056" sldId="353"/>
            <ac:picMk id="6" creationId="{867D6305-E47B-8899-0F5E-D26CE4C82BAB}"/>
          </ac:picMkLst>
        </pc:picChg>
      </pc:sldChg>
      <pc:sldChg chg="modSp new mod">
        <pc:chgData name="Caroline Prodger" userId="e4ef2e75-b60b-401b-8ebe-291bdcf405f4" providerId="ADAL" clId="{236C0662-DDBA-491F-9094-F8F85FB34604}" dt="2023-04-27T10:13:17.305" v="2424" actId="20577"/>
        <pc:sldMkLst>
          <pc:docMk/>
          <pc:sldMk cId="3263394578" sldId="354"/>
        </pc:sldMkLst>
        <pc:spChg chg="mod">
          <ac:chgData name="Caroline Prodger" userId="e4ef2e75-b60b-401b-8ebe-291bdcf405f4" providerId="ADAL" clId="{236C0662-DDBA-491F-9094-F8F85FB34604}" dt="2023-04-27T10:10:51.322" v="2053" actId="20577"/>
          <ac:spMkLst>
            <pc:docMk/>
            <pc:sldMk cId="3263394578" sldId="354"/>
            <ac:spMk id="2" creationId="{6FDF7606-C5E0-5AB4-F8D4-07E255ABFAF5}"/>
          </ac:spMkLst>
        </pc:spChg>
        <pc:spChg chg="mod">
          <ac:chgData name="Caroline Prodger" userId="e4ef2e75-b60b-401b-8ebe-291bdcf405f4" providerId="ADAL" clId="{236C0662-DDBA-491F-9094-F8F85FB34604}" dt="2023-04-27T10:13:17.305" v="2424" actId="20577"/>
          <ac:spMkLst>
            <pc:docMk/>
            <pc:sldMk cId="3263394578" sldId="354"/>
            <ac:spMk id="3" creationId="{909348F7-336C-E8C8-CA8F-616799D143D2}"/>
          </ac:spMkLst>
        </pc:spChg>
      </pc:sldChg>
      <pc:sldChg chg="modSp new mod">
        <pc:chgData name="Caroline Prodger" userId="e4ef2e75-b60b-401b-8ebe-291bdcf405f4" providerId="ADAL" clId="{236C0662-DDBA-491F-9094-F8F85FB34604}" dt="2023-04-27T13:22:12.739" v="7841" actId="113"/>
        <pc:sldMkLst>
          <pc:docMk/>
          <pc:sldMk cId="1781872563" sldId="355"/>
        </pc:sldMkLst>
        <pc:spChg chg="mod">
          <ac:chgData name="Caroline Prodger" userId="e4ef2e75-b60b-401b-8ebe-291bdcf405f4" providerId="ADAL" clId="{236C0662-DDBA-491F-9094-F8F85FB34604}" dt="2023-04-27T10:11:08.773" v="2058"/>
          <ac:spMkLst>
            <pc:docMk/>
            <pc:sldMk cId="1781872563" sldId="355"/>
            <ac:spMk id="2" creationId="{8BD8DA64-7089-F920-112C-8028694B089B}"/>
          </ac:spMkLst>
        </pc:spChg>
        <pc:spChg chg="mod">
          <ac:chgData name="Caroline Prodger" userId="e4ef2e75-b60b-401b-8ebe-291bdcf405f4" providerId="ADAL" clId="{236C0662-DDBA-491F-9094-F8F85FB34604}" dt="2023-04-27T13:22:12.739" v="7841" actId="113"/>
          <ac:spMkLst>
            <pc:docMk/>
            <pc:sldMk cId="1781872563" sldId="355"/>
            <ac:spMk id="3" creationId="{DBA16E64-1B42-21C3-84A2-F2BCFF39238C}"/>
          </ac:spMkLst>
        </pc:spChg>
      </pc:sldChg>
      <pc:sldChg chg="addSp delSp modSp new mod">
        <pc:chgData name="Caroline Prodger" userId="e4ef2e75-b60b-401b-8ebe-291bdcf405f4" providerId="ADAL" clId="{236C0662-DDBA-491F-9094-F8F85FB34604}" dt="2023-04-27T10:21:30.893" v="2630" actId="1076"/>
        <pc:sldMkLst>
          <pc:docMk/>
          <pc:sldMk cId="2616057911" sldId="356"/>
        </pc:sldMkLst>
        <pc:spChg chg="mod">
          <ac:chgData name="Caroline Prodger" userId="e4ef2e75-b60b-401b-8ebe-291bdcf405f4" providerId="ADAL" clId="{236C0662-DDBA-491F-9094-F8F85FB34604}" dt="2023-04-27T10:14:02.956" v="2434" actId="20577"/>
          <ac:spMkLst>
            <pc:docMk/>
            <pc:sldMk cId="2616057911" sldId="356"/>
            <ac:spMk id="2" creationId="{C66C3FFD-988B-C2BE-DF69-9E4F77D16AAF}"/>
          </ac:spMkLst>
        </pc:spChg>
        <pc:spChg chg="del">
          <ac:chgData name="Caroline Prodger" userId="e4ef2e75-b60b-401b-8ebe-291bdcf405f4" providerId="ADAL" clId="{236C0662-DDBA-491F-9094-F8F85FB34604}" dt="2023-04-27T10:19:57.051" v="2435" actId="931"/>
          <ac:spMkLst>
            <pc:docMk/>
            <pc:sldMk cId="2616057911" sldId="356"/>
            <ac:spMk id="3" creationId="{907DA98A-08C8-A2F9-8C6A-DFDFC75C789D}"/>
          </ac:spMkLst>
        </pc:spChg>
        <pc:spChg chg="add mod">
          <ac:chgData name="Caroline Prodger" userId="e4ef2e75-b60b-401b-8ebe-291bdcf405f4" providerId="ADAL" clId="{236C0662-DDBA-491F-9094-F8F85FB34604}" dt="2023-04-27T10:21:30.893" v="2630" actId="1076"/>
          <ac:spMkLst>
            <pc:docMk/>
            <pc:sldMk cId="2616057911" sldId="356"/>
            <ac:spMk id="6" creationId="{446A48ED-B7CC-0CBF-0AB3-3184B5B6B88B}"/>
          </ac:spMkLst>
        </pc:spChg>
        <pc:picChg chg="add mod">
          <ac:chgData name="Caroline Prodger" userId="e4ef2e75-b60b-401b-8ebe-291bdcf405f4" providerId="ADAL" clId="{236C0662-DDBA-491F-9094-F8F85FB34604}" dt="2023-04-27T10:20:06.025" v="2440" actId="1076"/>
          <ac:picMkLst>
            <pc:docMk/>
            <pc:sldMk cId="2616057911" sldId="356"/>
            <ac:picMk id="5" creationId="{A85D7F1B-1287-E7C8-C930-57E7D3248C78}"/>
          </ac:picMkLst>
        </pc:picChg>
      </pc:sldChg>
      <pc:sldChg chg="addSp modSp new mod modNotesTx">
        <pc:chgData name="Caroline Prodger" userId="e4ef2e75-b60b-401b-8ebe-291bdcf405f4" providerId="ADAL" clId="{236C0662-DDBA-491F-9094-F8F85FB34604}" dt="2023-04-27T11:48:41.209" v="5477" actId="20577"/>
        <pc:sldMkLst>
          <pc:docMk/>
          <pc:sldMk cId="4263126616" sldId="357"/>
        </pc:sldMkLst>
        <pc:spChg chg="mod">
          <ac:chgData name="Caroline Prodger" userId="e4ef2e75-b60b-401b-8ebe-291bdcf405f4" providerId="ADAL" clId="{236C0662-DDBA-491F-9094-F8F85FB34604}" dt="2023-04-27T10:57:25.620" v="3646" actId="20577"/>
          <ac:spMkLst>
            <pc:docMk/>
            <pc:sldMk cId="4263126616" sldId="357"/>
            <ac:spMk id="2" creationId="{B16F4E2F-4448-8CA0-9113-DF8AC358C4C4}"/>
          </ac:spMkLst>
        </pc:spChg>
        <pc:spChg chg="mod">
          <ac:chgData name="Caroline Prodger" userId="e4ef2e75-b60b-401b-8ebe-291bdcf405f4" providerId="ADAL" clId="{236C0662-DDBA-491F-9094-F8F85FB34604}" dt="2023-04-27T11:48:41.209" v="5477" actId="20577"/>
          <ac:spMkLst>
            <pc:docMk/>
            <pc:sldMk cId="4263126616" sldId="357"/>
            <ac:spMk id="3" creationId="{733E6F99-72FC-F35C-278A-4D91EF0463EE}"/>
          </ac:spMkLst>
        </pc:spChg>
        <pc:spChg chg="add mod">
          <ac:chgData name="Caroline Prodger" userId="e4ef2e75-b60b-401b-8ebe-291bdcf405f4" providerId="ADAL" clId="{236C0662-DDBA-491F-9094-F8F85FB34604}" dt="2023-04-27T11:23:44.201" v="4514" actId="14100"/>
          <ac:spMkLst>
            <pc:docMk/>
            <pc:sldMk cId="4263126616" sldId="357"/>
            <ac:spMk id="4" creationId="{A293DA40-CFE1-53C2-499B-BC56A2825FD8}"/>
          </ac:spMkLst>
        </pc:spChg>
      </pc:sldChg>
      <pc:sldChg chg="addSp delSp modSp new mod">
        <pc:chgData name="Caroline Prodger" userId="e4ef2e75-b60b-401b-8ebe-291bdcf405f4" providerId="ADAL" clId="{236C0662-DDBA-491F-9094-F8F85FB34604}" dt="2023-04-27T13:21:20.244" v="7837" actId="20577"/>
        <pc:sldMkLst>
          <pc:docMk/>
          <pc:sldMk cId="2956135060" sldId="358"/>
        </pc:sldMkLst>
        <pc:spChg chg="mod">
          <ac:chgData name="Caroline Prodger" userId="e4ef2e75-b60b-401b-8ebe-291bdcf405f4" providerId="ADAL" clId="{236C0662-DDBA-491F-9094-F8F85FB34604}" dt="2023-04-27T11:19:15.836" v="4249" actId="20577"/>
          <ac:spMkLst>
            <pc:docMk/>
            <pc:sldMk cId="2956135060" sldId="358"/>
            <ac:spMk id="2" creationId="{8779BFCE-DE24-9AB8-3532-2483BF5EFFCD}"/>
          </ac:spMkLst>
        </pc:spChg>
        <pc:spChg chg="del">
          <ac:chgData name="Caroline Prodger" userId="e4ef2e75-b60b-401b-8ebe-291bdcf405f4" providerId="ADAL" clId="{236C0662-DDBA-491F-9094-F8F85FB34604}" dt="2023-04-27T11:15:45.173" v="4182" actId="1032"/>
          <ac:spMkLst>
            <pc:docMk/>
            <pc:sldMk cId="2956135060" sldId="358"/>
            <ac:spMk id="3" creationId="{F874F4E7-D8E4-4628-BA4B-5D05C270CCC5}"/>
          </ac:spMkLst>
        </pc:spChg>
        <pc:spChg chg="add mod">
          <ac:chgData name="Caroline Prodger" userId="e4ef2e75-b60b-401b-8ebe-291bdcf405f4" providerId="ADAL" clId="{236C0662-DDBA-491F-9094-F8F85FB34604}" dt="2023-04-27T11:44:45.059" v="5340" actId="20577"/>
          <ac:spMkLst>
            <pc:docMk/>
            <pc:sldMk cId="2956135060" sldId="358"/>
            <ac:spMk id="6" creationId="{C91A850F-6D8D-8E2A-6A01-119ECEB9677F}"/>
          </ac:spMkLst>
        </pc:spChg>
        <pc:spChg chg="add del mod">
          <ac:chgData name="Caroline Prodger" userId="e4ef2e75-b60b-401b-8ebe-291bdcf405f4" providerId="ADAL" clId="{236C0662-DDBA-491F-9094-F8F85FB34604}" dt="2023-04-27T11:16:53.974" v="4185" actId="478"/>
          <ac:spMkLst>
            <pc:docMk/>
            <pc:sldMk cId="2956135060" sldId="358"/>
            <ac:spMk id="7" creationId="{7BD8D7CB-05C5-7D02-B22A-66BEC83D3AFF}"/>
          </ac:spMkLst>
        </pc:spChg>
        <pc:spChg chg="add del mod">
          <ac:chgData name="Caroline Prodger" userId="e4ef2e75-b60b-401b-8ebe-291bdcf405f4" providerId="ADAL" clId="{236C0662-DDBA-491F-9094-F8F85FB34604}" dt="2023-04-27T11:25:18.451" v="4534"/>
          <ac:spMkLst>
            <pc:docMk/>
            <pc:sldMk cId="2956135060" sldId="358"/>
            <ac:spMk id="8" creationId="{70CD0670-83E5-B67D-C14F-CF4CD1192F20}"/>
          </ac:spMkLst>
        </pc:spChg>
        <pc:spChg chg="add mod">
          <ac:chgData name="Caroline Prodger" userId="e4ef2e75-b60b-401b-8ebe-291bdcf405f4" providerId="ADAL" clId="{236C0662-DDBA-491F-9094-F8F85FB34604}" dt="2023-04-27T11:32:40.532" v="4717" actId="14100"/>
          <ac:spMkLst>
            <pc:docMk/>
            <pc:sldMk cId="2956135060" sldId="358"/>
            <ac:spMk id="9" creationId="{6C4976AE-21A4-EE07-86D0-D23E1BB4D945}"/>
          </ac:spMkLst>
        </pc:spChg>
        <pc:spChg chg="add mod">
          <ac:chgData name="Caroline Prodger" userId="e4ef2e75-b60b-401b-8ebe-291bdcf405f4" providerId="ADAL" clId="{236C0662-DDBA-491F-9094-F8F85FB34604}" dt="2023-04-27T11:33:15.252" v="4725" actId="14100"/>
          <ac:spMkLst>
            <pc:docMk/>
            <pc:sldMk cId="2956135060" sldId="358"/>
            <ac:spMk id="10" creationId="{86A8904E-4DC0-1E5A-0500-A514463D3BD4}"/>
          </ac:spMkLst>
        </pc:spChg>
        <pc:spChg chg="add mod">
          <ac:chgData name="Caroline Prodger" userId="e4ef2e75-b60b-401b-8ebe-291bdcf405f4" providerId="ADAL" clId="{236C0662-DDBA-491F-9094-F8F85FB34604}" dt="2023-04-27T11:35:23.193" v="4824" actId="14100"/>
          <ac:spMkLst>
            <pc:docMk/>
            <pc:sldMk cId="2956135060" sldId="358"/>
            <ac:spMk id="11" creationId="{2AB65DD6-42D8-C468-EB34-381CC1B17CF3}"/>
          </ac:spMkLst>
        </pc:spChg>
        <pc:spChg chg="add mod">
          <ac:chgData name="Caroline Prodger" userId="e4ef2e75-b60b-401b-8ebe-291bdcf405f4" providerId="ADAL" clId="{236C0662-DDBA-491F-9094-F8F85FB34604}" dt="2023-04-27T11:43:27.017" v="5283" actId="1076"/>
          <ac:spMkLst>
            <pc:docMk/>
            <pc:sldMk cId="2956135060" sldId="358"/>
            <ac:spMk id="12" creationId="{D69A0CD1-EB37-E5E9-8245-ECA063324958}"/>
          </ac:spMkLst>
        </pc:spChg>
        <pc:spChg chg="add mod">
          <ac:chgData name="Caroline Prodger" userId="e4ef2e75-b60b-401b-8ebe-291bdcf405f4" providerId="ADAL" clId="{236C0662-DDBA-491F-9094-F8F85FB34604}" dt="2023-04-27T11:43:17.048" v="5282" actId="1076"/>
          <ac:spMkLst>
            <pc:docMk/>
            <pc:sldMk cId="2956135060" sldId="358"/>
            <ac:spMk id="13" creationId="{D2BEA679-9B02-6BCD-31F3-B04667265662}"/>
          </ac:spMkLst>
        </pc:spChg>
        <pc:spChg chg="add del mod">
          <ac:chgData name="Caroline Prodger" userId="e4ef2e75-b60b-401b-8ebe-291bdcf405f4" providerId="ADAL" clId="{236C0662-DDBA-491F-9094-F8F85FB34604}" dt="2023-04-27T11:43:13.972" v="5281" actId="478"/>
          <ac:spMkLst>
            <pc:docMk/>
            <pc:sldMk cId="2956135060" sldId="358"/>
            <ac:spMk id="14" creationId="{35E0AC78-40ED-9026-6F46-25822917CBB3}"/>
          </ac:spMkLst>
        </pc:spChg>
        <pc:spChg chg="add mod">
          <ac:chgData name="Caroline Prodger" userId="e4ef2e75-b60b-401b-8ebe-291bdcf405f4" providerId="ADAL" clId="{236C0662-DDBA-491F-9094-F8F85FB34604}" dt="2023-04-27T11:45:20.780" v="5386" actId="20577"/>
          <ac:spMkLst>
            <pc:docMk/>
            <pc:sldMk cId="2956135060" sldId="358"/>
            <ac:spMk id="15" creationId="{4029F019-AEF5-6CFB-4CA9-39FC060EE603}"/>
          </ac:spMkLst>
        </pc:spChg>
        <pc:spChg chg="add mod">
          <ac:chgData name="Caroline Prodger" userId="e4ef2e75-b60b-401b-8ebe-291bdcf405f4" providerId="ADAL" clId="{236C0662-DDBA-491F-9094-F8F85FB34604}" dt="2023-04-27T11:45:29.478" v="5387" actId="20577"/>
          <ac:spMkLst>
            <pc:docMk/>
            <pc:sldMk cId="2956135060" sldId="358"/>
            <ac:spMk id="16" creationId="{DE8B3814-3630-03DF-D579-AE1075DF7FCE}"/>
          </ac:spMkLst>
        </pc:spChg>
        <pc:spChg chg="add mod">
          <ac:chgData name="Caroline Prodger" userId="e4ef2e75-b60b-401b-8ebe-291bdcf405f4" providerId="ADAL" clId="{236C0662-DDBA-491F-9094-F8F85FB34604}" dt="2023-04-27T13:21:20.244" v="7837" actId="20577"/>
          <ac:spMkLst>
            <pc:docMk/>
            <pc:sldMk cId="2956135060" sldId="358"/>
            <ac:spMk id="17" creationId="{A4D8E74B-F90B-1D35-F31D-214C18473B8C}"/>
          </ac:spMkLst>
        </pc:spChg>
        <pc:spChg chg="add mod">
          <ac:chgData name="Caroline Prodger" userId="e4ef2e75-b60b-401b-8ebe-291bdcf405f4" providerId="ADAL" clId="{236C0662-DDBA-491F-9094-F8F85FB34604}" dt="2023-04-27T11:46:34.349" v="5426" actId="1076"/>
          <ac:spMkLst>
            <pc:docMk/>
            <pc:sldMk cId="2956135060" sldId="358"/>
            <ac:spMk id="18" creationId="{B62CFBDC-6402-F9EB-5F93-6E0C006C383F}"/>
          </ac:spMkLst>
        </pc:spChg>
        <pc:graphicFrameChg chg="add del modGraphic">
          <ac:chgData name="Caroline Prodger" userId="e4ef2e75-b60b-401b-8ebe-291bdcf405f4" providerId="ADAL" clId="{236C0662-DDBA-491F-9094-F8F85FB34604}" dt="2023-04-27T11:16:37.336" v="4183" actId="478"/>
          <ac:graphicFrameMkLst>
            <pc:docMk/>
            <pc:sldMk cId="2956135060" sldId="358"/>
            <ac:graphicFrameMk id="4" creationId="{739240C4-D1BA-6090-86A5-016AD47960DF}"/>
          </ac:graphicFrameMkLst>
        </pc:graphicFrameChg>
      </pc:sldChg>
      <pc:sldChg chg="addSp modSp new mod modNotesTx">
        <pc:chgData name="Caroline Prodger" userId="e4ef2e75-b60b-401b-8ebe-291bdcf405f4" providerId="ADAL" clId="{236C0662-DDBA-491F-9094-F8F85FB34604}" dt="2023-04-27T12:58:41.052" v="6712" actId="1076"/>
        <pc:sldMkLst>
          <pc:docMk/>
          <pc:sldMk cId="152336648" sldId="359"/>
        </pc:sldMkLst>
        <pc:spChg chg="mod">
          <ac:chgData name="Caroline Prodger" userId="e4ef2e75-b60b-401b-8ebe-291bdcf405f4" providerId="ADAL" clId="{236C0662-DDBA-491F-9094-F8F85FB34604}" dt="2023-04-27T12:41:54.505" v="5872" actId="20577"/>
          <ac:spMkLst>
            <pc:docMk/>
            <pc:sldMk cId="152336648" sldId="359"/>
            <ac:spMk id="2" creationId="{D4F6475E-89F9-5B25-E0F0-AA67BD5D2626}"/>
          </ac:spMkLst>
        </pc:spChg>
        <pc:spChg chg="mod">
          <ac:chgData name="Caroline Prodger" userId="e4ef2e75-b60b-401b-8ebe-291bdcf405f4" providerId="ADAL" clId="{236C0662-DDBA-491F-9094-F8F85FB34604}" dt="2023-04-27T12:43:10.220" v="6013" actId="1076"/>
          <ac:spMkLst>
            <pc:docMk/>
            <pc:sldMk cId="152336648" sldId="359"/>
            <ac:spMk id="3" creationId="{B6157E1B-1CBE-0F29-0F0D-1CE88FFD1365}"/>
          </ac:spMkLst>
        </pc:spChg>
        <pc:picChg chg="add mod">
          <ac:chgData name="Caroline Prodger" userId="e4ef2e75-b60b-401b-8ebe-291bdcf405f4" providerId="ADAL" clId="{236C0662-DDBA-491F-9094-F8F85FB34604}" dt="2023-04-27T12:58:41.052" v="6712" actId="1076"/>
          <ac:picMkLst>
            <pc:docMk/>
            <pc:sldMk cId="152336648" sldId="359"/>
            <ac:picMk id="5" creationId="{E817C0BF-3830-AC96-DA94-4685DEB05F9B}"/>
          </ac:picMkLst>
        </pc:picChg>
      </pc:sldChg>
      <pc:sldChg chg="modSp new mod addCm">
        <pc:chgData name="Caroline Prodger" userId="e4ef2e75-b60b-401b-8ebe-291bdcf405f4" providerId="ADAL" clId="{236C0662-DDBA-491F-9094-F8F85FB34604}" dt="2023-04-27T13:20:26.200" v="7793" actId="20577"/>
        <pc:sldMkLst>
          <pc:docMk/>
          <pc:sldMk cId="873336357" sldId="360"/>
        </pc:sldMkLst>
        <pc:spChg chg="mod">
          <ac:chgData name="Caroline Prodger" userId="e4ef2e75-b60b-401b-8ebe-291bdcf405f4" providerId="ADAL" clId="{236C0662-DDBA-491F-9094-F8F85FB34604}" dt="2023-04-27T12:43:52.650" v="6071"/>
          <ac:spMkLst>
            <pc:docMk/>
            <pc:sldMk cId="873336357" sldId="360"/>
            <ac:spMk id="2" creationId="{2068656A-6A77-2A21-9A01-34B0F1025879}"/>
          </ac:spMkLst>
        </pc:spChg>
        <pc:spChg chg="mod">
          <ac:chgData name="Caroline Prodger" userId="e4ef2e75-b60b-401b-8ebe-291bdcf405f4" providerId="ADAL" clId="{236C0662-DDBA-491F-9094-F8F85FB34604}" dt="2023-04-27T13:20:26.200" v="7793" actId="20577"/>
          <ac:spMkLst>
            <pc:docMk/>
            <pc:sldMk cId="873336357" sldId="360"/>
            <ac:spMk id="3" creationId="{7F5E4BF0-3EE0-AF31-2735-976ABAACEAEA}"/>
          </ac:spMkLst>
        </pc:sp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236C0662-DDBA-491F-9094-F8F85FB34604}" dt="2023-04-27T12:59:24.652" v="6713"/>
              <pc2:cmMkLst xmlns:pc2="http://schemas.microsoft.com/office/powerpoint/2019/9/main/command">
                <pc:docMk/>
                <pc:sldMk cId="873336357" sldId="360"/>
                <pc2:cmMk id="{94B35B18-4A34-4611-BF24-34D3E7318718}"/>
              </pc2:cmMkLst>
            </pc226:cmChg>
          </p:ext>
        </pc:extLst>
      </pc:sldChg>
      <pc:sldChg chg="addSp modSp new mod">
        <pc:chgData name="Caroline Prodger" userId="e4ef2e75-b60b-401b-8ebe-291bdcf405f4" providerId="ADAL" clId="{236C0662-DDBA-491F-9094-F8F85FB34604}" dt="2023-04-27T13:16:33.133" v="7616" actId="1076"/>
        <pc:sldMkLst>
          <pc:docMk/>
          <pc:sldMk cId="4240335987" sldId="361"/>
        </pc:sldMkLst>
        <pc:spChg chg="mod">
          <ac:chgData name="Caroline Prodger" userId="e4ef2e75-b60b-401b-8ebe-291bdcf405f4" providerId="ADAL" clId="{236C0662-DDBA-491F-9094-F8F85FB34604}" dt="2023-04-27T13:08:19.642" v="7101" actId="20577"/>
          <ac:spMkLst>
            <pc:docMk/>
            <pc:sldMk cId="4240335987" sldId="361"/>
            <ac:spMk id="2" creationId="{5A5EFEE6-5A28-549E-EE6B-23A222837B58}"/>
          </ac:spMkLst>
        </pc:spChg>
        <pc:spChg chg="mod">
          <ac:chgData name="Caroline Prodger" userId="e4ef2e75-b60b-401b-8ebe-291bdcf405f4" providerId="ADAL" clId="{236C0662-DDBA-491F-9094-F8F85FB34604}" dt="2023-04-27T13:16:13.641" v="7612" actId="14100"/>
          <ac:spMkLst>
            <pc:docMk/>
            <pc:sldMk cId="4240335987" sldId="361"/>
            <ac:spMk id="3" creationId="{97FF8FA6-E791-7B11-921C-343F99DE4B03}"/>
          </ac:spMkLst>
        </pc:spChg>
        <pc:picChg chg="add mod">
          <ac:chgData name="Caroline Prodger" userId="e4ef2e75-b60b-401b-8ebe-291bdcf405f4" providerId="ADAL" clId="{236C0662-DDBA-491F-9094-F8F85FB34604}" dt="2023-04-27T13:16:33.133" v="7616" actId="1076"/>
          <ac:picMkLst>
            <pc:docMk/>
            <pc:sldMk cId="4240335987" sldId="361"/>
            <ac:picMk id="5" creationId="{C1F8DB1D-5D21-B3E9-0546-695C445BB75B}"/>
          </ac:picMkLst>
        </pc:picChg>
      </pc:sldChg>
    </pc:docChg>
  </pc:docChgLst>
  <pc:docChgLst>
    <pc:chgData name="Caroline Prodger" userId="e4ef2e75-b60b-401b-8ebe-291bdcf405f4" providerId="ADAL" clId="{4597E612-B6F7-4C68-ACFD-6D14C8F61DBC}"/>
    <pc:docChg chg="custSel modSld">
      <pc:chgData name="Caroline Prodger" userId="e4ef2e75-b60b-401b-8ebe-291bdcf405f4" providerId="ADAL" clId="{4597E612-B6F7-4C68-ACFD-6D14C8F61DBC}" dt="2023-06-13T11:15:46.477" v="312" actId="20577"/>
      <pc:docMkLst>
        <pc:docMk/>
      </pc:docMkLst>
      <pc:sldChg chg="addSp delSp modSp mod">
        <pc:chgData name="Caroline Prodger" userId="e4ef2e75-b60b-401b-8ebe-291bdcf405f4" providerId="ADAL" clId="{4597E612-B6F7-4C68-ACFD-6D14C8F61DBC}" dt="2023-06-13T10:38:50.591" v="23" actId="1076"/>
        <pc:sldMkLst>
          <pc:docMk/>
          <pc:sldMk cId="0" sldId="328"/>
        </pc:sldMkLst>
        <pc:picChg chg="add mod">
          <ac:chgData name="Caroline Prodger" userId="e4ef2e75-b60b-401b-8ebe-291bdcf405f4" providerId="ADAL" clId="{4597E612-B6F7-4C68-ACFD-6D14C8F61DBC}" dt="2023-06-13T10:38:50.591" v="23" actId="1076"/>
          <ac:picMkLst>
            <pc:docMk/>
            <pc:sldMk cId="0" sldId="328"/>
            <ac:picMk id="5" creationId="{4E23BBEB-639D-7111-0BA8-BAB0A73A31BF}"/>
          </ac:picMkLst>
        </pc:picChg>
        <pc:picChg chg="del">
          <ac:chgData name="Caroline Prodger" userId="e4ef2e75-b60b-401b-8ebe-291bdcf405f4" providerId="ADAL" clId="{4597E612-B6F7-4C68-ACFD-6D14C8F61DBC}" dt="2023-06-13T10:35:24.759" v="16" actId="478"/>
          <ac:picMkLst>
            <pc:docMk/>
            <pc:sldMk cId="0" sldId="328"/>
            <ac:picMk id="6" creationId="{3BE1D5A8-CEA3-401A-BE05-7F6F4D5DD3D5}"/>
          </ac:picMkLst>
        </pc:picChg>
      </pc:sldChg>
      <pc:sldChg chg="addSp delSp modSp mod">
        <pc:chgData name="Caroline Prodger" userId="e4ef2e75-b60b-401b-8ebe-291bdcf405f4" providerId="ADAL" clId="{4597E612-B6F7-4C68-ACFD-6D14C8F61DBC}" dt="2023-06-13T10:49:15.157" v="40" actId="1076"/>
        <pc:sldMkLst>
          <pc:docMk/>
          <pc:sldMk cId="171690826" sldId="341"/>
        </pc:sldMkLst>
        <pc:spChg chg="mod">
          <ac:chgData name="Caroline Prodger" userId="e4ef2e75-b60b-401b-8ebe-291bdcf405f4" providerId="ADAL" clId="{4597E612-B6F7-4C68-ACFD-6D14C8F61DBC}" dt="2023-06-13T10:49:12.190" v="39" actId="14100"/>
          <ac:spMkLst>
            <pc:docMk/>
            <pc:sldMk cId="171690826" sldId="341"/>
            <ac:spMk id="4" creationId="{3A532A30-56B7-4A27-948D-7EE7C1D55FCB}"/>
          </ac:spMkLst>
        </pc:spChg>
        <pc:picChg chg="del">
          <ac:chgData name="Caroline Prodger" userId="e4ef2e75-b60b-401b-8ebe-291bdcf405f4" providerId="ADAL" clId="{4597E612-B6F7-4C68-ACFD-6D14C8F61DBC}" dt="2023-06-13T10:45:31.333" v="24" actId="478"/>
          <ac:picMkLst>
            <pc:docMk/>
            <pc:sldMk cId="171690826" sldId="341"/>
            <ac:picMk id="5" creationId="{32BA6E5D-3856-46CD-8D11-9F04E6A3A75B}"/>
          </ac:picMkLst>
        </pc:picChg>
        <pc:picChg chg="add mod">
          <ac:chgData name="Caroline Prodger" userId="e4ef2e75-b60b-401b-8ebe-291bdcf405f4" providerId="ADAL" clId="{4597E612-B6F7-4C68-ACFD-6D14C8F61DBC}" dt="2023-06-13T10:49:15.157" v="40" actId="1076"/>
          <ac:picMkLst>
            <pc:docMk/>
            <pc:sldMk cId="171690826" sldId="341"/>
            <ac:picMk id="6" creationId="{1F115062-B7A5-0ECB-4282-361191F89D66}"/>
          </ac:picMkLst>
        </pc:picChg>
      </pc:sldChg>
      <pc:sldChg chg="addSp delSp modSp mod">
        <pc:chgData name="Caroline Prodger" userId="e4ef2e75-b60b-401b-8ebe-291bdcf405f4" providerId="ADAL" clId="{4597E612-B6F7-4C68-ACFD-6D14C8F61DBC}" dt="2023-06-13T10:55:21.164" v="108" actId="1076"/>
        <pc:sldMkLst>
          <pc:docMk/>
          <pc:sldMk cId="1222117945" sldId="343"/>
        </pc:sldMkLst>
        <pc:picChg chg="del">
          <ac:chgData name="Caroline Prodger" userId="e4ef2e75-b60b-401b-8ebe-291bdcf405f4" providerId="ADAL" clId="{4597E612-B6F7-4C68-ACFD-6D14C8F61DBC}" dt="2023-06-13T10:54:48.869" v="100" actId="478"/>
          <ac:picMkLst>
            <pc:docMk/>
            <pc:sldMk cId="1222117945" sldId="343"/>
            <ac:picMk id="5" creationId="{FC912B2D-AA6E-4DBB-8004-E80B0122F914}"/>
          </ac:picMkLst>
        </pc:picChg>
        <pc:picChg chg="add mod modCrop">
          <ac:chgData name="Caroline Prodger" userId="e4ef2e75-b60b-401b-8ebe-291bdcf405f4" providerId="ADAL" clId="{4597E612-B6F7-4C68-ACFD-6D14C8F61DBC}" dt="2023-06-13T10:55:21.164" v="108" actId="1076"/>
          <ac:picMkLst>
            <pc:docMk/>
            <pc:sldMk cId="1222117945" sldId="343"/>
            <ac:picMk id="7" creationId="{17F1E18B-1357-03AA-AEDC-3C670FDBE129}"/>
          </ac:picMkLst>
        </pc:picChg>
      </pc:sldChg>
      <pc:sldChg chg="modNotesTx">
        <pc:chgData name="Caroline Prodger" userId="e4ef2e75-b60b-401b-8ebe-291bdcf405f4" providerId="ADAL" clId="{4597E612-B6F7-4C68-ACFD-6D14C8F61DBC}" dt="2023-06-13T11:07:03.779" v="288" actId="20577"/>
        <pc:sldMkLst>
          <pc:docMk/>
          <pc:sldMk cId="2413299599" sldId="344"/>
        </pc:sldMkLst>
      </pc:sldChg>
      <pc:sldChg chg="addSp delSp modSp mod">
        <pc:chgData name="Caroline Prodger" userId="e4ef2e75-b60b-401b-8ebe-291bdcf405f4" providerId="ADAL" clId="{4597E612-B6F7-4C68-ACFD-6D14C8F61DBC}" dt="2023-06-13T10:34:12.836" v="15" actId="1036"/>
        <pc:sldMkLst>
          <pc:docMk/>
          <pc:sldMk cId="3682768838" sldId="346"/>
        </pc:sldMkLst>
        <pc:picChg chg="del">
          <ac:chgData name="Caroline Prodger" userId="e4ef2e75-b60b-401b-8ebe-291bdcf405f4" providerId="ADAL" clId="{4597E612-B6F7-4C68-ACFD-6D14C8F61DBC}" dt="2023-06-13T10:24:17.071" v="8" actId="478"/>
          <ac:picMkLst>
            <pc:docMk/>
            <pc:sldMk cId="3682768838" sldId="346"/>
            <ac:picMk id="5" creationId="{7CB9BCD5-4C6D-43D9-AB4A-B369A20B8980}"/>
          </ac:picMkLst>
        </pc:picChg>
        <pc:picChg chg="add mod">
          <ac:chgData name="Caroline Prodger" userId="e4ef2e75-b60b-401b-8ebe-291bdcf405f4" providerId="ADAL" clId="{4597E612-B6F7-4C68-ACFD-6D14C8F61DBC}" dt="2023-06-13T10:34:12.836" v="15" actId="1036"/>
          <ac:picMkLst>
            <pc:docMk/>
            <pc:sldMk cId="3682768838" sldId="346"/>
            <ac:picMk id="6" creationId="{2BE8DCE5-057F-F3AF-CABA-34F12DAAD23D}"/>
          </ac:picMkLst>
        </pc:picChg>
      </pc:sldChg>
      <pc:sldChg chg="addSp delSp modSp mod modNotesTx">
        <pc:chgData name="Caroline Prodger" userId="e4ef2e75-b60b-401b-8ebe-291bdcf405f4" providerId="ADAL" clId="{4597E612-B6F7-4C68-ACFD-6D14C8F61DBC}" dt="2023-06-13T10:52:21.671" v="97" actId="1076"/>
        <pc:sldMkLst>
          <pc:docMk/>
          <pc:sldMk cId="1448433227" sldId="347"/>
        </pc:sldMkLst>
        <pc:spChg chg="mod">
          <ac:chgData name="Caroline Prodger" userId="e4ef2e75-b60b-401b-8ebe-291bdcf405f4" providerId="ADAL" clId="{4597E612-B6F7-4C68-ACFD-6D14C8F61DBC}" dt="2023-06-13T10:52:14.373" v="95" actId="14100"/>
          <ac:spMkLst>
            <pc:docMk/>
            <pc:sldMk cId="1448433227" sldId="347"/>
            <ac:spMk id="10" creationId="{3802B627-FFC7-76BB-E465-2723A0D57F05}"/>
          </ac:spMkLst>
        </pc:spChg>
        <pc:picChg chg="add mod modCrop">
          <ac:chgData name="Caroline Prodger" userId="e4ef2e75-b60b-401b-8ebe-291bdcf405f4" providerId="ADAL" clId="{4597E612-B6F7-4C68-ACFD-6D14C8F61DBC}" dt="2023-06-13T10:52:21.671" v="97" actId="1076"/>
          <ac:picMkLst>
            <pc:docMk/>
            <pc:sldMk cId="1448433227" sldId="347"/>
            <ac:picMk id="5" creationId="{0524535F-FAF4-CC52-C150-B458BDB62077}"/>
          </ac:picMkLst>
        </pc:picChg>
        <pc:picChg chg="del mod">
          <ac:chgData name="Caroline Prodger" userId="e4ef2e75-b60b-401b-8ebe-291bdcf405f4" providerId="ADAL" clId="{4597E612-B6F7-4C68-ACFD-6D14C8F61DBC}" dt="2023-06-13T10:51:35.669" v="86" actId="478"/>
          <ac:picMkLst>
            <pc:docMk/>
            <pc:sldMk cId="1448433227" sldId="347"/>
            <ac:picMk id="6" creationId="{E7784817-C947-77D8-DCF4-ABC53BD354A2}"/>
          </ac:picMkLst>
        </pc:picChg>
      </pc:sldChg>
      <pc:sldChg chg="delSp modSp mod">
        <pc:chgData name="Caroline Prodger" userId="e4ef2e75-b60b-401b-8ebe-291bdcf405f4" providerId="ADAL" clId="{4597E612-B6F7-4C68-ACFD-6D14C8F61DBC}" dt="2023-06-13T10:54:23.489" v="99" actId="14100"/>
        <pc:sldMkLst>
          <pc:docMk/>
          <pc:sldMk cId="3462471371" sldId="348"/>
        </pc:sldMkLst>
        <pc:spChg chg="mod">
          <ac:chgData name="Caroline Prodger" userId="e4ef2e75-b60b-401b-8ebe-291bdcf405f4" providerId="ADAL" clId="{4597E612-B6F7-4C68-ACFD-6D14C8F61DBC}" dt="2023-06-13T10:54:23.489" v="99" actId="14100"/>
          <ac:spMkLst>
            <pc:docMk/>
            <pc:sldMk cId="3462471371" sldId="348"/>
            <ac:spMk id="4" creationId="{4C59F761-307D-7679-BC96-05AB79FD378E}"/>
          </ac:spMkLst>
        </pc:spChg>
        <pc:picChg chg="del">
          <ac:chgData name="Caroline Prodger" userId="e4ef2e75-b60b-401b-8ebe-291bdcf405f4" providerId="ADAL" clId="{4597E612-B6F7-4C68-ACFD-6D14C8F61DBC}" dt="2023-06-13T10:54:18.969" v="98" actId="478"/>
          <ac:picMkLst>
            <pc:docMk/>
            <pc:sldMk cId="3462471371" sldId="348"/>
            <ac:picMk id="5" creationId="{0582277B-6AA1-4754-83DE-B13F7D40F9F0}"/>
          </ac:picMkLst>
        </pc:picChg>
      </pc:sldChg>
      <pc:sldChg chg="addSp delSp modSp mod">
        <pc:chgData name="Caroline Prodger" userId="e4ef2e75-b60b-401b-8ebe-291bdcf405f4" providerId="ADAL" clId="{4597E612-B6F7-4C68-ACFD-6D14C8F61DBC}" dt="2023-06-13T11:15:46.477" v="312" actId="20577"/>
        <pc:sldMkLst>
          <pc:docMk/>
          <pc:sldMk cId="1431413067" sldId="349"/>
        </pc:sldMkLst>
        <pc:spChg chg="mod">
          <ac:chgData name="Caroline Prodger" userId="e4ef2e75-b60b-401b-8ebe-291bdcf405f4" providerId="ADAL" clId="{4597E612-B6F7-4C68-ACFD-6D14C8F61DBC}" dt="2023-06-13T11:15:46.477" v="312" actId="20577"/>
          <ac:spMkLst>
            <pc:docMk/>
            <pc:sldMk cId="1431413067" sldId="349"/>
            <ac:spMk id="3" creationId="{60E0F16D-A5FD-4CDB-8710-6EB374253FF7}"/>
          </ac:spMkLst>
        </pc:spChg>
        <pc:picChg chg="del">
          <ac:chgData name="Caroline Prodger" userId="e4ef2e75-b60b-401b-8ebe-291bdcf405f4" providerId="ADAL" clId="{4597E612-B6F7-4C68-ACFD-6D14C8F61DBC}" dt="2023-06-13T11:08:58.306" v="291" actId="478"/>
          <ac:picMkLst>
            <pc:docMk/>
            <pc:sldMk cId="1431413067" sldId="349"/>
            <ac:picMk id="5" creationId="{CF833FB1-E451-4198-920F-10829916C5CB}"/>
          </ac:picMkLst>
        </pc:picChg>
        <pc:picChg chg="add mod">
          <ac:chgData name="Caroline Prodger" userId="e4ef2e75-b60b-401b-8ebe-291bdcf405f4" providerId="ADAL" clId="{4597E612-B6F7-4C68-ACFD-6D14C8F61DBC}" dt="2023-06-13T11:15:23.913" v="301" actId="14100"/>
          <ac:picMkLst>
            <pc:docMk/>
            <pc:sldMk cId="1431413067" sldId="349"/>
            <ac:picMk id="6" creationId="{616E1B56-D7BA-D763-F048-671FA41574B2}"/>
          </ac:picMkLst>
        </pc:picChg>
      </pc:sldChg>
      <pc:sldChg chg="addSp delSp modSp mod">
        <pc:chgData name="Caroline Prodger" userId="e4ef2e75-b60b-401b-8ebe-291bdcf405f4" providerId="ADAL" clId="{4597E612-B6F7-4C68-ACFD-6D14C8F61DBC}" dt="2023-06-13T10:23:37.088" v="7" actId="14100"/>
        <pc:sldMkLst>
          <pc:docMk/>
          <pc:sldMk cId="2772135056" sldId="353"/>
        </pc:sldMkLst>
        <pc:picChg chg="add mod modCrop">
          <ac:chgData name="Caroline Prodger" userId="e4ef2e75-b60b-401b-8ebe-291bdcf405f4" providerId="ADAL" clId="{4597E612-B6F7-4C68-ACFD-6D14C8F61DBC}" dt="2023-06-13T10:23:37.088" v="7" actId="14100"/>
          <ac:picMkLst>
            <pc:docMk/>
            <pc:sldMk cId="2772135056" sldId="353"/>
            <ac:picMk id="5" creationId="{1794572B-7DCD-8583-5856-7E7E46DE1D8A}"/>
          </ac:picMkLst>
        </pc:picChg>
        <pc:picChg chg="del">
          <ac:chgData name="Caroline Prodger" userId="e4ef2e75-b60b-401b-8ebe-291bdcf405f4" providerId="ADAL" clId="{4597E612-B6F7-4C68-ACFD-6D14C8F61DBC}" dt="2023-06-13T10:23:09.318" v="0" actId="478"/>
          <ac:picMkLst>
            <pc:docMk/>
            <pc:sldMk cId="2772135056" sldId="353"/>
            <ac:picMk id="6" creationId="{867D6305-E47B-8899-0F5E-D26CE4C82BAB}"/>
          </ac:picMkLst>
        </pc:picChg>
      </pc:sldChg>
      <pc:sldChg chg="addSp delSp modSp mod modNotesTx">
        <pc:chgData name="Caroline Prodger" userId="e4ef2e75-b60b-401b-8ebe-291bdcf405f4" providerId="ADAL" clId="{4597E612-B6F7-4C68-ACFD-6D14C8F61DBC}" dt="2023-06-13T10:51:03.088" v="83" actId="1076"/>
        <pc:sldMkLst>
          <pc:docMk/>
          <pc:sldMk cId="2616057911" sldId="356"/>
        </pc:sldMkLst>
        <pc:spChg chg="add del mod">
          <ac:chgData name="Caroline Prodger" userId="e4ef2e75-b60b-401b-8ebe-291bdcf405f4" providerId="ADAL" clId="{4597E612-B6F7-4C68-ACFD-6D14C8F61DBC}" dt="2023-06-13T10:50:56.101" v="78" actId="931"/>
          <ac:spMkLst>
            <pc:docMk/>
            <pc:sldMk cId="2616057911" sldId="356"/>
            <ac:spMk id="4" creationId="{9657CCB4-6AA1-CB48-9D10-AF431999AD6C}"/>
          </ac:spMkLst>
        </pc:spChg>
        <pc:spChg chg="mod">
          <ac:chgData name="Caroline Prodger" userId="e4ef2e75-b60b-401b-8ebe-291bdcf405f4" providerId="ADAL" clId="{4597E612-B6F7-4C68-ACFD-6D14C8F61DBC}" dt="2023-06-13T10:50:20.813" v="41" actId="14100"/>
          <ac:spMkLst>
            <pc:docMk/>
            <pc:sldMk cId="2616057911" sldId="356"/>
            <ac:spMk id="6" creationId="{446A48ED-B7CC-0CBF-0AB3-3184B5B6B88B}"/>
          </ac:spMkLst>
        </pc:spChg>
        <pc:picChg chg="del">
          <ac:chgData name="Caroline Prodger" userId="e4ef2e75-b60b-401b-8ebe-291bdcf405f4" providerId="ADAL" clId="{4597E612-B6F7-4C68-ACFD-6D14C8F61DBC}" dt="2023-06-13T10:50:37.173" v="77" actId="478"/>
          <ac:picMkLst>
            <pc:docMk/>
            <pc:sldMk cId="2616057911" sldId="356"/>
            <ac:picMk id="5" creationId="{A85D7F1B-1287-E7C8-C930-57E7D3248C78}"/>
          </ac:picMkLst>
        </pc:picChg>
        <pc:picChg chg="add mod">
          <ac:chgData name="Caroline Prodger" userId="e4ef2e75-b60b-401b-8ebe-291bdcf405f4" providerId="ADAL" clId="{4597E612-B6F7-4C68-ACFD-6D14C8F61DBC}" dt="2023-06-13T10:51:03.088" v="83" actId="1076"/>
          <ac:picMkLst>
            <pc:docMk/>
            <pc:sldMk cId="2616057911" sldId="356"/>
            <ac:picMk id="8" creationId="{F5EF70CA-C048-3D8F-6557-A9F4A17DA05A}"/>
          </ac:picMkLst>
        </pc:picChg>
      </pc:sldChg>
      <pc:sldChg chg="modNotesTx">
        <pc:chgData name="Caroline Prodger" userId="e4ef2e75-b60b-401b-8ebe-291bdcf405f4" providerId="ADAL" clId="{4597E612-B6F7-4C68-ACFD-6D14C8F61DBC}" dt="2023-06-13T10:57:55.849" v="233"/>
        <pc:sldMkLst>
          <pc:docMk/>
          <pc:sldMk cId="152336648" sldId="359"/>
        </pc:sldMkLst>
      </pc:sldChg>
      <pc:sldChg chg="modNotesTx">
        <pc:chgData name="Caroline Prodger" userId="e4ef2e75-b60b-401b-8ebe-291bdcf405f4" providerId="ADAL" clId="{4597E612-B6F7-4C68-ACFD-6D14C8F61DBC}" dt="2023-06-13T11:07:51.677" v="290"/>
        <pc:sldMkLst>
          <pc:docMk/>
          <pc:sldMk cId="4240335987" sldId="36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3/18/2024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gov.uk/government/publications/modern-slavery-duty-to-notify"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ipd.co.uk/knowledge/fundamentals/emp-law/discipline/factsheet"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acas.org.uk/disciplinary-and-grievance-procedures"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a21.org/content/media/grmytc"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ww.a21.org/content/united-kingdom/gr507k"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gov.uk/government/news/new-tough-measures-to-tackle-modern-slavery-in-supply-chains"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9379395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Crown Copyright, Open Government License, </a:t>
            </a:r>
            <a:r>
              <a:rPr lang="en-US" dirty="0">
                <a:hlinkClick r:id="rId3"/>
              </a:rPr>
              <a:t>Modern slavery: duty to notify - GOV.UK (www.gov.uk)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779521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why is this important?</a:t>
            </a:r>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502926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Give possible examples. E.g. for productive working relationships, positive working environment, to ensure the law is not broken (e.g. fraud, discrimination etc), for the employees to progress in their career, etc.</a:t>
            </a:r>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104632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316708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010446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next slide for policy examples.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097481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523923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can be directed to CIPD resources: </a:t>
            </a:r>
            <a:r>
              <a:rPr lang="en-US" dirty="0">
                <a:hlinkClick r:id="rId3"/>
              </a:rPr>
              <a:t>Discipline &amp; Grievance at Work | Factsheets | CIPD</a:t>
            </a:r>
            <a:endParaRPr lang="en-US" dirty="0"/>
          </a:p>
          <a:p>
            <a:r>
              <a:rPr lang="en-US" dirty="0"/>
              <a:t>ACAS resources </a:t>
            </a:r>
            <a:r>
              <a:rPr lang="en-US" dirty="0">
                <a:hlinkClick r:id="rId4"/>
              </a:rPr>
              <a:t>Disciplinary and grievance procedures | Acas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195261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Source: Media | A21</a:t>
            </a:r>
            <a:r>
              <a:rPr lang="en-GB" dirty="0"/>
              <a:t>. A21 is a charity whose mission it is to end slavery. Students may find useful resources here: </a:t>
            </a:r>
            <a:r>
              <a:rPr lang="en-GB" dirty="0">
                <a:hlinkClick r:id="rId4"/>
              </a:rPr>
              <a:t>United Kingdom | A21</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0517625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Crown Copyright, Open Government License, </a:t>
            </a:r>
            <a:r>
              <a:rPr lang="en-US" dirty="0">
                <a:hlinkClick r:id="rId3"/>
              </a:rPr>
              <a:t>New tough measures to tackle modern slavery in supply chains - GOV.UK (www.gov.uk)</a:t>
            </a:r>
            <a:r>
              <a:rPr lang="en-US" dirty="0"/>
              <a: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1494547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14895" y="243101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3.1 Employment rights and responsibilities of the employer and employee</a:t>
            </a:r>
          </a:p>
        </p:txBody>
      </p:sp>
      <p:sp>
        <p:nvSpPr>
          <p:cNvPr id="2053" name="Rectangle 15"/>
          <p:cNvSpPr>
            <a:spLocks noGrp="1" noChangeArrowheads="1"/>
          </p:cNvSpPr>
          <p:nvPr>
            <p:ph type="title"/>
          </p:nvPr>
        </p:nvSpPr>
        <p:spPr>
          <a:xfrm>
            <a:off x="440163" y="3556675"/>
            <a:ext cx="8153400" cy="2514600"/>
          </a:xfrm>
        </p:spPr>
        <p:txBody>
          <a:bodyPr anchor="t"/>
          <a:lstStyle/>
          <a:p>
            <a:pPr eaLnBrk="1" hangingPunct="1"/>
            <a:r>
              <a:rPr lang="en-GB" dirty="0">
                <a:ea typeface="ＭＳ Ｐゴシック" pitchFamily="-105" charset="-128"/>
                <a:cs typeface="ＭＳ Ｐゴシック" pitchFamily="-105" charset="-128"/>
              </a:rPr>
              <a:t>PowerPoint 3: Expectations and professional conduct</a:t>
            </a:r>
          </a:p>
        </p:txBody>
      </p:sp>
      <p:sp>
        <p:nvSpPr>
          <p:cNvPr id="3" name="TextBox 9">
            <a:extLst>
              <a:ext uri="{FF2B5EF4-FFF2-40B4-BE49-F238E27FC236}">
                <a16:creationId xmlns:a16="http://schemas.microsoft.com/office/drawing/2014/main" id="{E4675A8F-1BE5-6F7F-471A-10E5B0E9CEF8}"/>
              </a:ext>
            </a:extLst>
          </p:cNvPr>
          <p:cNvSpPr txBox="1">
            <a:spLocks noChangeArrowheads="1"/>
          </p:cNvSpPr>
          <p:nvPr/>
        </p:nvSpPr>
        <p:spPr bwMode="auto">
          <a:xfrm>
            <a:off x="469216" y="1305362"/>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Working in the agriculture, environmental and animal care sector</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F4E2F-4448-8CA0-9113-DF8AC358C4C4}"/>
              </a:ext>
            </a:extLst>
          </p:cNvPr>
          <p:cNvSpPr>
            <a:spLocks noGrp="1"/>
          </p:cNvSpPr>
          <p:nvPr>
            <p:ph type="title"/>
          </p:nvPr>
        </p:nvSpPr>
        <p:spPr/>
        <p:txBody>
          <a:bodyPr/>
          <a:lstStyle/>
          <a:p>
            <a:r>
              <a:rPr lang="en-US" dirty="0"/>
              <a:t>Disciplinary procedures</a:t>
            </a:r>
            <a:endParaRPr lang="en-GB" dirty="0"/>
          </a:p>
        </p:txBody>
      </p:sp>
      <p:sp>
        <p:nvSpPr>
          <p:cNvPr id="3" name="Content Placeholder 2">
            <a:extLst>
              <a:ext uri="{FF2B5EF4-FFF2-40B4-BE49-F238E27FC236}">
                <a16:creationId xmlns:a16="http://schemas.microsoft.com/office/drawing/2014/main" id="{733E6F99-72FC-F35C-278A-4D91EF0463EE}"/>
              </a:ext>
            </a:extLst>
          </p:cNvPr>
          <p:cNvSpPr>
            <a:spLocks noGrp="1"/>
          </p:cNvSpPr>
          <p:nvPr>
            <p:ph sz="quarter" idx="10"/>
          </p:nvPr>
        </p:nvSpPr>
        <p:spPr/>
        <p:txBody>
          <a:bodyPr/>
          <a:lstStyle/>
          <a:p>
            <a:r>
              <a:rPr lang="en-GB" dirty="0"/>
              <a:t>Employers must follow employment law when implementing disciplinary policies and procedures. </a:t>
            </a:r>
          </a:p>
          <a:p>
            <a:r>
              <a:rPr lang="en-GB" dirty="0"/>
              <a:t>The disciplinary process may be carried out by a manager, or in larger companies by </a:t>
            </a:r>
            <a:r>
              <a:rPr lang="en-GB" b="1" dirty="0"/>
              <a:t>human resources (HR)</a:t>
            </a:r>
            <a:r>
              <a:rPr lang="en-GB" dirty="0"/>
              <a:t> staff. Depending on the stage of the disciplinary process the employee may receive:</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an informal (verbal) warning</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a first written warning</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a final written warning</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suspension</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termination of contract. </a:t>
            </a:r>
          </a:p>
          <a:p>
            <a:pPr>
              <a:lnSpc>
                <a:spcPct val="100000"/>
              </a:lnSpc>
            </a:pPr>
            <a:endParaRPr lang="en-GB" dirty="0"/>
          </a:p>
          <a:p>
            <a:endParaRPr lang="en-GB" dirty="0"/>
          </a:p>
        </p:txBody>
      </p:sp>
      <p:sp>
        <p:nvSpPr>
          <p:cNvPr id="4" name="Rectangle: Rounded Corners 3">
            <a:extLst>
              <a:ext uri="{FF2B5EF4-FFF2-40B4-BE49-F238E27FC236}">
                <a16:creationId xmlns:a16="http://schemas.microsoft.com/office/drawing/2014/main" id="{A293DA40-CFE1-53C2-499B-BC56A2825FD8}"/>
              </a:ext>
            </a:extLst>
          </p:cNvPr>
          <p:cNvSpPr/>
          <p:nvPr/>
        </p:nvSpPr>
        <p:spPr>
          <a:xfrm>
            <a:off x="4355976" y="3429000"/>
            <a:ext cx="4330824" cy="201622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nSpc>
                <a:spcPct val="100000"/>
              </a:lnSpc>
            </a:pPr>
            <a:r>
              <a:rPr lang="en-GB" dirty="0">
                <a:solidFill>
                  <a:schemeClr val="tx1"/>
                </a:solidFill>
              </a:rPr>
              <a:t>Should an employee have their contract terminated, they can contact </a:t>
            </a:r>
            <a:r>
              <a:rPr lang="en-GB" b="1" dirty="0">
                <a:solidFill>
                  <a:schemeClr val="tx1"/>
                </a:solidFill>
              </a:rPr>
              <a:t>ACAS (Advisory, Conciliation and Arbitration Service)</a:t>
            </a:r>
            <a:r>
              <a:rPr lang="en-GB" dirty="0">
                <a:solidFill>
                  <a:schemeClr val="tx1"/>
                </a:solidFill>
              </a:rPr>
              <a:t> or Citizens Advice for free impartial advice. </a:t>
            </a:r>
          </a:p>
        </p:txBody>
      </p:sp>
    </p:spTree>
    <p:extLst>
      <p:ext uri="{BB962C8B-B14F-4D97-AF65-F5344CB8AC3E}">
        <p14:creationId xmlns:p14="http://schemas.microsoft.com/office/powerpoint/2010/main" val="42631266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9BFCE-DE24-9AB8-3532-2483BF5EFFCD}"/>
              </a:ext>
            </a:extLst>
          </p:cNvPr>
          <p:cNvSpPr>
            <a:spLocks noGrp="1"/>
          </p:cNvSpPr>
          <p:nvPr>
            <p:ph type="title"/>
          </p:nvPr>
        </p:nvSpPr>
        <p:spPr/>
        <p:txBody>
          <a:bodyPr/>
          <a:lstStyle/>
          <a:p>
            <a:r>
              <a:rPr lang="en-US" dirty="0"/>
              <a:t>The disciplinary process</a:t>
            </a:r>
            <a:endParaRPr lang="en-GB" dirty="0"/>
          </a:p>
        </p:txBody>
      </p:sp>
      <p:sp>
        <p:nvSpPr>
          <p:cNvPr id="6" name="Content Placeholder 5">
            <a:extLst>
              <a:ext uri="{FF2B5EF4-FFF2-40B4-BE49-F238E27FC236}">
                <a16:creationId xmlns:a16="http://schemas.microsoft.com/office/drawing/2014/main" id="{C91A850F-6D8D-8E2A-6A01-119ECEB9677F}"/>
              </a:ext>
            </a:extLst>
          </p:cNvPr>
          <p:cNvSpPr>
            <a:spLocks noGrp="1"/>
          </p:cNvSpPr>
          <p:nvPr>
            <p:ph sz="quarter" idx="10"/>
          </p:nvPr>
        </p:nvSpPr>
        <p:spPr>
          <a:xfrm>
            <a:off x="526976" y="1572604"/>
            <a:ext cx="3612976" cy="558138"/>
          </a:xfrm>
        </p:spPr>
        <p:txBody>
          <a:bodyPr/>
          <a:lstStyle/>
          <a:p>
            <a:r>
              <a:rPr lang="en-US" sz="1800" b="1" i="0" dirty="0">
                <a:solidFill>
                  <a:schemeClr val="tx1"/>
                </a:solidFill>
                <a:effectLst/>
              </a:rPr>
              <a:t>Step 1: Explore the options.</a:t>
            </a:r>
            <a:r>
              <a:rPr lang="en-US" sz="1800" i="0" dirty="0">
                <a:solidFill>
                  <a:schemeClr val="tx1"/>
                </a:solidFill>
                <a:effectLst/>
              </a:rPr>
              <a:t> </a:t>
            </a:r>
            <a:r>
              <a:rPr lang="en-US" sz="1800" dirty="0"/>
              <a:t>Employer decides how serious the issue is and whether it can be resolved informally. If not ...</a:t>
            </a:r>
          </a:p>
          <a:p>
            <a:endParaRPr lang="en-US" sz="1800" i="0" dirty="0">
              <a:solidFill>
                <a:schemeClr val="tx1"/>
              </a:solidFill>
              <a:effectLst/>
            </a:endParaRPr>
          </a:p>
          <a:p>
            <a:endParaRPr lang="en-US" sz="1800" dirty="0"/>
          </a:p>
          <a:p>
            <a:endParaRPr lang="en-GB" dirty="0"/>
          </a:p>
        </p:txBody>
      </p:sp>
      <p:sp>
        <p:nvSpPr>
          <p:cNvPr id="15" name="Content Placeholder 5">
            <a:extLst>
              <a:ext uri="{FF2B5EF4-FFF2-40B4-BE49-F238E27FC236}">
                <a16:creationId xmlns:a16="http://schemas.microsoft.com/office/drawing/2014/main" id="{4029F019-AEF5-6CFB-4CA9-39FC060EE603}"/>
              </a:ext>
            </a:extLst>
          </p:cNvPr>
          <p:cNvSpPr txBox="1">
            <a:spLocks/>
          </p:cNvSpPr>
          <p:nvPr/>
        </p:nvSpPr>
        <p:spPr bwMode="auto">
          <a:xfrm>
            <a:off x="4572000" y="1572604"/>
            <a:ext cx="3816424" cy="14243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sz="1800" b="1" i="0" dirty="0">
                <a:effectLst/>
              </a:rPr>
              <a:t>Step 2: Follow a fair procedure.</a:t>
            </a:r>
            <a:r>
              <a:rPr lang="en-US" sz="1800" i="0" dirty="0">
                <a:effectLst/>
              </a:rPr>
              <a:t> </a:t>
            </a:r>
            <a:br>
              <a:rPr lang="en-US" sz="1800" i="0" dirty="0">
                <a:effectLst/>
              </a:rPr>
            </a:br>
            <a:r>
              <a:rPr lang="en-US" sz="1800" i="0" dirty="0">
                <a:effectLst/>
              </a:rPr>
              <a:t>... e</a:t>
            </a:r>
            <a:r>
              <a:rPr lang="en-US" sz="1800" kern="0" dirty="0"/>
              <a:t>mployee should be informed. Employer follows policies and procedures openly.</a:t>
            </a:r>
            <a:endParaRPr lang="en-US" sz="1800" i="0" dirty="0">
              <a:effectLst/>
            </a:endParaRPr>
          </a:p>
          <a:p>
            <a:r>
              <a:rPr lang="en-US" sz="1800" kern="0" dirty="0"/>
              <a:t>.</a:t>
            </a:r>
          </a:p>
          <a:p>
            <a:endParaRPr lang="en-US" sz="1800" kern="0" dirty="0"/>
          </a:p>
          <a:p>
            <a:endParaRPr lang="en-US" sz="1800" kern="0" dirty="0"/>
          </a:p>
          <a:p>
            <a:endParaRPr lang="en-US" kern="0" dirty="0"/>
          </a:p>
        </p:txBody>
      </p:sp>
      <p:sp>
        <p:nvSpPr>
          <p:cNvPr id="16" name="Content Placeholder 5">
            <a:extLst>
              <a:ext uri="{FF2B5EF4-FFF2-40B4-BE49-F238E27FC236}">
                <a16:creationId xmlns:a16="http://schemas.microsoft.com/office/drawing/2014/main" id="{DE8B3814-3630-03DF-D579-AE1075DF7FCE}"/>
              </a:ext>
            </a:extLst>
          </p:cNvPr>
          <p:cNvSpPr txBox="1">
            <a:spLocks/>
          </p:cNvSpPr>
          <p:nvPr/>
        </p:nvSpPr>
        <p:spPr bwMode="auto">
          <a:xfrm>
            <a:off x="2475842" y="3066812"/>
            <a:ext cx="4242619" cy="5581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sz="1800" b="1" i="0" dirty="0">
                <a:effectLst/>
              </a:rPr>
              <a:t>Step 3: The investigation.</a:t>
            </a:r>
            <a:r>
              <a:rPr lang="en-US" sz="1800" i="0" dirty="0">
                <a:effectLst/>
              </a:rPr>
              <a:t> </a:t>
            </a:r>
            <a:r>
              <a:rPr lang="en-US" sz="1800" kern="0" dirty="0"/>
              <a:t>Employer should carry out a thorough investigation, talking to all parties and witnesses.</a:t>
            </a:r>
          </a:p>
          <a:p>
            <a:endParaRPr lang="en-US" sz="1800" kern="0" dirty="0"/>
          </a:p>
          <a:p>
            <a:endParaRPr lang="en-US" kern="0" dirty="0"/>
          </a:p>
        </p:txBody>
      </p:sp>
      <p:sp>
        <p:nvSpPr>
          <p:cNvPr id="17" name="Content Placeholder 5">
            <a:extLst>
              <a:ext uri="{FF2B5EF4-FFF2-40B4-BE49-F238E27FC236}">
                <a16:creationId xmlns:a16="http://schemas.microsoft.com/office/drawing/2014/main" id="{A4D8E74B-F90B-1D35-F31D-214C18473B8C}"/>
              </a:ext>
            </a:extLst>
          </p:cNvPr>
          <p:cNvSpPr txBox="1">
            <a:spLocks/>
          </p:cNvSpPr>
          <p:nvPr/>
        </p:nvSpPr>
        <p:spPr bwMode="auto">
          <a:xfrm>
            <a:off x="526976" y="4365104"/>
            <a:ext cx="3612976" cy="5581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sz="1800" b="1" kern="0" dirty="0"/>
              <a:t>Step 4: The disciplinary hearing.</a:t>
            </a:r>
            <a:r>
              <a:rPr lang="en-US" sz="1800" kern="0" dirty="0"/>
              <a:t> If there is evidence, employee must attend a hearing, accompanied by a union rep or colleague.</a:t>
            </a:r>
          </a:p>
          <a:p>
            <a:endParaRPr lang="en-US" kern="0" dirty="0"/>
          </a:p>
        </p:txBody>
      </p:sp>
      <p:sp>
        <p:nvSpPr>
          <p:cNvPr id="18" name="Content Placeholder 5">
            <a:extLst>
              <a:ext uri="{FF2B5EF4-FFF2-40B4-BE49-F238E27FC236}">
                <a16:creationId xmlns:a16="http://schemas.microsoft.com/office/drawing/2014/main" id="{B62CFBDC-6402-F9EB-5F93-6E0C006C383F}"/>
              </a:ext>
            </a:extLst>
          </p:cNvPr>
          <p:cNvSpPr txBox="1">
            <a:spLocks/>
          </p:cNvSpPr>
          <p:nvPr/>
        </p:nvSpPr>
        <p:spPr bwMode="auto">
          <a:xfrm>
            <a:off x="4597152" y="4366552"/>
            <a:ext cx="4089648" cy="5581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sz="1800" b="1" kern="0" dirty="0"/>
              <a:t>Step 5: The disciplinary outcome.</a:t>
            </a:r>
            <a:r>
              <a:rPr lang="en-US" sz="1800" kern="0" dirty="0"/>
              <a:t> Employer decides on no action, informal warning, written warning (first/final) suspension or termination.</a:t>
            </a:r>
          </a:p>
          <a:p>
            <a:endParaRPr lang="en-US" kern="0" dirty="0"/>
          </a:p>
        </p:txBody>
      </p:sp>
    </p:spTree>
    <p:extLst>
      <p:ext uri="{BB962C8B-B14F-4D97-AF65-F5344CB8AC3E}">
        <p14:creationId xmlns:p14="http://schemas.microsoft.com/office/powerpoint/2010/main" val="2956135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744C66-77CB-4C99-8141-9CA2C2649A77}"/>
              </a:ext>
            </a:extLst>
          </p:cNvPr>
          <p:cNvSpPr>
            <a:spLocks noGrp="1"/>
          </p:cNvSpPr>
          <p:nvPr>
            <p:ph sz="quarter" idx="10"/>
          </p:nvPr>
        </p:nvSpPr>
        <p:spPr>
          <a:xfrm>
            <a:off x="457200" y="1512000"/>
            <a:ext cx="8227106" cy="1556960"/>
          </a:xfrm>
        </p:spPr>
        <p:txBody>
          <a:bodyPr/>
          <a:lstStyle/>
          <a:p>
            <a:r>
              <a:rPr lang="en-GB" sz="1800" dirty="0"/>
              <a:t>If an employee has a complaint about their treatment at work, this is called a </a:t>
            </a:r>
            <a:r>
              <a:rPr lang="en-GB" sz="1800" b="1" dirty="0"/>
              <a:t>grievance</a:t>
            </a:r>
            <a:r>
              <a:rPr lang="en-GB" sz="1800" dirty="0"/>
              <a:t>. As an employee you are within your rights to take out a grievance against your employer or a co-worker. An employee can begin a </a:t>
            </a:r>
            <a:r>
              <a:rPr lang="en-GB" sz="1800" b="1" dirty="0"/>
              <a:t>grievance procedure </a:t>
            </a:r>
            <a:r>
              <a:rPr lang="en-GB" sz="1800" dirty="0"/>
              <a:t>with their company, and the company should investigate and respond. Businesses should follow internal guidelines for this process.</a:t>
            </a:r>
            <a:r>
              <a:rPr lang="en-GB" sz="2000" dirty="0"/>
              <a:t> </a:t>
            </a:r>
            <a:endParaRPr lang="en-GB" dirty="0"/>
          </a:p>
        </p:txBody>
      </p:sp>
      <p:sp>
        <p:nvSpPr>
          <p:cNvPr id="4" name="TextBox 3">
            <a:extLst>
              <a:ext uri="{FF2B5EF4-FFF2-40B4-BE49-F238E27FC236}">
                <a16:creationId xmlns:a16="http://schemas.microsoft.com/office/drawing/2014/main" id="{4C59F761-307D-7679-BC96-05AB79FD378E}"/>
              </a:ext>
            </a:extLst>
          </p:cNvPr>
          <p:cNvSpPr txBox="1"/>
          <p:nvPr/>
        </p:nvSpPr>
        <p:spPr>
          <a:xfrm>
            <a:off x="323528" y="3336708"/>
            <a:ext cx="8136904" cy="1776127"/>
          </a:xfrm>
          <a:prstGeom prst="rect">
            <a:avLst/>
          </a:prstGeom>
          <a:noFill/>
        </p:spPr>
        <p:txBody>
          <a:bodyPr wrap="square">
            <a:spAutoFit/>
          </a:bodyPr>
          <a:lstStyle/>
          <a:p>
            <a:r>
              <a:rPr lang="en-GB" sz="1800" dirty="0"/>
              <a:t>There are two types of grievance procedure:</a:t>
            </a:r>
          </a:p>
          <a:p>
            <a:endParaRPr lang="en-GB" sz="1800" dirty="0"/>
          </a:p>
          <a:p>
            <a:pPr marL="342900" indent="-342900">
              <a:lnSpc>
                <a:spcPts val="2400"/>
              </a:lnSpc>
              <a:spcBef>
                <a:spcPts val="600"/>
              </a:spcBef>
              <a:spcAft>
                <a:spcPts val="600"/>
              </a:spcAft>
              <a:buClr>
                <a:srgbClr val="0077E3"/>
              </a:buClr>
              <a:buFont typeface="Arial" panose="020B0604020202020204" pitchFamily="34" charset="0"/>
              <a:buChar char="•"/>
            </a:pPr>
            <a:r>
              <a:rPr lang="en-GB" sz="1800" b="1" dirty="0"/>
              <a:t>formal:</a:t>
            </a:r>
            <a:r>
              <a:rPr lang="en-GB" sz="1800" dirty="0"/>
              <a:t> fully documented (may result in a claim or tribunal)</a:t>
            </a:r>
          </a:p>
          <a:p>
            <a:pPr marL="342900" indent="-342900">
              <a:lnSpc>
                <a:spcPts val="2400"/>
              </a:lnSpc>
              <a:spcBef>
                <a:spcPts val="600"/>
              </a:spcBef>
              <a:spcAft>
                <a:spcPts val="600"/>
              </a:spcAft>
              <a:buClr>
                <a:srgbClr val="0077E3"/>
              </a:buClr>
              <a:buFont typeface="Arial" panose="020B0604020202020204" pitchFamily="34" charset="0"/>
              <a:buChar char="•"/>
            </a:pPr>
            <a:r>
              <a:rPr lang="en-GB" sz="1800" b="1" dirty="0"/>
              <a:t>informal:</a:t>
            </a:r>
            <a:r>
              <a:rPr lang="en-GB" sz="1800" dirty="0"/>
              <a:t> when a person makes a complaint, often verbally, it should still be documented as this sometimes leads to a formal grievance. </a:t>
            </a:r>
          </a:p>
        </p:txBody>
      </p:sp>
      <p:sp>
        <p:nvSpPr>
          <p:cNvPr id="6" name="Title 1">
            <a:extLst>
              <a:ext uri="{FF2B5EF4-FFF2-40B4-BE49-F238E27FC236}">
                <a16:creationId xmlns:a16="http://schemas.microsoft.com/office/drawing/2014/main" id="{6CBF0F76-888B-277D-31CF-DE632A62303B}"/>
              </a:ext>
            </a:extLst>
          </p:cNvPr>
          <p:cNvSpPr>
            <a:spLocks noGrp="1"/>
          </p:cNvSpPr>
          <p:nvPr>
            <p:ph type="title"/>
          </p:nvPr>
        </p:nvSpPr>
        <p:spPr>
          <a:xfrm>
            <a:off x="457200" y="1008000"/>
            <a:ext cx="8229600" cy="382588"/>
          </a:xfrm>
        </p:spPr>
        <p:txBody>
          <a:bodyPr/>
          <a:lstStyle/>
          <a:p>
            <a:r>
              <a:rPr lang="en-US" dirty="0"/>
              <a:t>Grievance procedures</a:t>
            </a:r>
            <a:endParaRPr lang="en-GB" dirty="0"/>
          </a:p>
        </p:txBody>
      </p:sp>
    </p:spTree>
    <p:extLst>
      <p:ext uri="{BB962C8B-B14F-4D97-AF65-F5344CB8AC3E}">
        <p14:creationId xmlns:p14="http://schemas.microsoft.com/office/powerpoint/2010/main" val="3462471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5CA0F-90E8-4077-B71B-AD62B9EBECC7}"/>
              </a:ext>
            </a:extLst>
          </p:cNvPr>
          <p:cNvSpPr>
            <a:spLocks noGrp="1"/>
          </p:cNvSpPr>
          <p:nvPr>
            <p:ph type="title"/>
          </p:nvPr>
        </p:nvSpPr>
        <p:spPr/>
        <p:txBody>
          <a:bodyPr/>
          <a:lstStyle/>
          <a:p>
            <a:r>
              <a:rPr lang="en-GB" dirty="0"/>
              <a:t>Supporting employees’ health and wellbeing</a:t>
            </a:r>
          </a:p>
        </p:txBody>
      </p:sp>
      <p:sp>
        <p:nvSpPr>
          <p:cNvPr id="3" name="Content Placeholder 2">
            <a:extLst>
              <a:ext uri="{FF2B5EF4-FFF2-40B4-BE49-F238E27FC236}">
                <a16:creationId xmlns:a16="http://schemas.microsoft.com/office/drawing/2014/main" id="{A62E35E5-06BC-4FAD-8607-80524B9DB6F6}"/>
              </a:ext>
            </a:extLst>
          </p:cNvPr>
          <p:cNvSpPr>
            <a:spLocks noGrp="1"/>
          </p:cNvSpPr>
          <p:nvPr>
            <p:ph sz="quarter" idx="10"/>
          </p:nvPr>
        </p:nvSpPr>
        <p:spPr>
          <a:xfrm>
            <a:off x="443396" y="1556792"/>
            <a:ext cx="8229600" cy="1224136"/>
          </a:xfrm>
        </p:spPr>
        <p:txBody>
          <a:bodyPr/>
          <a:lstStyle/>
          <a:p>
            <a:r>
              <a:rPr lang="en-GB" dirty="0"/>
              <a:t>It is in the interests of employers to promote their employees’ </a:t>
            </a:r>
            <a:r>
              <a:rPr lang="en-GB" b="1" dirty="0"/>
              <a:t>health and wellbeing</a:t>
            </a:r>
            <a:r>
              <a:rPr lang="en-GB" dirty="0"/>
              <a:t>. This is both ethical and sensible.</a:t>
            </a:r>
          </a:p>
          <a:p>
            <a:endParaRPr lang="en-GB" dirty="0"/>
          </a:p>
        </p:txBody>
      </p:sp>
      <p:sp>
        <p:nvSpPr>
          <p:cNvPr id="4" name="TextBox 3">
            <a:extLst>
              <a:ext uri="{FF2B5EF4-FFF2-40B4-BE49-F238E27FC236}">
                <a16:creationId xmlns:a16="http://schemas.microsoft.com/office/drawing/2014/main" id="{F9155C2F-BC08-D593-4942-A57D273D2BB2}"/>
              </a:ext>
            </a:extLst>
          </p:cNvPr>
          <p:cNvSpPr txBox="1"/>
          <p:nvPr/>
        </p:nvSpPr>
        <p:spPr>
          <a:xfrm>
            <a:off x="323528" y="2591888"/>
            <a:ext cx="4978896" cy="3272691"/>
          </a:xfrm>
          <a:prstGeom prst="rect">
            <a:avLst/>
          </a:prstGeom>
          <a:noFill/>
        </p:spPr>
        <p:txBody>
          <a:bodyPr wrap="square" rtlCol="0">
            <a:spAutoFit/>
          </a:bodyPr>
          <a:lstStyle/>
          <a:p>
            <a:pPr marL="342900" indent="-342900">
              <a:lnSpc>
                <a:spcPts val="2400"/>
              </a:lnSpc>
              <a:spcBef>
                <a:spcPts val="800"/>
              </a:spcBef>
              <a:spcAft>
                <a:spcPts val="800"/>
              </a:spcAft>
              <a:buClr>
                <a:srgbClr val="0077E3"/>
              </a:buClr>
              <a:buFont typeface="Arial" panose="020B0604020202020204" pitchFamily="34" charset="0"/>
              <a:buChar char="•"/>
            </a:pPr>
            <a:r>
              <a:rPr lang="en-GB" dirty="0"/>
              <a:t>Creates a positive working environment where employees will thrive.</a:t>
            </a:r>
          </a:p>
          <a:p>
            <a:pPr marL="342900" indent="-342900">
              <a:lnSpc>
                <a:spcPts val="2400"/>
              </a:lnSpc>
              <a:spcBef>
                <a:spcPts val="800"/>
              </a:spcBef>
              <a:spcAft>
                <a:spcPts val="800"/>
              </a:spcAft>
              <a:buClr>
                <a:srgbClr val="0077E3"/>
              </a:buClr>
              <a:buFont typeface="Arial" panose="020B0604020202020204" pitchFamily="34" charset="0"/>
              <a:buChar char="•"/>
            </a:pPr>
            <a:r>
              <a:rPr lang="en-GB" dirty="0"/>
              <a:t>Raises morale.</a:t>
            </a:r>
          </a:p>
          <a:p>
            <a:pPr marL="342900" indent="-342900">
              <a:lnSpc>
                <a:spcPts val="2400"/>
              </a:lnSpc>
              <a:spcBef>
                <a:spcPts val="800"/>
              </a:spcBef>
              <a:spcAft>
                <a:spcPts val="800"/>
              </a:spcAft>
              <a:buClr>
                <a:srgbClr val="0077E3"/>
              </a:buClr>
              <a:buFont typeface="Arial" panose="020B0604020202020204" pitchFamily="34" charset="0"/>
              <a:buChar char="•"/>
            </a:pPr>
            <a:r>
              <a:rPr lang="en-GB" dirty="0"/>
              <a:t>Prevents workplace stress.</a:t>
            </a:r>
          </a:p>
          <a:p>
            <a:pPr marL="342900" indent="-342900">
              <a:lnSpc>
                <a:spcPts val="2400"/>
              </a:lnSpc>
              <a:spcBef>
                <a:spcPts val="800"/>
              </a:spcBef>
              <a:spcAft>
                <a:spcPts val="800"/>
              </a:spcAft>
              <a:buClr>
                <a:srgbClr val="0077E3"/>
              </a:buClr>
              <a:buFont typeface="Arial" panose="020B0604020202020204" pitchFamily="34" charset="0"/>
              <a:buChar char="•"/>
            </a:pPr>
            <a:r>
              <a:rPr lang="en-GB" dirty="0"/>
              <a:t>Happy and healthy workers are more productive, take less time off and ensure the company is more profitable. </a:t>
            </a:r>
          </a:p>
          <a:p>
            <a:endParaRPr lang="en-GB" dirty="0"/>
          </a:p>
        </p:txBody>
      </p:sp>
      <p:pic>
        <p:nvPicPr>
          <p:cNvPr id="7" name="Picture 6" descr="A picture containing person, clothing, dance, joint&#10;&#10;Description automatically generated">
            <a:extLst>
              <a:ext uri="{FF2B5EF4-FFF2-40B4-BE49-F238E27FC236}">
                <a16:creationId xmlns:a16="http://schemas.microsoft.com/office/drawing/2014/main" id="{17F1E18B-1357-03AA-AEDC-3C670FDBE129}"/>
              </a:ext>
            </a:extLst>
          </p:cNvPr>
          <p:cNvPicPr>
            <a:picLocks noChangeAspect="1"/>
          </p:cNvPicPr>
          <p:nvPr/>
        </p:nvPicPr>
        <p:blipFill rotWithShape="1">
          <a:blip r:embed="rId2"/>
          <a:srcRect l="50000" b="16881"/>
          <a:stretch/>
        </p:blipFill>
        <p:spPr>
          <a:xfrm>
            <a:off x="5650606" y="2996952"/>
            <a:ext cx="3036194" cy="2160240"/>
          </a:xfrm>
          <a:prstGeom prst="rect">
            <a:avLst/>
          </a:prstGeom>
        </p:spPr>
      </p:pic>
    </p:spTree>
    <p:extLst>
      <p:ext uri="{BB962C8B-B14F-4D97-AF65-F5344CB8AC3E}">
        <p14:creationId xmlns:p14="http://schemas.microsoft.com/office/powerpoint/2010/main" val="1222117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F6765-DA65-0F62-0A5D-D996CC495C71}"/>
              </a:ext>
            </a:extLst>
          </p:cNvPr>
          <p:cNvSpPr>
            <a:spLocks noGrp="1"/>
          </p:cNvSpPr>
          <p:nvPr>
            <p:ph type="title"/>
          </p:nvPr>
        </p:nvSpPr>
        <p:spPr/>
        <p:txBody>
          <a:bodyPr/>
          <a:lstStyle/>
          <a:p>
            <a:r>
              <a:rPr lang="en-US" dirty="0"/>
              <a:t>Activities to promote health and wellbeing</a:t>
            </a:r>
            <a:endParaRPr lang="en-GB" dirty="0"/>
          </a:p>
        </p:txBody>
      </p:sp>
      <p:sp>
        <p:nvSpPr>
          <p:cNvPr id="3" name="Content Placeholder 2">
            <a:extLst>
              <a:ext uri="{FF2B5EF4-FFF2-40B4-BE49-F238E27FC236}">
                <a16:creationId xmlns:a16="http://schemas.microsoft.com/office/drawing/2014/main" id="{0947F0E4-7997-3A5D-A3D4-A1F20945CC9F}"/>
              </a:ext>
            </a:extLst>
          </p:cNvPr>
          <p:cNvSpPr>
            <a:spLocks noGrp="1"/>
          </p:cNvSpPr>
          <p:nvPr>
            <p:ph sz="quarter" idx="10"/>
          </p:nvPr>
        </p:nvSpPr>
        <p:spPr/>
        <p:txBody>
          <a:bodyPr/>
          <a:lstStyle/>
          <a:p>
            <a:r>
              <a:rPr lang="en-GB" dirty="0"/>
              <a:t>Ideally, employees should receive the following.</a:t>
            </a:r>
          </a:p>
          <a:p>
            <a:pPr marL="342900" indent="-342900">
              <a:buClr>
                <a:srgbClr val="0077E3"/>
              </a:buClr>
              <a:buFont typeface="Arial" panose="020B0604020202020204" pitchFamily="34" charset="0"/>
              <a:buChar char="•"/>
            </a:pPr>
            <a:r>
              <a:rPr lang="en-GB" dirty="0"/>
              <a:t>Sick pay entitlement (including </a:t>
            </a:r>
            <a:r>
              <a:rPr lang="en-GB" b="1" dirty="0"/>
              <a:t>agricultural sick pay</a:t>
            </a:r>
            <a:r>
              <a:rPr lang="en-GB" dirty="0"/>
              <a:t> if applicable).</a:t>
            </a:r>
          </a:p>
          <a:p>
            <a:pPr marL="342900" indent="-342900">
              <a:buClr>
                <a:srgbClr val="0077E3"/>
              </a:buClr>
              <a:buFont typeface="Arial" panose="020B0604020202020204" pitchFamily="34" charset="0"/>
              <a:buChar char="•"/>
            </a:pPr>
            <a:r>
              <a:rPr lang="en-GB" dirty="0"/>
              <a:t>Support for attending medical appointments.</a:t>
            </a:r>
          </a:p>
          <a:p>
            <a:pPr marL="342900" indent="-342900">
              <a:buClr>
                <a:srgbClr val="0077E3"/>
              </a:buClr>
              <a:buFont typeface="Arial" panose="020B0604020202020204" pitchFamily="34" charset="0"/>
              <a:buChar char="•"/>
            </a:pPr>
            <a:r>
              <a:rPr lang="en-GB" dirty="0"/>
              <a:t>Promotion of health and wellbeing (eg provision of information that encourages a healthy approach to diet, relaxation and sleep, and in certain cases offering access to counselling services or employee assistance programmes).</a:t>
            </a:r>
          </a:p>
          <a:p>
            <a:pPr marL="342900" indent="-342900">
              <a:buClr>
                <a:srgbClr val="0077E3"/>
              </a:buClr>
              <a:buFont typeface="Arial" panose="020B0604020202020204" pitchFamily="34" charset="0"/>
              <a:buChar char="•"/>
            </a:pPr>
            <a:r>
              <a:rPr lang="en-GB" dirty="0"/>
              <a:t>Promotion of social interaction (eg opportunities for staff to work together in a fun way, such as team-bonding activities and social events).</a:t>
            </a:r>
          </a:p>
          <a:p>
            <a:endParaRPr lang="en-GB" dirty="0"/>
          </a:p>
        </p:txBody>
      </p:sp>
    </p:spTree>
    <p:extLst>
      <p:ext uri="{BB962C8B-B14F-4D97-AF65-F5344CB8AC3E}">
        <p14:creationId xmlns:p14="http://schemas.microsoft.com/office/powerpoint/2010/main" val="3058723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6475E-89F9-5B25-E0F0-AA67BD5D2626}"/>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B6157E1B-1CBE-0F29-0F0D-1CE88FFD1365}"/>
              </a:ext>
            </a:extLst>
          </p:cNvPr>
          <p:cNvSpPr>
            <a:spLocks noGrp="1"/>
          </p:cNvSpPr>
          <p:nvPr>
            <p:ph sz="quarter" idx="10"/>
          </p:nvPr>
        </p:nvSpPr>
        <p:spPr>
          <a:xfrm>
            <a:off x="457200" y="2470500"/>
            <a:ext cx="4402832" cy="1917000"/>
          </a:xfrm>
        </p:spPr>
        <p:txBody>
          <a:bodyPr/>
          <a:lstStyle/>
          <a:p>
            <a:r>
              <a:rPr lang="en-US" dirty="0"/>
              <a:t>What do you understand by the terms ‘modern slavery’ and ‘human trafficking’?</a:t>
            </a:r>
          </a:p>
          <a:p>
            <a:r>
              <a:rPr lang="en-US" dirty="0"/>
              <a:t>Discuss in small groups or pairs.</a:t>
            </a:r>
          </a:p>
          <a:p>
            <a:endParaRPr lang="en-GB" dirty="0"/>
          </a:p>
        </p:txBody>
      </p:sp>
      <p:pic>
        <p:nvPicPr>
          <p:cNvPr id="5" name="Picture 4">
            <a:extLst>
              <a:ext uri="{FF2B5EF4-FFF2-40B4-BE49-F238E27FC236}">
                <a16:creationId xmlns:a16="http://schemas.microsoft.com/office/drawing/2014/main" id="{E817C0BF-3830-AC96-DA94-4685DEB05F9B}"/>
              </a:ext>
            </a:extLst>
          </p:cNvPr>
          <p:cNvPicPr>
            <a:picLocks noChangeAspect="1"/>
          </p:cNvPicPr>
          <p:nvPr/>
        </p:nvPicPr>
        <p:blipFill>
          <a:blip r:embed="rId3"/>
          <a:stretch>
            <a:fillRect/>
          </a:stretch>
        </p:blipFill>
        <p:spPr>
          <a:xfrm>
            <a:off x="5580112" y="1390588"/>
            <a:ext cx="2806360" cy="4270548"/>
          </a:xfrm>
          <a:prstGeom prst="rect">
            <a:avLst/>
          </a:prstGeom>
        </p:spPr>
      </p:pic>
    </p:spTree>
    <p:extLst>
      <p:ext uri="{BB962C8B-B14F-4D97-AF65-F5344CB8AC3E}">
        <p14:creationId xmlns:p14="http://schemas.microsoft.com/office/powerpoint/2010/main" val="1523366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8656A-6A77-2A21-9A01-34B0F1025879}"/>
              </a:ext>
            </a:extLst>
          </p:cNvPr>
          <p:cNvSpPr>
            <a:spLocks noGrp="1"/>
          </p:cNvSpPr>
          <p:nvPr>
            <p:ph type="title"/>
          </p:nvPr>
        </p:nvSpPr>
        <p:spPr/>
        <p:txBody>
          <a:bodyPr/>
          <a:lstStyle/>
          <a:p>
            <a:r>
              <a:rPr lang="en-US" dirty="0"/>
              <a:t>Modern slavery and human trafficking</a:t>
            </a:r>
            <a:br>
              <a:rPr lang="en-US" dirty="0"/>
            </a:br>
            <a:br>
              <a:rPr lang="en-US" dirty="0"/>
            </a:br>
            <a:endParaRPr lang="en-GB" dirty="0"/>
          </a:p>
        </p:txBody>
      </p:sp>
      <p:sp>
        <p:nvSpPr>
          <p:cNvPr id="3" name="Content Placeholder 2">
            <a:extLst>
              <a:ext uri="{FF2B5EF4-FFF2-40B4-BE49-F238E27FC236}">
                <a16:creationId xmlns:a16="http://schemas.microsoft.com/office/drawing/2014/main" id="{7F5E4BF0-3EE0-AF31-2735-976ABAACEAEA}"/>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b="1" dirty="0"/>
              <a:t>Modern slavery </a:t>
            </a:r>
            <a:r>
              <a:rPr lang="en-US" dirty="0"/>
              <a:t>describes a situation in which someone is in a state of servitude and forced or compulsory labour. </a:t>
            </a:r>
          </a:p>
          <a:p>
            <a:pPr marL="342900" indent="-342900">
              <a:buClr>
                <a:srgbClr val="0077E3"/>
              </a:buClr>
              <a:buFont typeface="Arial" panose="020B0604020202020204" pitchFamily="34" charset="0"/>
              <a:buChar char="•"/>
            </a:pPr>
            <a:r>
              <a:rPr lang="en-US" b="1" dirty="0"/>
              <a:t>Human trafficking </a:t>
            </a:r>
            <a:r>
              <a:rPr lang="en-US" dirty="0"/>
              <a:t>describes a situation where the victim is coerced or deceived into a situation where they are exploited. Human traffickers might recruit, transport, abduct or harbour people for the purpose of exploitation.</a:t>
            </a:r>
          </a:p>
          <a:p>
            <a:r>
              <a:rPr lang="en-GB" dirty="0"/>
              <a:t>These abuses sadly affect all business sectors. In the agricultural, environmental and animal care sector, slavery and trafficking can be a risk when employers hire seasonal workers and agency workers on short-term contracts, with no awareness of their background or circumstances. </a:t>
            </a:r>
          </a:p>
        </p:txBody>
      </p:sp>
    </p:spTree>
    <p:extLst>
      <p:ext uri="{BB962C8B-B14F-4D97-AF65-F5344CB8AC3E}">
        <p14:creationId xmlns:p14="http://schemas.microsoft.com/office/powerpoint/2010/main" val="8733363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F0C1CB7-8E58-4ED6-9D47-91B28AA25401}"/>
              </a:ext>
            </a:extLst>
          </p:cNvPr>
          <p:cNvSpPr txBox="1"/>
          <p:nvPr/>
        </p:nvSpPr>
        <p:spPr>
          <a:xfrm>
            <a:off x="377762" y="1570454"/>
            <a:ext cx="6066445" cy="4862870"/>
          </a:xfrm>
          <a:prstGeom prst="rect">
            <a:avLst/>
          </a:prstGeom>
          <a:noFill/>
        </p:spPr>
        <p:txBody>
          <a:bodyPr wrap="square" rtlCol="0">
            <a:spAutoFit/>
          </a:bodyPr>
          <a:lstStyle/>
          <a:p>
            <a:r>
              <a:rPr lang="en-GB" dirty="0"/>
              <a:t>Employers have a duty to:</a:t>
            </a:r>
          </a:p>
          <a:p>
            <a:endParaRPr lang="en-GB" dirty="0"/>
          </a:p>
          <a:p>
            <a:pPr marL="342900" indent="-342900">
              <a:lnSpc>
                <a:spcPts val="2400"/>
              </a:lnSpc>
              <a:spcBef>
                <a:spcPts val="600"/>
              </a:spcBef>
              <a:spcAft>
                <a:spcPts val="600"/>
              </a:spcAft>
              <a:buClr>
                <a:srgbClr val="0077E3"/>
              </a:buClr>
              <a:buFont typeface="Arial" panose="020B0604020202020204" pitchFamily="34" charset="0"/>
              <a:buChar char="•"/>
            </a:pPr>
            <a:r>
              <a:rPr lang="en-GB" b="1" dirty="0"/>
              <a:t>raise awareness</a:t>
            </a:r>
            <a:r>
              <a:rPr lang="en-GB" dirty="0"/>
              <a:t> of modern slavery in their sector throughout the company and publicise their workplace policy</a:t>
            </a:r>
          </a:p>
          <a:p>
            <a:pPr marL="342900" indent="-342900">
              <a:lnSpc>
                <a:spcPts val="2400"/>
              </a:lnSpc>
              <a:spcBef>
                <a:spcPts val="600"/>
              </a:spcBef>
              <a:spcAft>
                <a:spcPts val="600"/>
              </a:spcAft>
              <a:buClr>
                <a:srgbClr val="0077E3"/>
              </a:buClr>
              <a:buFont typeface="Arial" panose="020B0604020202020204" pitchFamily="34" charset="0"/>
              <a:buChar char="•"/>
            </a:pPr>
            <a:r>
              <a:rPr lang="en-GB" dirty="0"/>
              <a:t>publicise </a:t>
            </a:r>
            <a:r>
              <a:rPr lang="en-GB" b="1" dirty="0"/>
              <a:t>Duty to Notify</a:t>
            </a:r>
            <a:r>
              <a:rPr lang="en-GB" dirty="0"/>
              <a:t> – the process by which suspected victims are reported to the government.</a:t>
            </a:r>
          </a:p>
          <a:p>
            <a:pPr marL="342900" indent="-342900">
              <a:lnSpc>
                <a:spcPts val="2400"/>
              </a:lnSpc>
              <a:spcBef>
                <a:spcPts val="600"/>
              </a:spcBef>
              <a:spcAft>
                <a:spcPts val="600"/>
              </a:spcAft>
              <a:buClr>
                <a:srgbClr val="0077E3"/>
              </a:buClr>
              <a:buFont typeface="Arial" panose="020B0604020202020204" pitchFamily="34" charset="0"/>
              <a:buChar char="•"/>
            </a:pPr>
            <a:r>
              <a:rPr lang="en-GB" b="1" dirty="0"/>
              <a:t>monitor employees</a:t>
            </a:r>
            <a:r>
              <a:rPr lang="en-GB" dirty="0"/>
              <a:t>, including agency staff, as well as their supply chain, for any signs of modern slavery.</a:t>
            </a:r>
          </a:p>
          <a:p>
            <a:endParaRPr lang="en-GB" dirty="0"/>
          </a:p>
          <a:p>
            <a:endParaRPr lang="en-GB" dirty="0"/>
          </a:p>
          <a:p>
            <a:endParaRPr lang="en-GB" dirty="0"/>
          </a:p>
        </p:txBody>
      </p:sp>
      <p:pic>
        <p:nvPicPr>
          <p:cNvPr id="7" name="Picture 6">
            <a:extLst>
              <a:ext uri="{FF2B5EF4-FFF2-40B4-BE49-F238E27FC236}">
                <a16:creationId xmlns:a16="http://schemas.microsoft.com/office/drawing/2014/main" id="{0BB1D77F-2785-41A8-86E9-4B04489CFA11}"/>
              </a:ext>
            </a:extLst>
          </p:cNvPr>
          <p:cNvPicPr>
            <a:picLocks noChangeAspect="1"/>
          </p:cNvPicPr>
          <p:nvPr/>
        </p:nvPicPr>
        <p:blipFill>
          <a:blip r:embed="rId3"/>
          <a:stretch>
            <a:fillRect/>
          </a:stretch>
        </p:blipFill>
        <p:spPr>
          <a:xfrm>
            <a:off x="6498650" y="1988840"/>
            <a:ext cx="2188150" cy="1813862"/>
          </a:xfrm>
          <a:prstGeom prst="rect">
            <a:avLst/>
          </a:prstGeom>
        </p:spPr>
      </p:pic>
      <p:sp>
        <p:nvSpPr>
          <p:cNvPr id="2" name="Title 1">
            <a:extLst>
              <a:ext uri="{FF2B5EF4-FFF2-40B4-BE49-F238E27FC236}">
                <a16:creationId xmlns:a16="http://schemas.microsoft.com/office/drawing/2014/main" id="{B5FE7C33-FE0B-B135-4C97-D02EC580BCA1}"/>
              </a:ext>
            </a:extLst>
          </p:cNvPr>
          <p:cNvSpPr>
            <a:spLocks noGrp="1"/>
          </p:cNvSpPr>
          <p:nvPr>
            <p:ph type="title"/>
          </p:nvPr>
        </p:nvSpPr>
        <p:spPr>
          <a:xfrm>
            <a:off x="457200" y="1008000"/>
            <a:ext cx="8229600" cy="382588"/>
          </a:xfrm>
        </p:spPr>
        <p:txBody>
          <a:bodyPr/>
          <a:lstStyle/>
          <a:p>
            <a:r>
              <a:rPr lang="en-GB" dirty="0"/>
              <a:t>Modern slavery: employer responsibilities </a:t>
            </a:r>
          </a:p>
        </p:txBody>
      </p:sp>
    </p:spTree>
    <p:extLst>
      <p:ext uri="{BB962C8B-B14F-4D97-AF65-F5344CB8AC3E}">
        <p14:creationId xmlns:p14="http://schemas.microsoft.com/office/powerpoint/2010/main" val="2413299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EFEE6-5A28-549E-EE6B-23A222837B58}"/>
              </a:ext>
            </a:extLst>
          </p:cNvPr>
          <p:cNvSpPr>
            <a:spLocks noGrp="1"/>
          </p:cNvSpPr>
          <p:nvPr>
            <p:ph type="title"/>
          </p:nvPr>
        </p:nvSpPr>
        <p:spPr/>
        <p:txBody>
          <a:bodyPr/>
          <a:lstStyle/>
          <a:p>
            <a:r>
              <a:rPr lang="en-US" dirty="0"/>
              <a:t>Duty to Notify</a:t>
            </a:r>
            <a:endParaRPr lang="en-GB" dirty="0"/>
          </a:p>
        </p:txBody>
      </p:sp>
      <p:sp>
        <p:nvSpPr>
          <p:cNvPr id="3" name="Content Placeholder 2">
            <a:extLst>
              <a:ext uri="{FF2B5EF4-FFF2-40B4-BE49-F238E27FC236}">
                <a16:creationId xmlns:a16="http://schemas.microsoft.com/office/drawing/2014/main" id="{97FF8FA6-E791-7B11-921C-343F99DE4B03}"/>
              </a:ext>
            </a:extLst>
          </p:cNvPr>
          <p:cNvSpPr>
            <a:spLocks noGrp="1"/>
          </p:cNvSpPr>
          <p:nvPr>
            <p:ph sz="quarter" idx="10"/>
          </p:nvPr>
        </p:nvSpPr>
        <p:spPr>
          <a:xfrm>
            <a:off x="457200" y="1512000"/>
            <a:ext cx="4834880" cy="4248000"/>
          </a:xfrm>
        </p:spPr>
        <p:txBody>
          <a:bodyPr/>
          <a:lstStyle/>
          <a:p>
            <a:pPr marL="342900" indent="-342900">
              <a:buClr>
                <a:srgbClr val="0077E3"/>
              </a:buClr>
              <a:buFont typeface="Arial" panose="020B0604020202020204" pitchFamily="34" charset="0"/>
              <a:buChar char="•"/>
            </a:pPr>
            <a:r>
              <a:rPr lang="en-US" b="1" dirty="0"/>
              <a:t>Duty to Notify</a:t>
            </a:r>
            <a:r>
              <a:rPr lang="en-US" dirty="0"/>
              <a:t> is a requirement in law which means that</a:t>
            </a:r>
            <a:r>
              <a:rPr lang="en-GB" dirty="0"/>
              <a:t> employers should notify the government if they suspect employees are subject to modern slavery or trafficking. </a:t>
            </a:r>
          </a:p>
          <a:p>
            <a:pPr marL="342900" indent="-342900">
              <a:buClr>
                <a:srgbClr val="0077E3"/>
              </a:buClr>
              <a:buFont typeface="Arial" panose="020B0604020202020204" pitchFamily="34" charset="0"/>
              <a:buChar char="•"/>
            </a:pPr>
            <a:r>
              <a:rPr lang="en-GB" dirty="0"/>
              <a:t>There are different processes to follow for under 18s and older victims.</a:t>
            </a:r>
          </a:p>
          <a:p>
            <a:pPr marL="342900" indent="-342900">
              <a:buClr>
                <a:srgbClr val="0077E3"/>
              </a:buClr>
              <a:buFont typeface="Arial" panose="020B0604020202020204" pitchFamily="34" charset="0"/>
              <a:buChar char="•"/>
            </a:pPr>
            <a:r>
              <a:rPr lang="en-GB" dirty="0"/>
              <a:t>There is a government helpline to report suspected slavery.</a:t>
            </a:r>
          </a:p>
          <a:p>
            <a:endParaRPr lang="en-GB" dirty="0"/>
          </a:p>
        </p:txBody>
      </p:sp>
      <p:pic>
        <p:nvPicPr>
          <p:cNvPr id="5" name="Picture 4">
            <a:extLst>
              <a:ext uri="{FF2B5EF4-FFF2-40B4-BE49-F238E27FC236}">
                <a16:creationId xmlns:a16="http://schemas.microsoft.com/office/drawing/2014/main" id="{C1F8DB1D-5D21-B3E9-0546-695C445BB75B}"/>
              </a:ext>
            </a:extLst>
          </p:cNvPr>
          <p:cNvPicPr>
            <a:picLocks noChangeAspect="1"/>
          </p:cNvPicPr>
          <p:nvPr/>
        </p:nvPicPr>
        <p:blipFill>
          <a:blip r:embed="rId3"/>
          <a:stretch>
            <a:fillRect/>
          </a:stretch>
        </p:blipFill>
        <p:spPr>
          <a:xfrm>
            <a:off x="5364088" y="1469261"/>
            <a:ext cx="3039864" cy="4255203"/>
          </a:xfrm>
          <a:prstGeom prst="rect">
            <a:avLst/>
          </a:prstGeom>
        </p:spPr>
      </p:pic>
    </p:spTree>
    <p:extLst>
      <p:ext uri="{BB962C8B-B14F-4D97-AF65-F5344CB8AC3E}">
        <p14:creationId xmlns:p14="http://schemas.microsoft.com/office/powerpoint/2010/main" val="42403359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0E0F16D-A5FD-4CDB-8710-6EB374253FF7}"/>
              </a:ext>
            </a:extLst>
          </p:cNvPr>
          <p:cNvSpPr>
            <a:spLocks noGrp="1"/>
          </p:cNvSpPr>
          <p:nvPr>
            <p:ph sz="quarter" idx="10"/>
          </p:nvPr>
        </p:nvSpPr>
        <p:spPr>
          <a:xfrm>
            <a:off x="457199" y="1512000"/>
            <a:ext cx="3966081" cy="4248000"/>
          </a:xfrm>
        </p:spPr>
        <p:txBody>
          <a:bodyPr/>
          <a:lstStyle/>
          <a:p>
            <a:r>
              <a:rPr lang="en-GB" dirty="0"/>
              <a:t>Companies have a responsibility to ensure the goods and services they purchase </a:t>
            </a:r>
            <a:r>
              <a:rPr lang="en-GB"/>
              <a:t>(procure) are </a:t>
            </a:r>
            <a:r>
              <a:rPr lang="en-GB" dirty="0"/>
              <a:t>from </a:t>
            </a:r>
            <a:r>
              <a:rPr lang="en-GB" b="1" dirty="0"/>
              <a:t>responsible sources</a:t>
            </a:r>
            <a:r>
              <a:rPr lang="en-GB" dirty="0"/>
              <a:t>. This includes ensuring that slavery has not contributed to the supply chain of products they buy.</a:t>
            </a:r>
          </a:p>
          <a:p>
            <a:r>
              <a:rPr lang="en-GB" dirty="0"/>
              <a:t>This may mean ensuring suppliers hold the same values and ethics.</a:t>
            </a:r>
          </a:p>
          <a:p>
            <a:endParaRPr lang="en-GB" dirty="0"/>
          </a:p>
          <a:p>
            <a:endParaRPr lang="en-GB" dirty="0"/>
          </a:p>
          <a:p>
            <a:endParaRPr lang="en-GB" dirty="0"/>
          </a:p>
        </p:txBody>
      </p:sp>
      <p:sp>
        <p:nvSpPr>
          <p:cNvPr id="2" name="Title 1">
            <a:extLst>
              <a:ext uri="{FF2B5EF4-FFF2-40B4-BE49-F238E27FC236}">
                <a16:creationId xmlns:a16="http://schemas.microsoft.com/office/drawing/2014/main" id="{8E2587E1-38D0-0CCF-DEEC-DAF07F04A128}"/>
              </a:ext>
            </a:extLst>
          </p:cNvPr>
          <p:cNvSpPr>
            <a:spLocks noGrp="1"/>
          </p:cNvSpPr>
          <p:nvPr>
            <p:ph type="title"/>
          </p:nvPr>
        </p:nvSpPr>
        <p:spPr>
          <a:xfrm>
            <a:off x="457200" y="1008000"/>
            <a:ext cx="8229600" cy="382588"/>
          </a:xfrm>
        </p:spPr>
        <p:txBody>
          <a:bodyPr/>
          <a:lstStyle/>
          <a:p>
            <a:r>
              <a:rPr lang="en-US" dirty="0"/>
              <a:t>Social value in procurement</a:t>
            </a:r>
            <a:endParaRPr lang="en-GB" dirty="0"/>
          </a:p>
        </p:txBody>
      </p:sp>
      <p:pic>
        <p:nvPicPr>
          <p:cNvPr id="6" name="Picture 5" descr="A group of people holding hands&#10;&#10;Description automatically generated with medium confidence">
            <a:extLst>
              <a:ext uri="{FF2B5EF4-FFF2-40B4-BE49-F238E27FC236}">
                <a16:creationId xmlns:a16="http://schemas.microsoft.com/office/drawing/2014/main" id="{616E1B56-D7BA-D763-F048-671FA41574B2}"/>
              </a:ext>
            </a:extLst>
          </p:cNvPr>
          <p:cNvPicPr>
            <a:picLocks noChangeAspect="1"/>
          </p:cNvPicPr>
          <p:nvPr/>
        </p:nvPicPr>
        <p:blipFill>
          <a:blip r:embed="rId3"/>
          <a:stretch>
            <a:fillRect/>
          </a:stretch>
        </p:blipFill>
        <p:spPr>
          <a:xfrm>
            <a:off x="4720719" y="1512000"/>
            <a:ext cx="3966081" cy="3141136"/>
          </a:xfrm>
          <a:prstGeom prst="rect">
            <a:avLst/>
          </a:prstGeom>
        </p:spPr>
      </p:pic>
    </p:spTree>
    <p:extLst>
      <p:ext uri="{BB962C8B-B14F-4D97-AF65-F5344CB8AC3E}">
        <p14:creationId xmlns:p14="http://schemas.microsoft.com/office/powerpoint/2010/main" val="1431413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C72B8-7694-C984-DA57-B17AFB1B063B}"/>
              </a:ext>
            </a:extLst>
          </p:cNvPr>
          <p:cNvSpPr>
            <a:spLocks noGrp="1"/>
          </p:cNvSpPr>
          <p:nvPr>
            <p:ph type="title"/>
          </p:nvPr>
        </p:nvSpPr>
        <p:spPr/>
        <p:txBody>
          <a:bodyPr/>
          <a:lstStyle/>
          <a:p>
            <a:r>
              <a:rPr lang="en-US" dirty="0"/>
              <a:t>Learning outcomes</a:t>
            </a:r>
            <a:endParaRPr lang="en-GB" dirty="0"/>
          </a:p>
        </p:txBody>
      </p:sp>
      <p:sp>
        <p:nvSpPr>
          <p:cNvPr id="3" name="Content Placeholder 2">
            <a:extLst>
              <a:ext uri="{FF2B5EF4-FFF2-40B4-BE49-F238E27FC236}">
                <a16:creationId xmlns:a16="http://schemas.microsoft.com/office/drawing/2014/main" id="{E37B6837-FFDF-C9B1-FCAB-677B0F6B9C57}"/>
              </a:ext>
            </a:extLst>
          </p:cNvPr>
          <p:cNvSpPr>
            <a:spLocks noGrp="1"/>
          </p:cNvSpPr>
          <p:nvPr>
            <p:ph sz="quarter" idx="10"/>
          </p:nvPr>
        </p:nvSpPr>
        <p:spPr>
          <a:xfrm>
            <a:off x="457200" y="2132856"/>
            <a:ext cx="5266928" cy="4248000"/>
          </a:xfrm>
        </p:spPr>
        <p:txBody>
          <a:bodyPr/>
          <a:lstStyle/>
          <a:p>
            <a:pPr marL="342900" indent="-342900">
              <a:buClr>
                <a:srgbClr val="0077E3"/>
              </a:buClr>
              <a:buFont typeface="Arial" panose="020B0604020202020204" pitchFamily="34" charset="0"/>
              <a:buChar char="•"/>
            </a:pPr>
            <a:r>
              <a:rPr lang="en-US" dirty="0"/>
              <a:t>explain what is meant by professional conduct and behaviours in the workplace</a:t>
            </a:r>
          </a:p>
          <a:p>
            <a:pPr marL="342900" indent="-342900">
              <a:buClr>
                <a:srgbClr val="0077E3"/>
              </a:buClr>
              <a:buFont typeface="Arial" panose="020B0604020202020204" pitchFamily="34" charset="0"/>
              <a:buChar char="•"/>
            </a:pPr>
            <a:r>
              <a:rPr lang="en-US" dirty="0"/>
              <a:t>demonstrate how employees can meet conduct expectations</a:t>
            </a:r>
          </a:p>
          <a:p>
            <a:pPr marL="342900" indent="-342900">
              <a:buClr>
                <a:srgbClr val="0077E3"/>
              </a:buClr>
              <a:buFont typeface="Arial" panose="020B0604020202020204" pitchFamily="34" charset="0"/>
              <a:buChar char="•"/>
            </a:pPr>
            <a:r>
              <a:rPr lang="en-US" dirty="0"/>
              <a:t>identify typical activities that can lead to disciplinary and grievance procedures</a:t>
            </a:r>
          </a:p>
          <a:p>
            <a:pPr marL="342900" indent="-342900">
              <a:buClr>
                <a:srgbClr val="0077E3"/>
              </a:buClr>
              <a:buFont typeface="Arial" panose="020B0604020202020204" pitchFamily="34" charset="0"/>
              <a:buChar char="•"/>
            </a:pPr>
            <a:r>
              <a:rPr lang="en-US" dirty="0"/>
              <a:t>list how an employer can support the health and wellbeing of employees</a:t>
            </a:r>
          </a:p>
          <a:p>
            <a:pPr marL="342900" indent="-342900">
              <a:buClr>
                <a:srgbClr val="0077E3"/>
              </a:buClr>
              <a:buFont typeface="Arial" panose="020B0604020202020204" pitchFamily="34" charset="0"/>
              <a:buChar char="•"/>
            </a:pPr>
            <a:r>
              <a:rPr lang="en-US" dirty="0"/>
              <a:t>identify signs of modern slavery and human trafficking.</a:t>
            </a:r>
          </a:p>
          <a:p>
            <a:pPr marL="342900" indent="-342900">
              <a:buFont typeface="Arial" panose="020B0604020202020204" pitchFamily="34" charset="0"/>
              <a:buChar char="•"/>
            </a:pPr>
            <a:endParaRPr lang="en-US" dirty="0"/>
          </a:p>
          <a:p>
            <a:endParaRPr lang="en-GB" dirty="0"/>
          </a:p>
        </p:txBody>
      </p:sp>
      <p:sp>
        <p:nvSpPr>
          <p:cNvPr id="7" name="TextBox 6">
            <a:extLst>
              <a:ext uri="{FF2B5EF4-FFF2-40B4-BE49-F238E27FC236}">
                <a16:creationId xmlns:a16="http://schemas.microsoft.com/office/drawing/2014/main" id="{A6CFFFAD-7454-D276-551C-F17B26D57FA1}"/>
              </a:ext>
            </a:extLst>
          </p:cNvPr>
          <p:cNvSpPr txBox="1"/>
          <p:nvPr/>
        </p:nvSpPr>
        <p:spPr>
          <a:xfrm>
            <a:off x="395536" y="1407779"/>
            <a:ext cx="8291264" cy="400110"/>
          </a:xfrm>
          <a:prstGeom prst="rect">
            <a:avLst/>
          </a:prstGeom>
          <a:noFill/>
        </p:spPr>
        <p:txBody>
          <a:bodyPr wrap="square">
            <a:spAutoFit/>
          </a:bodyPr>
          <a:lstStyle/>
          <a:p>
            <a:r>
              <a:rPr lang="en-US" dirty="0"/>
              <a:t>By the end of this presentation, learners should be able to:</a:t>
            </a:r>
          </a:p>
        </p:txBody>
      </p:sp>
      <p:pic>
        <p:nvPicPr>
          <p:cNvPr id="5" name="Picture 4" descr="A person and person wearing safety vests and helmets&#10;&#10;Description automatically generated with low confidence">
            <a:extLst>
              <a:ext uri="{FF2B5EF4-FFF2-40B4-BE49-F238E27FC236}">
                <a16:creationId xmlns:a16="http://schemas.microsoft.com/office/drawing/2014/main" id="{1794572B-7DCD-8583-5856-7E7E46DE1D8A}"/>
              </a:ext>
            </a:extLst>
          </p:cNvPr>
          <p:cNvPicPr>
            <a:picLocks noChangeAspect="1"/>
          </p:cNvPicPr>
          <p:nvPr/>
        </p:nvPicPr>
        <p:blipFill rotWithShape="1">
          <a:blip r:embed="rId3"/>
          <a:srcRect r="14345"/>
          <a:stretch/>
        </p:blipFill>
        <p:spPr>
          <a:xfrm>
            <a:off x="5879976" y="2132856"/>
            <a:ext cx="2837198" cy="1656184"/>
          </a:xfrm>
          <a:prstGeom prst="rect">
            <a:avLst/>
          </a:prstGeom>
        </p:spPr>
      </p:pic>
    </p:spTree>
    <p:extLst>
      <p:ext uri="{BB962C8B-B14F-4D97-AF65-F5344CB8AC3E}">
        <p14:creationId xmlns:p14="http://schemas.microsoft.com/office/powerpoint/2010/main" val="27721350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64FCD6B-D32B-46B3-A6BE-24773366472A}"/>
              </a:ext>
            </a:extLst>
          </p:cNvPr>
          <p:cNvSpPr>
            <a:spLocks noGrp="1"/>
          </p:cNvSpPr>
          <p:nvPr>
            <p:ph sz="quarter" idx="10"/>
          </p:nvPr>
        </p:nvSpPr>
        <p:spPr/>
        <p:txBody>
          <a:bodyPr/>
          <a:lstStyle/>
          <a:p>
            <a:r>
              <a:rPr lang="en-GB" dirty="0"/>
              <a:t>In employment, there are expectations on employees to behave appropriately and professionally. Professional conduct is an important factor in protecting the reputation of the company, which will protect its profits.</a:t>
            </a:r>
          </a:p>
          <a:p>
            <a:r>
              <a:rPr lang="en-GB" dirty="0"/>
              <a:t>What other reasons can you think of?  </a:t>
            </a:r>
          </a:p>
        </p:txBody>
      </p:sp>
      <p:sp>
        <p:nvSpPr>
          <p:cNvPr id="2" name="Title 1">
            <a:extLst>
              <a:ext uri="{FF2B5EF4-FFF2-40B4-BE49-F238E27FC236}">
                <a16:creationId xmlns:a16="http://schemas.microsoft.com/office/drawing/2014/main" id="{F5A9E398-0092-746E-3E5A-4CD0B5698484}"/>
              </a:ext>
            </a:extLst>
          </p:cNvPr>
          <p:cNvSpPr>
            <a:spLocks noGrp="1"/>
          </p:cNvSpPr>
          <p:nvPr>
            <p:ph type="title"/>
          </p:nvPr>
        </p:nvSpPr>
        <p:spPr>
          <a:xfrm>
            <a:off x="457200" y="927812"/>
            <a:ext cx="8229600" cy="382588"/>
          </a:xfrm>
        </p:spPr>
        <p:txBody>
          <a:bodyPr/>
          <a:lstStyle/>
          <a:p>
            <a:r>
              <a:rPr lang="en-US" dirty="0"/>
              <a:t>Why is professional conduct and behaviour important?</a:t>
            </a:r>
            <a:endParaRPr lang="en-GB" dirty="0"/>
          </a:p>
        </p:txBody>
      </p:sp>
      <p:pic>
        <p:nvPicPr>
          <p:cNvPr id="6" name="Picture 5" descr="A person in an apron standing in a greenhouse&#10;&#10;Description automatically generated with medium confidence">
            <a:extLst>
              <a:ext uri="{FF2B5EF4-FFF2-40B4-BE49-F238E27FC236}">
                <a16:creationId xmlns:a16="http://schemas.microsoft.com/office/drawing/2014/main" id="{2BE8DCE5-057F-F3AF-CABA-34F12DAAD23D}"/>
              </a:ext>
            </a:extLst>
          </p:cNvPr>
          <p:cNvPicPr>
            <a:picLocks noChangeAspect="1"/>
          </p:cNvPicPr>
          <p:nvPr/>
        </p:nvPicPr>
        <p:blipFill>
          <a:blip r:embed="rId3"/>
          <a:stretch>
            <a:fillRect/>
          </a:stretch>
        </p:blipFill>
        <p:spPr>
          <a:xfrm>
            <a:off x="1331640" y="3636000"/>
            <a:ext cx="2746648" cy="1834762"/>
          </a:xfrm>
          <a:prstGeom prst="rect">
            <a:avLst/>
          </a:prstGeom>
        </p:spPr>
      </p:pic>
      <p:pic>
        <p:nvPicPr>
          <p:cNvPr id="5" name="Picture 4" descr="A group of women holding a cat&#10;&#10;Description automatically generated">
            <a:extLst>
              <a:ext uri="{FF2B5EF4-FFF2-40B4-BE49-F238E27FC236}">
                <a16:creationId xmlns:a16="http://schemas.microsoft.com/office/drawing/2014/main" id="{155B763E-DEAF-2F5A-8CE7-FAE6A775FAED}"/>
              </a:ext>
            </a:extLst>
          </p:cNvPr>
          <p:cNvPicPr>
            <a:picLocks noChangeAspect="1"/>
          </p:cNvPicPr>
          <p:nvPr/>
        </p:nvPicPr>
        <p:blipFill>
          <a:blip r:embed="rId4"/>
          <a:stretch>
            <a:fillRect/>
          </a:stretch>
        </p:blipFill>
        <p:spPr>
          <a:xfrm>
            <a:off x="4952728" y="3636000"/>
            <a:ext cx="2746650" cy="1834762"/>
          </a:xfrm>
          <a:prstGeom prst="rect">
            <a:avLst/>
          </a:prstGeom>
        </p:spPr>
      </p:pic>
    </p:spTree>
    <p:extLst>
      <p:ext uri="{BB962C8B-B14F-4D97-AF65-F5344CB8AC3E}">
        <p14:creationId xmlns:p14="http://schemas.microsoft.com/office/powerpoint/2010/main" val="3682768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EB3B26E-3BB3-41B1-82A3-83D2A126D0FC}"/>
              </a:ext>
            </a:extLst>
          </p:cNvPr>
          <p:cNvSpPr txBox="1"/>
          <p:nvPr/>
        </p:nvSpPr>
        <p:spPr>
          <a:xfrm>
            <a:off x="424032" y="1574332"/>
            <a:ext cx="8075240" cy="4555093"/>
          </a:xfrm>
          <a:prstGeom prst="rect">
            <a:avLst/>
          </a:prstGeom>
          <a:noFill/>
        </p:spPr>
        <p:txBody>
          <a:bodyPr wrap="square" rtlCol="0">
            <a:spAutoFit/>
          </a:bodyPr>
          <a:lstStyle/>
          <a:p>
            <a:pPr marL="0" indent="0"/>
            <a:r>
              <a:rPr lang="en-GB" sz="1800" dirty="0"/>
              <a:t>Employers </a:t>
            </a:r>
            <a:r>
              <a:rPr lang="en-GB" sz="1800" b="1" dirty="0"/>
              <a:t>expect</a:t>
            </a:r>
            <a:r>
              <a:rPr lang="en-GB" sz="1800" dirty="0"/>
              <a:t> employees to:</a:t>
            </a:r>
          </a:p>
          <a:p>
            <a:pPr marL="0" indent="0"/>
            <a:endParaRPr lang="en-GB" sz="1800" dirty="0"/>
          </a:p>
          <a:p>
            <a:pPr marL="342900" indent="-342900">
              <a:buClr>
                <a:srgbClr val="0077E3"/>
              </a:buClr>
              <a:buFont typeface="Arial" panose="020B0604020202020204" pitchFamily="34" charset="0"/>
              <a:buChar char="•"/>
            </a:pPr>
            <a:r>
              <a:rPr lang="en-GB" sz="1800" dirty="0"/>
              <a:t>be punctual, and arrive ready to work</a:t>
            </a:r>
          </a:p>
          <a:p>
            <a:pPr marL="342900" indent="-342900">
              <a:buClr>
                <a:srgbClr val="0077E3"/>
              </a:buClr>
              <a:buFont typeface="Arial" panose="020B0604020202020204" pitchFamily="34" charset="0"/>
              <a:buChar char="•"/>
            </a:pPr>
            <a:r>
              <a:rPr lang="en-GB" sz="1800" dirty="0"/>
              <a:t>have a clean appearance and follow dress code</a:t>
            </a:r>
          </a:p>
          <a:p>
            <a:pPr marL="342900" indent="-342900">
              <a:buClr>
                <a:srgbClr val="0077E3"/>
              </a:buClr>
              <a:buFont typeface="Arial" panose="020B0604020202020204" pitchFamily="34" charset="0"/>
              <a:buChar char="•"/>
            </a:pPr>
            <a:r>
              <a:rPr lang="en-GB" sz="1800" dirty="0"/>
              <a:t>conduct themselves appropriately with colleagues and customers</a:t>
            </a:r>
          </a:p>
          <a:p>
            <a:pPr marL="342900" indent="-342900">
              <a:buClr>
                <a:srgbClr val="0077E3"/>
              </a:buClr>
              <a:buFont typeface="Arial" panose="020B0604020202020204" pitchFamily="34" charset="0"/>
              <a:buChar char="•"/>
            </a:pPr>
            <a:r>
              <a:rPr lang="en-GB" sz="1800" dirty="0"/>
              <a:t>adhere to company policies and regulations in the workplace.</a:t>
            </a:r>
          </a:p>
          <a:p>
            <a:pPr marL="0" indent="0"/>
            <a:endParaRPr lang="en-GB" sz="1800" dirty="0"/>
          </a:p>
          <a:p>
            <a:pPr marL="0" indent="0"/>
            <a:r>
              <a:rPr lang="en-GB" sz="1800" dirty="0"/>
              <a:t>Employees should also show </a:t>
            </a:r>
            <a:r>
              <a:rPr lang="en-GB" sz="1800" b="1" dirty="0"/>
              <a:t>respect </a:t>
            </a:r>
            <a:r>
              <a:rPr lang="en-GB" sz="1800" dirty="0"/>
              <a:t>for:</a:t>
            </a:r>
          </a:p>
          <a:p>
            <a:pPr marL="0" indent="0"/>
            <a:endParaRPr lang="en-GB" sz="1800" dirty="0"/>
          </a:p>
          <a:p>
            <a:pPr marL="342900" indent="-342900">
              <a:buClr>
                <a:srgbClr val="0077E3"/>
              </a:buClr>
              <a:buFont typeface="Arial" panose="020B0604020202020204" pitchFamily="34" charset="0"/>
              <a:buChar char="•"/>
            </a:pPr>
            <a:r>
              <a:rPr lang="en-GB" sz="1800" dirty="0"/>
              <a:t>colleagues, managers, volunteers and customers (‘others’)</a:t>
            </a:r>
          </a:p>
          <a:p>
            <a:pPr marL="342900" indent="-342900">
              <a:buClr>
                <a:srgbClr val="0077E3"/>
              </a:buClr>
              <a:buFont typeface="Arial" panose="020B0604020202020204" pitchFamily="34" charset="0"/>
              <a:buChar char="•"/>
            </a:pPr>
            <a:r>
              <a:rPr lang="en-GB" sz="1800" dirty="0"/>
              <a:t>their work area and equipment</a:t>
            </a:r>
          </a:p>
          <a:p>
            <a:pPr marL="342900" indent="-342900">
              <a:buClr>
                <a:srgbClr val="0077E3"/>
              </a:buClr>
              <a:buFont typeface="Arial" panose="020B0604020202020204" pitchFamily="34" charset="0"/>
              <a:buChar char="•"/>
            </a:pPr>
            <a:r>
              <a:rPr lang="en-GB" sz="1800" dirty="0"/>
              <a:t>their position of employment</a:t>
            </a:r>
          </a:p>
          <a:p>
            <a:pPr marL="342900" indent="-342900">
              <a:buClr>
                <a:srgbClr val="0077E3"/>
              </a:buClr>
              <a:buFont typeface="Arial" panose="020B0604020202020204" pitchFamily="34" charset="0"/>
              <a:buChar char="•"/>
            </a:pPr>
            <a:r>
              <a:rPr lang="en-GB" sz="1800" dirty="0"/>
              <a:t>the environment</a:t>
            </a:r>
          </a:p>
          <a:p>
            <a:pPr marL="342900" indent="-342900">
              <a:buClr>
                <a:srgbClr val="0077E3"/>
              </a:buClr>
              <a:buFont typeface="Arial" panose="020B0604020202020204" pitchFamily="34" charset="0"/>
              <a:buChar char="•"/>
            </a:pPr>
            <a:r>
              <a:rPr lang="en-GB" sz="1800" dirty="0"/>
              <a:t>the property and belongings of others</a:t>
            </a:r>
          </a:p>
          <a:p>
            <a:pPr marL="342900" indent="-342900">
              <a:buClr>
                <a:srgbClr val="0077E3"/>
              </a:buClr>
              <a:buFont typeface="Arial" panose="020B0604020202020204" pitchFamily="34" charset="0"/>
              <a:buChar char="•"/>
            </a:pPr>
            <a:r>
              <a:rPr lang="en-GB" sz="1800" dirty="0"/>
              <a:t>animals and livestock.</a:t>
            </a:r>
          </a:p>
          <a:p>
            <a:pPr marL="0" indent="0"/>
            <a:endParaRPr lang="en-GB" dirty="0"/>
          </a:p>
        </p:txBody>
      </p:sp>
      <p:sp>
        <p:nvSpPr>
          <p:cNvPr id="2" name="Title 1">
            <a:extLst>
              <a:ext uri="{FF2B5EF4-FFF2-40B4-BE49-F238E27FC236}">
                <a16:creationId xmlns:a16="http://schemas.microsoft.com/office/drawing/2014/main" id="{BC5DB8A3-8D3F-DB77-213B-BCEF4B781BDA}"/>
              </a:ext>
            </a:extLst>
          </p:cNvPr>
          <p:cNvSpPr>
            <a:spLocks noGrp="1"/>
          </p:cNvSpPr>
          <p:nvPr>
            <p:ph type="title"/>
          </p:nvPr>
        </p:nvSpPr>
        <p:spPr>
          <a:xfrm>
            <a:off x="457200" y="927812"/>
            <a:ext cx="8229600" cy="382588"/>
          </a:xfrm>
        </p:spPr>
        <p:txBody>
          <a:bodyPr/>
          <a:lstStyle/>
          <a:p>
            <a:r>
              <a:rPr lang="en-US" dirty="0"/>
              <a:t>Employers’ expectations</a:t>
            </a:r>
            <a:endParaRPr lang="en-GB" dirty="0"/>
          </a:p>
        </p:txBody>
      </p:sp>
      <p:pic>
        <p:nvPicPr>
          <p:cNvPr id="5" name="Picture 4" descr="A picture containing text, device, font, logo&#10;&#10;Description automatically generated">
            <a:extLst>
              <a:ext uri="{FF2B5EF4-FFF2-40B4-BE49-F238E27FC236}">
                <a16:creationId xmlns:a16="http://schemas.microsoft.com/office/drawing/2014/main" id="{4E23BBEB-639D-7111-0BA8-BAB0A73A31BF}"/>
              </a:ext>
            </a:extLst>
          </p:cNvPr>
          <p:cNvPicPr>
            <a:picLocks noChangeAspect="1"/>
          </p:cNvPicPr>
          <p:nvPr/>
        </p:nvPicPr>
        <p:blipFill>
          <a:blip r:embed="rId3"/>
          <a:stretch>
            <a:fillRect/>
          </a:stretch>
        </p:blipFill>
        <p:spPr>
          <a:xfrm>
            <a:off x="6506330" y="927812"/>
            <a:ext cx="2225833" cy="161878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FCDD9-ECAF-49A9-A775-2C30F3BA261A}"/>
              </a:ext>
            </a:extLst>
          </p:cNvPr>
          <p:cNvSpPr>
            <a:spLocks noGrp="1"/>
          </p:cNvSpPr>
          <p:nvPr>
            <p:ph type="title"/>
          </p:nvPr>
        </p:nvSpPr>
        <p:spPr/>
        <p:txBody>
          <a:bodyPr/>
          <a:lstStyle/>
          <a:p>
            <a:r>
              <a:rPr lang="en-GB" dirty="0"/>
              <a:t>Induction meetings</a:t>
            </a:r>
            <a:br>
              <a:rPr lang="en-GB" dirty="0"/>
            </a:br>
            <a:br>
              <a:rPr lang="en-GB" dirty="0"/>
            </a:br>
            <a:endParaRPr lang="en-GB" dirty="0"/>
          </a:p>
        </p:txBody>
      </p:sp>
      <p:sp>
        <p:nvSpPr>
          <p:cNvPr id="4" name="TextBox 3">
            <a:extLst>
              <a:ext uri="{FF2B5EF4-FFF2-40B4-BE49-F238E27FC236}">
                <a16:creationId xmlns:a16="http://schemas.microsoft.com/office/drawing/2014/main" id="{3A532A30-56B7-4A27-948D-7EE7C1D55FCB}"/>
              </a:ext>
            </a:extLst>
          </p:cNvPr>
          <p:cNvSpPr txBox="1"/>
          <p:nvPr/>
        </p:nvSpPr>
        <p:spPr>
          <a:xfrm>
            <a:off x="377447" y="1556792"/>
            <a:ext cx="4194553" cy="5837495"/>
          </a:xfrm>
          <a:prstGeom prst="rect">
            <a:avLst/>
          </a:prstGeom>
          <a:noFill/>
        </p:spPr>
        <p:txBody>
          <a:bodyPr wrap="square" rtlCol="0">
            <a:spAutoFit/>
          </a:bodyPr>
          <a:lstStyle/>
          <a:p>
            <a:pPr marL="342900" indent="-342900">
              <a:lnSpc>
                <a:spcPts val="2400"/>
              </a:lnSpc>
              <a:spcBef>
                <a:spcPts val="800"/>
              </a:spcBef>
              <a:spcAft>
                <a:spcPts val="800"/>
              </a:spcAft>
              <a:buClr>
                <a:srgbClr val="0077E3"/>
              </a:buClr>
              <a:buFont typeface="Arial" panose="020B0604020202020204" pitchFamily="34" charset="0"/>
              <a:buChar char="•"/>
            </a:pPr>
            <a:r>
              <a:rPr lang="en-GB" sz="1800" dirty="0"/>
              <a:t>An</a:t>
            </a:r>
            <a:r>
              <a:rPr lang="en-GB" sz="1800" b="1" dirty="0"/>
              <a:t> induction meeting</a:t>
            </a:r>
            <a:r>
              <a:rPr lang="en-GB" sz="1800" dirty="0"/>
              <a:t> should be set up with the employee when they join the business.</a:t>
            </a:r>
          </a:p>
          <a:p>
            <a:pPr marL="342900" indent="-342900">
              <a:lnSpc>
                <a:spcPts val="2400"/>
              </a:lnSpc>
              <a:spcBef>
                <a:spcPts val="800"/>
              </a:spcBef>
              <a:spcAft>
                <a:spcPts val="800"/>
              </a:spcAft>
              <a:buClr>
                <a:srgbClr val="0077E3"/>
              </a:buClr>
              <a:buFont typeface="Arial" panose="020B0604020202020204" pitchFamily="34" charset="0"/>
              <a:buChar char="•"/>
            </a:pPr>
            <a:r>
              <a:rPr lang="en-GB" sz="1800" dirty="0"/>
              <a:t>It should provide information to help the employee get established in their role, such as a </a:t>
            </a:r>
            <a:r>
              <a:rPr lang="en-GB" sz="1800" b="1" dirty="0"/>
              <a:t>tour of the premises </a:t>
            </a:r>
            <a:r>
              <a:rPr lang="en-GB" sz="1800" dirty="0"/>
              <a:t>and setting up </a:t>
            </a:r>
            <a:r>
              <a:rPr lang="en-GB" sz="1800" b="1" dirty="0"/>
              <a:t>access to systems</a:t>
            </a:r>
            <a:r>
              <a:rPr lang="en-GB" sz="1800" dirty="0"/>
              <a:t>.</a:t>
            </a:r>
          </a:p>
          <a:p>
            <a:pPr marL="342900" indent="-342900">
              <a:lnSpc>
                <a:spcPts val="2400"/>
              </a:lnSpc>
              <a:spcBef>
                <a:spcPts val="800"/>
              </a:spcBef>
              <a:spcAft>
                <a:spcPts val="800"/>
              </a:spcAft>
              <a:buClr>
                <a:srgbClr val="0077E3"/>
              </a:buClr>
              <a:buFont typeface="Arial" panose="020B0604020202020204" pitchFamily="34" charset="0"/>
              <a:buChar char="•"/>
            </a:pPr>
            <a:r>
              <a:rPr lang="en-GB" sz="1800" dirty="0"/>
              <a:t>It should also cover </a:t>
            </a:r>
            <a:r>
              <a:rPr lang="en-GB" sz="1800" b="1" dirty="0"/>
              <a:t>codes of conduct</a:t>
            </a:r>
            <a:r>
              <a:rPr lang="en-GB" sz="1800" dirty="0"/>
              <a:t>, workplace policies and </a:t>
            </a:r>
            <a:r>
              <a:rPr lang="en-GB" sz="1800" b="1" dirty="0"/>
              <a:t>complaint processes</a:t>
            </a:r>
            <a:r>
              <a:rPr lang="en-GB" sz="1800" dirty="0"/>
              <a:t> so that employees understand what is expected of them.</a:t>
            </a:r>
          </a:p>
          <a:p>
            <a:endParaRPr lang="en-GB" dirty="0"/>
          </a:p>
          <a:p>
            <a:endParaRPr lang="en-GB" dirty="0"/>
          </a:p>
          <a:p>
            <a:endParaRPr lang="en-GB" dirty="0"/>
          </a:p>
          <a:p>
            <a:endParaRPr lang="en-GB" dirty="0"/>
          </a:p>
        </p:txBody>
      </p:sp>
      <p:pic>
        <p:nvPicPr>
          <p:cNvPr id="6" name="Picture 5" descr="A picture containing text, screenshot, font, graphics&#10;&#10;Description automatically generated">
            <a:extLst>
              <a:ext uri="{FF2B5EF4-FFF2-40B4-BE49-F238E27FC236}">
                <a16:creationId xmlns:a16="http://schemas.microsoft.com/office/drawing/2014/main" id="{1F115062-B7A5-0ECB-4282-361191F89D66}"/>
              </a:ext>
            </a:extLst>
          </p:cNvPr>
          <p:cNvPicPr>
            <a:picLocks noChangeAspect="1"/>
          </p:cNvPicPr>
          <p:nvPr/>
        </p:nvPicPr>
        <p:blipFill>
          <a:blip r:embed="rId3"/>
          <a:stretch>
            <a:fillRect/>
          </a:stretch>
        </p:blipFill>
        <p:spPr>
          <a:xfrm>
            <a:off x="4310180" y="2354795"/>
            <a:ext cx="4445993" cy="2946413"/>
          </a:xfrm>
          <a:prstGeom prst="rect">
            <a:avLst/>
          </a:prstGeom>
        </p:spPr>
      </p:pic>
    </p:spTree>
    <p:extLst>
      <p:ext uri="{BB962C8B-B14F-4D97-AF65-F5344CB8AC3E}">
        <p14:creationId xmlns:p14="http://schemas.microsoft.com/office/powerpoint/2010/main" val="171690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F7606-C5E0-5AB4-F8D4-07E255ABFAF5}"/>
              </a:ext>
            </a:extLst>
          </p:cNvPr>
          <p:cNvSpPr>
            <a:spLocks noGrp="1"/>
          </p:cNvSpPr>
          <p:nvPr>
            <p:ph type="title"/>
          </p:nvPr>
        </p:nvSpPr>
        <p:spPr/>
        <p:txBody>
          <a:bodyPr/>
          <a:lstStyle/>
          <a:p>
            <a:r>
              <a:rPr lang="en-US" dirty="0"/>
              <a:t>Job specification and terms of contract</a:t>
            </a:r>
            <a:endParaRPr lang="en-GB" dirty="0"/>
          </a:p>
        </p:txBody>
      </p:sp>
      <p:sp>
        <p:nvSpPr>
          <p:cNvPr id="3" name="Content Placeholder 2">
            <a:extLst>
              <a:ext uri="{FF2B5EF4-FFF2-40B4-BE49-F238E27FC236}">
                <a16:creationId xmlns:a16="http://schemas.microsoft.com/office/drawing/2014/main" id="{909348F7-336C-E8C8-CA8F-616799D143D2}"/>
              </a:ext>
            </a:extLst>
          </p:cNvPr>
          <p:cNvSpPr>
            <a:spLocks noGrp="1"/>
          </p:cNvSpPr>
          <p:nvPr>
            <p:ph sz="quarter" idx="10"/>
          </p:nvPr>
        </p:nvSpPr>
        <p:spPr>
          <a:xfrm>
            <a:off x="457200" y="1512000"/>
            <a:ext cx="8229600" cy="4437280"/>
          </a:xfrm>
        </p:spPr>
        <p:txBody>
          <a:bodyPr/>
          <a:lstStyle/>
          <a:p>
            <a:r>
              <a:rPr lang="en-GB" b="1" dirty="0"/>
              <a:t>Meeting the job specification</a:t>
            </a:r>
          </a:p>
          <a:p>
            <a:pPr marL="342900" indent="-342900">
              <a:buClr>
                <a:srgbClr val="0077E3"/>
              </a:buClr>
              <a:buFont typeface="Arial" panose="020B0604020202020204" pitchFamily="34" charset="0"/>
              <a:buChar char="•"/>
            </a:pPr>
            <a:r>
              <a:rPr lang="en-GB" dirty="0"/>
              <a:t>Every employee should have a</a:t>
            </a:r>
            <a:r>
              <a:rPr lang="en-GB" b="1" dirty="0"/>
              <a:t> job specification</a:t>
            </a:r>
            <a:r>
              <a:rPr lang="en-GB" dirty="0"/>
              <a:t> which outlines the key responsibilities of their role.</a:t>
            </a:r>
          </a:p>
          <a:p>
            <a:pPr marL="342900" indent="-342900">
              <a:buClr>
                <a:srgbClr val="0077E3"/>
              </a:buClr>
              <a:buFont typeface="Arial" panose="020B0604020202020204" pitchFamily="34" charset="0"/>
              <a:buChar char="•"/>
            </a:pPr>
            <a:r>
              <a:rPr lang="en-GB" dirty="0"/>
              <a:t>Employees and employers should be clear about what tasks, goals and activities are expected of the employee.</a:t>
            </a:r>
          </a:p>
          <a:p>
            <a:r>
              <a:rPr lang="en-GB" b="1" dirty="0"/>
              <a:t>Meeting the contract terms</a:t>
            </a:r>
          </a:p>
          <a:p>
            <a:pPr marL="342900" indent="-342900">
              <a:buClr>
                <a:srgbClr val="0077E3"/>
              </a:buClr>
              <a:buFont typeface="Arial" panose="020B0604020202020204" pitchFamily="34" charset="0"/>
              <a:buChar char="•"/>
            </a:pPr>
            <a:r>
              <a:rPr lang="en-GB" dirty="0"/>
              <a:t>The employee </a:t>
            </a:r>
            <a:r>
              <a:rPr lang="en-GB" b="1" dirty="0"/>
              <a:t>contract</a:t>
            </a:r>
            <a:r>
              <a:rPr lang="en-GB" dirty="0"/>
              <a:t> sets out times of work, place of work and number of work hours expected per week.</a:t>
            </a:r>
          </a:p>
          <a:p>
            <a:pPr marL="342900" indent="-342900">
              <a:buClr>
                <a:srgbClr val="0077E3"/>
              </a:buClr>
              <a:buFont typeface="Arial" panose="020B0604020202020204" pitchFamily="34" charset="0"/>
              <a:buChar char="•"/>
            </a:pPr>
            <a:r>
              <a:rPr lang="en-GB" dirty="0"/>
              <a:t>Employees should ensure they are meeting all of these contracted expectations.</a:t>
            </a:r>
          </a:p>
        </p:txBody>
      </p:sp>
    </p:spTree>
    <p:extLst>
      <p:ext uri="{BB962C8B-B14F-4D97-AF65-F5344CB8AC3E}">
        <p14:creationId xmlns:p14="http://schemas.microsoft.com/office/powerpoint/2010/main" val="3263394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C3FFD-988B-C2BE-DF69-9E4F77D16AAF}"/>
              </a:ext>
            </a:extLst>
          </p:cNvPr>
          <p:cNvSpPr>
            <a:spLocks noGrp="1"/>
          </p:cNvSpPr>
          <p:nvPr>
            <p:ph type="title"/>
          </p:nvPr>
        </p:nvSpPr>
        <p:spPr/>
        <p:txBody>
          <a:bodyPr/>
          <a:lstStyle/>
          <a:p>
            <a:r>
              <a:rPr lang="en-US" dirty="0"/>
              <a:t>Your turn</a:t>
            </a:r>
            <a:endParaRPr lang="en-GB" dirty="0"/>
          </a:p>
        </p:txBody>
      </p:sp>
      <p:sp>
        <p:nvSpPr>
          <p:cNvPr id="6" name="TextBox 5">
            <a:extLst>
              <a:ext uri="{FF2B5EF4-FFF2-40B4-BE49-F238E27FC236}">
                <a16:creationId xmlns:a16="http://schemas.microsoft.com/office/drawing/2014/main" id="{446A48ED-B7CC-0CBF-0AB3-3184B5B6B88B}"/>
              </a:ext>
            </a:extLst>
          </p:cNvPr>
          <p:cNvSpPr txBox="1"/>
          <p:nvPr/>
        </p:nvSpPr>
        <p:spPr>
          <a:xfrm>
            <a:off x="457199" y="1575894"/>
            <a:ext cx="3826769" cy="2554545"/>
          </a:xfrm>
          <a:prstGeom prst="rect">
            <a:avLst/>
          </a:prstGeom>
          <a:noFill/>
        </p:spPr>
        <p:txBody>
          <a:bodyPr wrap="square" rtlCol="0">
            <a:spAutoFit/>
          </a:bodyPr>
          <a:lstStyle/>
          <a:p>
            <a:r>
              <a:rPr lang="en-US" dirty="0"/>
              <a:t>It is important that employees follow company policies.</a:t>
            </a:r>
          </a:p>
          <a:p>
            <a:endParaRPr lang="en-US" dirty="0"/>
          </a:p>
          <a:p>
            <a:r>
              <a:rPr lang="en-US" dirty="0"/>
              <a:t>Can you think of some examples of company policies?</a:t>
            </a:r>
          </a:p>
          <a:p>
            <a:endParaRPr lang="en-US" dirty="0"/>
          </a:p>
          <a:p>
            <a:r>
              <a:rPr lang="en-US" dirty="0"/>
              <a:t>Discuss in pairs or small groups.</a:t>
            </a:r>
            <a:endParaRPr lang="en-GB" dirty="0"/>
          </a:p>
        </p:txBody>
      </p:sp>
      <p:pic>
        <p:nvPicPr>
          <p:cNvPr id="8" name="Content Placeholder 7" descr="A person holding a clipboard next to a person&#10;&#10;Description automatically generated with medium confidence">
            <a:extLst>
              <a:ext uri="{FF2B5EF4-FFF2-40B4-BE49-F238E27FC236}">
                <a16:creationId xmlns:a16="http://schemas.microsoft.com/office/drawing/2014/main" id="{F5EF70CA-C048-3D8F-6557-A9F4A17DA05A}"/>
              </a:ext>
            </a:extLst>
          </p:cNvPr>
          <p:cNvPicPr>
            <a:picLocks noGrp="1" noChangeAspect="1"/>
          </p:cNvPicPr>
          <p:nvPr>
            <p:ph sz="quarter" idx="10"/>
          </p:nvPr>
        </p:nvPicPr>
        <p:blipFill>
          <a:blip r:embed="rId3"/>
          <a:stretch>
            <a:fillRect/>
          </a:stretch>
        </p:blipFill>
        <p:spPr>
          <a:xfrm>
            <a:off x="5044104" y="1701269"/>
            <a:ext cx="3636482" cy="2429170"/>
          </a:xfrm>
        </p:spPr>
      </p:pic>
    </p:spTree>
    <p:extLst>
      <p:ext uri="{BB962C8B-B14F-4D97-AF65-F5344CB8AC3E}">
        <p14:creationId xmlns:p14="http://schemas.microsoft.com/office/powerpoint/2010/main" val="2616057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8DA64-7089-F920-112C-8028694B089B}"/>
              </a:ext>
            </a:extLst>
          </p:cNvPr>
          <p:cNvSpPr>
            <a:spLocks noGrp="1"/>
          </p:cNvSpPr>
          <p:nvPr>
            <p:ph type="title"/>
          </p:nvPr>
        </p:nvSpPr>
        <p:spPr/>
        <p:txBody>
          <a:bodyPr/>
          <a:lstStyle/>
          <a:p>
            <a:r>
              <a:rPr lang="en-GB" dirty="0"/>
              <a:t>Company policies and procedures</a:t>
            </a:r>
            <a:br>
              <a:rPr lang="en-GB" dirty="0"/>
            </a:br>
            <a:endParaRPr lang="en-GB" dirty="0"/>
          </a:p>
        </p:txBody>
      </p:sp>
      <p:sp>
        <p:nvSpPr>
          <p:cNvPr id="3" name="Content Placeholder 2">
            <a:extLst>
              <a:ext uri="{FF2B5EF4-FFF2-40B4-BE49-F238E27FC236}">
                <a16:creationId xmlns:a16="http://schemas.microsoft.com/office/drawing/2014/main" id="{DBA16E64-1B42-21C3-84A2-F2BCFF39238C}"/>
              </a:ext>
            </a:extLst>
          </p:cNvPr>
          <p:cNvSpPr>
            <a:spLocks noGrp="1"/>
          </p:cNvSpPr>
          <p:nvPr>
            <p:ph sz="quarter" idx="10"/>
          </p:nvPr>
        </p:nvSpPr>
        <p:spPr/>
        <p:txBody>
          <a:bodyPr/>
          <a:lstStyle/>
          <a:p>
            <a:r>
              <a:rPr lang="en-US" dirty="0"/>
              <a:t>Employees will be expected to </a:t>
            </a:r>
            <a:r>
              <a:rPr lang="en-US" b="1" dirty="0"/>
              <a:t>adhere to company policies</a:t>
            </a:r>
            <a:r>
              <a:rPr lang="en-US" dirty="0"/>
              <a:t>, such as the following. </a:t>
            </a:r>
          </a:p>
          <a:p>
            <a:pPr marL="342900" indent="-342900">
              <a:buFont typeface="Arial" panose="020B0604020202020204" pitchFamily="34" charset="0"/>
              <a:buChar char="•"/>
            </a:pPr>
            <a:r>
              <a:rPr lang="en-US" b="1" dirty="0"/>
              <a:t>Anti-discrimination policy </a:t>
            </a:r>
            <a:r>
              <a:rPr lang="en-US" dirty="0"/>
              <a:t>(eg treating others with respect, zero tolerance of harassment).</a:t>
            </a:r>
          </a:p>
          <a:p>
            <a:pPr marL="342900" indent="-342900">
              <a:buFont typeface="Arial" panose="020B0604020202020204" pitchFamily="34" charset="0"/>
              <a:buChar char="•"/>
            </a:pPr>
            <a:r>
              <a:rPr lang="en-US" b="1" dirty="0"/>
              <a:t>Sickness policy </a:t>
            </a:r>
            <a:r>
              <a:rPr lang="en-US" dirty="0"/>
              <a:t>(eg reporting sickness by phone to a manager by 8.30 am).</a:t>
            </a:r>
          </a:p>
          <a:p>
            <a:pPr marL="342900" indent="-342900">
              <a:buFont typeface="Arial" panose="020B0604020202020204" pitchFamily="34" charset="0"/>
              <a:buChar char="•"/>
            </a:pPr>
            <a:r>
              <a:rPr lang="en-US" b="1" dirty="0"/>
              <a:t>Internet and email policy </a:t>
            </a:r>
            <a:r>
              <a:rPr lang="en-US" dirty="0"/>
              <a:t>(eg only using email for work purposes, not sending inappropriate, defamatory or offensive content).</a:t>
            </a:r>
          </a:p>
          <a:p>
            <a:pPr marL="342900" indent="-342900">
              <a:buFont typeface="Arial" panose="020B0604020202020204" pitchFamily="34" charset="0"/>
              <a:buChar char="•"/>
            </a:pPr>
            <a:r>
              <a:rPr lang="en-US" b="1" dirty="0"/>
              <a:t>Health and safety policy </a:t>
            </a:r>
            <a:r>
              <a:rPr lang="en-US" dirty="0"/>
              <a:t>(eg reporting breaches of health and safety law to supervisors).  </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17818725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1F2D81-7F9D-4178-A8C7-E24127110866}"/>
              </a:ext>
            </a:extLst>
          </p:cNvPr>
          <p:cNvSpPr>
            <a:spLocks noGrp="1"/>
          </p:cNvSpPr>
          <p:nvPr>
            <p:ph sz="quarter" idx="10"/>
          </p:nvPr>
        </p:nvSpPr>
        <p:spPr>
          <a:xfrm>
            <a:off x="421803" y="1602100"/>
            <a:ext cx="8156736" cy="1039324"/>
          </a:xfrm>
        </p:spPr>
        <p:txBody>
          <a:bodyPr/>
          <a:lstStyle/>
          <a:p>
            <a:r>
              <a:rPr lang="en-GB" dirty="0"/>
              <a:t>Sometimes, something goes wrong in the workplace. If an employee has not behaved appropriately, employers may discipline them. Typical reasons for employers starting </a:t>
            </a:r>
            <a:r>
              <a:rPr lang="en-GB" b="1" dirty="0"/>
              <a:t>disciplinary procedures </a:t>
            </a:r>
            <a:r>
              <a:rPr lang="en-GB" dirty="0"/>
              <a:t>include:</a:t>
            </a:r>
          </a:p>
          <a:p>
            <a:endParaRPr lang="en-GB" dirty="0"/>
          </a:p>
        </p:txBody>
      </p:sp>
      <p:sp>
        <p:nvSpPr>
          <p:cNvPr id="2" name="Title 1">
            <a:extLst>
              <a:ext uri="{FF2B5EF4-FFF2-40B4-BE49-F238E27FC236}">
                <a16:creationId xmlns:a16="http://schemas.microsoft.com/office/drawing/2014/main" id="{600986AD-B569-5DC0-8B6F-C922C908CF2F}"/>
              </a:ext>
            </a:extLst>
          </p:cNvPr>
          <p:cNvSpPr>
            <a:spLocks noGrp="1"/>
          </p:cNvSpPr>
          <p:nvPr>
            <p:ph type="title"/>
          </p:nvPr>
        </p:nvSpPr>
        <p:spPr>
          <a:xfrm>
            <a:off x="457200" y="1008000"/>
            <a:ext cx="8229600" cy="382588"/>
          </a:xfrm>
        </p:spPr>
        <p:txBody>
          <a:bodyPr/>
          <a:lstStyle/>
          <a:p>
            <a:r>
              <a:rPr lang="en-GB" dirty="0"/>
              <a:t>Disciplinary procedures</a:t>
            </a:r>
          </a:p>
        </p:txBody>
      </p:sp>
      <p:sp>
        <p:nvSpPr>
          <p:cNvPr id="10" name="TextBox 9">
            <a:extLst>
              <a:ext uri="{FF2B5EF4-FFF2-40B4-BE49-F238E27FC236}">
                <a16:creationId xmlns:a16="http://schemas.microsoft.com/office/drawing/2014/main" id="{3802B627-FFC7-76BB-E465-2723A0D57F05}"/>
              </a:ext>
            </a:extLst>
          </p:cNvPr>
          <p:cNvSpPr txBox="1"/>
          <p:nvPr/>
        </p:nvSpPr>
        <p:spPr>
          <a:xfrm>
            <a:off x="323528" y="2852936"/>
            <a:ext cx="5832648" cy="2837893"/>
          </a:xfrm>
          <a:prstGeom prst="rect">
            <a:avLst/>
          </a:prstGeom>
          <a:noFill/>
        </p:spPr>
        <p:txBody>
          <a:bodyPr wrap="square">
            <a:spAutoFit/>
          </a:bodyPr>
          <a:lstStyle/>
          <a:p>
            <a:pPr marL="342900" indent="-342900">
              <a:lnSpc>
                <a:spcPts val="2400"/>
              </a:lnSpc>
              <a:spcBef>
                <a:spcPts val="200"/>
              </a:spcBef>
              <a:spcAft>
                <a:spcPts val="200"/>
              </a:spcAft>
              <a:buClr>
                <a:srgbClr val="0077E3"/>
              </a:buClr>
              <a:buFont typeface="Arial" panose="020B0604020202020204" pitchFamily="34" charset="0"/>
              <a:buChar char="•"/>
            </a:pPr>
            <a:r>
              <a:rPr lang="en-GB" dirty="0"/>
              <a:t>failure to adhere to policies</a:t>
            </a:r>
          </a:p>
          <a:p>
            <a:pPr marL="342900" indent="-342900">
              <a:lnSpc>
                <a:spcPts val="2400"/>
              </a:lnSpc>
              <a:spcBef>
                <a:spcPts val="200"/>
              </a:spcBef>
              <a:spcAft>
                <a:spcPts val="200"/>
              </a:spcAft>
              <a:buClr>
                <a:srgbClr val="0077E3"/>
              </a:buClr>
              <a:buFont typeface="Arial" panose="020B0604020202020204" pitchFamily="34" charset="0"/>
              <a:buChar char="•"/>
            </a:pPr>
            <a:r>
              <a:rPr lang="en-GB" dirty="0"/>
              <a:t>failure to follow health and safety protocols</a:t>
            </a:r>
          </a:p>
          <a:p>
            <a:pPr marL="342900" indent="-342900">
              <a:lnSpc>
                <a:spcPts val="2400"/>
              </a:lnSpc>
              <a:spcBef>
                <a:spcPts val="200"/>
              </a:spcBef>
              <a:spcAft>
                <a:spcPts val="200"/>
              </a:spcAft>
              <a:buClr>
                <a:srgbClr val="0077E3"/>
              </a:buClr>
              <a:buFont typeface="Arial" panose="020B0604020202020204" pitchFamily="34" charset="0"/>
              <a:buChar char="•"/>
            </a:pPr>
            <a:r>
              <a:rPr lang="en-GB" dirty="0"/>
              <a:t>intimidating behaviour, aggression or use of foul language</a:t>
            </a:r>
          </a:p>
          <a:p>
            <a:pPr marL="342900" indent="-342900">
              <a:lnSpc>
                <a:spcPts val="2400"/>
              </a:lnSpc>
              <a:spcBef>
                <a:spcPts val="200"/>
              </a:spcBef>
              <a:spcAft>
                <a:spcPts val="200"/>
              </a:spcAft>
              <a:buClr>
                <a:srgbClr val="0077E3"/>
              </a:buClr>
              <a:buFont typeface="Arial" panose="020B0604020202020204" pitchFamily="34" charset="0"/>
              <a:buChar char="•"/>
            </a:pPr>
            <a:r>
              <a:rPr lang="en-GB" dirty="0"/>
              <a:t>harassment or bullying</a:t>
            </a:r>
          </a:p>
          <a:p>
            <a:pPr marL="342900" indent="-342900">
              <a:lnSpc>
                <a:spcPts val="2400"/>
              </a:lnSpc>
              <a:spcBef>
                <a:spcPts val="200"/>
              </a:spcBef>
              <a:spcAft>
                <a:spcPts val="200"/>
              </a:spcAft>
              <a:buClr>
                <a:srgbClr val="0077E3"/>
              </a:buClr>
              <a:buFont typeface="Arial" panose="020B0604020202020204" pitchFamily="34" charset="0"/>
              <a:buChar char="•"/>
            </a:pPr>
            <a:r>
              <a:rPr lang="en-GB" dirty="0"/>
              <a:t>damaging property</a:t>
            </a:r>
          </a:p>
          <a:p>
            <a:pPr marL="342900" indent="-342900">
              <a:lnSpc>
                <a:spcPts val="2400"/>
              </a:lnSpc>
              <a:spcBef>
                <a:spcPts val="200"/>
              </a:spcBef>
              <a:spcAft>
                <a:spcPts val="200"/>
              </a:spcAft>
              <a:buClr>
                <a:srgbClr val="0077E3"/>
              </a:buClr>
              <a:buFont typeface="Arial" panose="020B0604020202020204" pitchFamily="34" charset="0"/>
              <a:buChar char="•"/>
            </a:pPr>
            <a:r>
              <a:rPr lang="en-GB" dirty="0"/>
              <a:t>being rude to customers</a:t>
            </a:r>
          </a:p>
          <a:p>
            <a:pPr marL="342900" indent="-342900">
              <a:lnSpc>
                <a:spcPts val="2400"/>
              </a:lnSpc>
              <a:spcBef>
                <a:spcPts val="200"/>
              </a:spcBef>
              <a:spcAft>
                <a:spcPts val="200"/>
              </a:spcAft>
              <a:buClr>
                <a:srgbClr val="0077E3"/>
              </a:buClr>
              <a:buFont typeface="Arial" panose="020B0604020202020204" pitchFamily="34" charset="0"/>
              <a:buChar char="•"/>
            </a:pPr>
            <a:r>
              <a:rPr lang="en-GB" dirty="0"/>
              <a:t>breach of employment contract.</a:t>
            </a:r>
          </a:p>
        </p:txBody>
      </p:sp>
      <p:pic>
        <p:nvPicPr>
          <p:cNvPr id="5" name="Picture 4" descr="A person and person standing in a factory&#10;&#10;Description automatically generated with low confidence">
            <a:extLst>
              <a:ext uri="{FF2B5EF4-FFF2-40B4-BE49-F238E27FC236}">
                <a16:creationId xmlns:a16="http://schemas.microsoft.com/office/drawing/2014/main" id="{0524535F-FAF4-CC52-C150-B458BDB62077}"/>
              </a:ext>
            </a:extLst>
          </p:cNvPr>
          <p:cNvPicPr>
            <a:picLocks noChangeAspect="1"/>
          </p:cNvPicPr>
          <p:nvPr/>
        </p:nvPicPr>
        <p:blipFill rotWithShape="1">
          <a:blip r:embed="rId3"/>
          <a:srcRect l="21638"/>
          <a:stretch/>
        </p:blipFill>
        <p:spPr>
          <a:xfrm>
            <a:off x="6073411" y="3144605"/>
            <a:ext cx="2476717" cy="2111295"/>
          </a:xfrm>
          <a:prstGeom prst="rect">
            <a:avLst/>
          </a:prstGeom>
        </p:spPr>
      </p:pic>
    </p:spTree>
    <p:extLst>
      <p:ext uri="{BB962C8B-B14F-4D97-AF65-F5344CB8AC3E}">
        <p14:creationId xmlns:p14="http://schemas.microsoft.com/office/powerpoint/2010/main" val="14484332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833BF2-9BFB-4A68-8BD8-AD0B9BF3D994}">
  <ds:schemaRefs>
    <ds:schemaRef ds:uri="http://schemas.microsoft.com/office/2006/metadata/properties"/>
    <ds:schemaRef ds:uri="http://purl.org/dc/elements/1.1/"/>
    <ds:schemaRef ds:uri="http://schemas.microsoft.com/office/2006/documentManagement/types"/>
    <ds:schemaRef ds:uri="http://purl.org/dc/terms/"/>
    <ds:schemaRef ds:uri="http://www.w3.org/XML/1998/namespace"/>
    <ds:schemaRef ds:uri="http://purl.org/dc/dcmitype/"/>
    <ds:schemaRef ds:uri="dc27f8d2-3406-4c8c-bba2-d1bd495ca71b"/>
    <ds:schemaRef ds:uri="http://schemas.openxmlformats.org/package/2006/metadata/core-properties"/>
    <ds:schemaRef ds:uri="http://schemas.microsoft.com/office/infopath/2007/PartnerControls"/>
    <ds:schemaRef ds:uri="9aa5bd41-8bfc-4bb4-b44b-3ff9857b89ca"/>
  </ds:schemaRefs>
</ds:datastoreItem>
</file>

<file path=customXml/itemProps2.xml><?xml version="1.0" encoding="utf-8"?>
<ds:datastoreItem xmlns:ds="http://schemas.openxmlformats.org/officeDocument/2006/customXml" ds:itemID="{66DC7B45-D1AE-4C00-B68A-9536208BCC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1547</Words>
  <Application>Microsoft Office PowerPoint</Application>
  <PresentationFormat>On-screen Show (4:3)</PresentationFormat>
  <Paragraphs>145</Paragraphs>
  <Slides>20</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ＭＳ Ｐゴシック</vt:lpstr>
      <vt:lpstr>Arial</vt:lpstr>
      <vt:lpstr>Lucida Grande</vt:lpstr>
      <vt:lpstr>Times New Roman</vt:lpstr>
      <vt:lpstr>Default Design</vt:lpstr>
      <vt:lpstr>PowerPoint 3: Expectations and professional conduct</vt:lpstr>
      <vt:lpstr>Learning outcomes</vt:lpstr>
      <vt:lpstr>Why is professional conduct and behaviour important?</vt:lpstr>
      <vt:lpstr>Employers’ expectations</vt:lpstr>
      <vt:lpstr>Induction meetings  </vt:lpstr>
      <vt:lpstr>Job specification and terms of contract</vt:lpstr>
      <vt:lpstr>Your turn</vt:lpstr>
      <vt:lpstr>Company policies and procedures </vt:lpstr>
      <vt:lpstr>Disciplinary procedures</vt:lpstr>
      <vt:lpstr>Disciplinary procedures</vt:lpstr>
      <vt:lpstr>The disciplinary process</vt:lpstr>
      <vt:lpstr>Grievance procedures</vt:lpstr>
      <vt:lpstr>Supporting employees’ health and wellbeing</vt:lpstr>
      <vt:lpstr>Activities to promote health and wellbeing</vt:lpstr>
      <vt:lpstr>Your turn</vt:lpstr>
      <vt:lpstr>Modern slavery and human trafficking  </vt:lpstr>
      <vt:lpstr>Modern slavery: employer responsibilities </vt:lpstr>
      <vt:lpstr>Duty to Notify</vt:lpstr>
      <vt:lpstr>Social value in procurement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165</cp:revision>
  <dcterms:created xsi:type="dcterms:W3CDTF">2013-05-28T00:38:54Z</dcterms:created>
  <dcterms:modified xsi:type="dcterms:W3CDTF">2024-03-18T15:36:42Z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