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2"/>
  </p:notesMasterIdLst>
  <p:handoutMasterIdLst>
    <p:handoutMasterId r:id="rId23"/>
  </p:handoutMasterIdLst>
  <p:sldIdLst>
    <p:sldId id="256" r:id="rId5"/>
    <p:sldId id="353" r:id="rId6"/>
    <p:sldId id="341" r:id="rId7"/>
    <p:sldId id="342" r:id="rId8"/>
    <p:sldId id="363" r:id="rId9"/>
    <p:sldId id="362" r:id="rId10"/>
    <p:sldId id="343" r:id="rId11"/>
    <p:sldId id="345" r:id="rId12"/>
    <p:sldId id="346" r:id="rId13"/>
    <p:sldId id="347" r:id="rId14"/>
    <p:sldId id="348" r:id="rId15"/>
    <p:sldId id="349" r:id="rId16"/>
    <p:sldId id="365" r:id="rId17"/>
    <p:sldId id="364" r:id="rId18"/>
    <p:sldId id="366" r:id="rId19"/>
    <p:sldId id="350" r:id="rId20"/>
    <p:sldId id="267" r:id="rId21"/>
  </p:sldIdLst>
  <p:sldSz cx="9144000" cy="6858000" type="screen4x3"/>
  <p:notesSz cx="6858000" cy="9144000"/>
  <p:custDataLst>
    <p:tags r:id="rId2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51D8202-360F-02EC-631D-DC4C0F0241E1}" name="Caroline Prodger" initials="CP" userId="S::caroline@prodger.onmicrosoft.com::e4ef2e75-b60b-401b-8ebe-291bdcf405f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onathan Ingoldby" initials="JI" lastIdx="2" clrIdx="0">
    <p:extLst>
      <p:ext uri="{19B8F6BF-5375-455C-9EA6-DF929625EA0E}">
        <p15:presenceInfo xmlns:p15="http://schemas.microsoft.com/office/powerpoint/2012/main" userId="3ce786af281eb57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CC73F42-0D4E-47E1-9C65-1D49D588E292}" v="92" dt="2023-06-13T10:21:43.49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502"/>
    <p:restoredTop sz="86395"/>
  </p:normalViewPr>
  <p:slideViewPr>
    <p:cSldViewPr showGuides="1">
      <p:cViewPr varScale="1">
        <p:scale>
          <a:sx n="71" d="100"/>
          <a:sy n="71" d="100"/>
        </p:scale>
        <p:origin x="1334" y="5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gs" Target="tags/tag1.xml"/><Relationship Id="rId32"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A5D1D58F-FBFD-4B36-898D-E9E2C91F3BD0}"/>
    <pc:docChg chg="undo custSel addSld delSld modSld sldOrd">
      <pc:chgData name="Caroline Prodger" userId="e4ef2e75-b60b-401b-8ebe-291bdcf405f4" providerId="ADAL" clId="{A5D1D58F-FBFD-4B36-898D-E9E2C91F3BD0}" dt="2023-04-27T09:12:25.792" v="4400" actId="20577"/>
      <pc:docMkLst>
        <pc:docMk/>
      </pc:docMkLst>
      <pc:sldChg chg="modSp mod">
        <pc:chgData name="Caroline Prodger" userId="e4ef2e75-b60b-401b-8ebe-291bdcf405f4" providerId="ADAL" clId="{A5D1D58F-FBFD-4B36-898D-E9E2C91F3BD0}" dt="2023-04-26T12:54:45.253" v="70" actId="1076"/>
        <pc:sldMkLst>
          <pc:docMk/>
          <pc:sldMk cId="0" sldId="256"/>
        </pc:sldMkLst>
        <pc:spChg chg="mod">
          <ac:chgData name="Caroline Prodger" userId="e4ef2e75-b60b-401b-8ebe-291bdcf405f4" providerId="ADAL" clId="{A5D1D58F-FBFD-4B36-898D-E9E2C91F3BD0}" dt="2023-04-26T12:54:45.253" v="70" actId="1076"/>
          <ac:spMkLst>
            <pc:docMk/>
            <pc:sldMk cId="0" sldId="256"/>
            <ac:spMk id="2053" creationId="{00000000-0000-0000-0000-000000000000}"/>
          </ac:spMkLst>
        </pc:spChg>
        <pc:spChg chg="mod">
          <ac:chgData name="Caroline Prodger" userId="e4ef2e75-b60b-401b-8ebe-291bdcf405f4" providerId="ADAL" clId="{A5D1D58F-FBFD-4B36-898D-E9E2C91F3BD0}" dt="2023-04-26T12:54:34.819" v="69" actId="20577"/>
          <ac:spMkLst>
            <pc:docMk/>
            <pc:sldMk cId="0" sldId="256"/>
            <ac:spMk id="2054" creationId="{00000000-0000-0000-0000-000000000000}"/>
          </ac:spMkLst>
        </pc:spChg>
      </pc:sldChg>
      <pc:sldChg chg="del">
        <pc:chgData name="Caroline Prodger" userId="e4ef2e75-b60b-401b-8ebe-291bdcf405f4" providerId="ADAL" clId="{A5D1D58F-FBFD-4B36-898D-E9E2C91F3BD0}" dt="2023-04-26T14:39:05.736" v="2931" actId="2696"/>
        <pc:sldMkLst>
          <pc:docMk/>
          <pc:sldMk cId="0" sldId="328"/>
        </pc:sldMkLst>
      </pc:sldChg>
      <pc:sldChg chg="modSp mod">
        <pc:chgData name="Caroline Prodger" userId="e4ef2e75-b60b-401b-8ebe-291bdcf405f4" providerId="ADAL" clId="{A5D1D58F-FBFD-4B36-898D-E9E2C91F3BD0}" dt="2023-04-26T13:37:36.690" v="1101" actId="20577"/>
        <pc:sldMkLst>
          <pc:docMk/>
          <pc:sldMk cId="134075922" sldId="341"/>
        </pc:sldMkLst>
        <pc:spChg chg="mod">
          <ac:chgData name="Caroline Prodger" userId="e4ef2e75-b60b-401b-8ebe-291bdcf405f4" providerId="ADAL" clId="{A5D1D58F-FBFD-4B36-898D-E9E2C91F3BD0}" dt="2023-04-26T13:25:13.612" v="456" actId="20577"/>
          <ac:spMkLst>
            <pc:docMk/>
            <pc:sldMk cId="134075922" sldId="341"/>
            <ac:spMk id="3074" creationId="{00000000-0000-0000-0000-000000000000}"/>
          </ac:spMkLst>
        </pc:spChg>
        <pc:spChg chg="mod">
          <ac:chgData name="Caroline Prodger" userId="e4ef2e75-b60b-401b-8ebe-291bdcf405f4" providerId="ADAL" clId="{A5D1D58F-FBFD-4B36-898D-E9E2C91F3BD0}" dt="2023-04-26T13:37:36.690" v="1101" actId="20577"/>
          <ac:spMkLst>
            <pc:docMk/>
            <pc:sldMk cId="134075922" sldId="341"/>
            <ac:spMk id="3075" creationId="{00000000-0000-0000-0000-000000000000}"/>
          </ac:spMkLst>
        </pc:spChg>
      </pc:sldChg>
      <pc:sldChg chg="addSp delSp modSp mod ord">
        <pc:chgData name="Caroline Prodger" userId="e4ef2e75-b60b-401b-8ebe-291bdcf405f4" providerId="ADAL" clId="{A5D1D58F-FBFD-4B36-898D-E9E2C91F3BD0}" dt="2023-04-26T13:48:58.218" v="1176" actId="207"/>
        <pc:sldMkLst>
          <pc:docMk/>
          <pc:sldMk cId="3252290786" sldId="342"/>
        </pc:sldMkLst>
        <pc:spChg chg="mod">
          <ac:chgData name="Caroline Prodger" userId="e4ef2e75-b60b-401b-8ebe-291bdcf405f4" providerId="ADAL" clId="{A5D1D58F-FBFD-4B36-898D-E9E2C91F3BD0}" dt="2023-04-26T13:48:31.144" v="1171" actId="14100"/>
          <ac:spMkLst>
            <pc:docMk/>
            <pc:sldMk cId="3252290786" sldId="342"/>
            <ac:spMk id="3" creationId="{37934555-F57C-4B73-B39C-FE9B5202D354}"/>
          </ac:spMkLst>
        </pc:spChg>
        <pc:graphicFrameChg chg="add del mod modGraphic">
          <ac:chgData name="Caroline Prodger" userId="e4ef2e75-b60b-401b-8ebe-291bdcf405f4" providerId="ADAL" clId="{A5D1D58F-FBFD-4B36-898D-E9E2C91F3BD0}" dt="2023-04-26T13:47:23.674" v="1155" actId="21"/>
          <ac:graphicFrameMkLst>
            <pc:docMk/>
            <pc:sldMk cId="3252290786" sldId="342"/>
            <ac:graphicFrameMk id="4" creationId="{1E9F0B5C-CB2C-2BC1-5B6F-216C7EBA6ED3}"/>
          </ac:graphicFrameMkLst>
        </pc:graphicFrameChg>
        <pc:graphicFrameChg chg="add mod modGraphic">
          <ac:chgData name="Caroline Prodger" userId="e4ef2e75-b60b-401b-8ebe-291bdcf405f4" providerId="ADAL" clId="{A5D1D58F-FBFD-4B36-898D-E9E2C91F3BD0}" dt="2023-04-26T13:48:58.218" v="1176" actId="207"/>
          <ac:graphicFrameMkLst>
            <pc:docMk/>
            <pc:sldMk cId="3252290786" sldId="342"/>
            <ac:graphicFrameMk id="7" creationId="{7178CC2D-0AB0-FD37-C1FB-A9E8FBA9D18E}"/>
          </ac:graphicFrameMkLst>
        </pc:graphicFrameChg>
        <pc:picChg chg="add del mod">
          <ac:chgData name="Caroline Prodger" userId="e4ef2e75-b60b-401b-8ebe-291bdcf405f4" providerId="ADAL" clId="{A5D1D58F-FBFD-4B36-898D-E9E2C91F3BD0}" dt="2023-04-26T13:46:31.117" v="1148" actId="21"/>
          <ac:picMkLst>
            <pc:docMk/>
            <pc:sldMk cId="3252290786" sldId="342"/>
            <ac:picMk id="6" creationId="{0006BA40-F74D-9339-E412-C4A5537861FA}"/>
          </ac:picMkLst>
        </pc:picChg>
      </pc:sldChg>
      <pc:sldChg chg="modSp mod">
        <pc:chgData name="Caroline Prodger" userId="e4ef2e75-b60b-401b-8ebe-291bdcf405f4" providerId="ADAL" clId="{A5D1D58F-FBFD-4B36-898D-E9E2C91F3BD0}" dt="2023-04-26T13:56:44.642" v="1318" actId="20577"/>
        <pc:sldMkLst>
          <pc:docMk/>
          <pc:sldMk cId="3665256924" sldId="343"/>
        </pc:sldMkLst>
        <pc:spChg chg="mod">
          <ac:chgData name="Caroline Prodger" userId="e4ef2e75-b60b-401b-8ebe-291bdcf405f4" providerId="ADAL" clId="{A5D1D58F-FBFD-4B36-898D-E9E2C91F3BD0}" dt="2023-04-26T13:56:44.642" v="1318" actId="20577"/>
          <ac:spMkLst>
            <pc:docMk/>
            <pc:sldMk cId="3665256924" sldId="343"/>
            <ac:spMk id="2" creationId="{5282EB41-D3E7-45BE-8192-CE0A76CAAFD3}"/>
          </ac:spMkLst>
        </pc:spChg>
        <pc:spChg chg="mod">
          <ac:chgData name="Caroline Prodger" userId="e4ef2e75-b60b-401b-8ebe-291bdcf405f4" providerId="ADAL" clId="{A5D1D58F-FBFD-4B36-898D-E9E2C91F3BD0}" dt="2023-04-26T13:56:35.699" v="1316" actId="14100"/>
          <ac:spMkLst>
            <pc:docMk/>
            <pc:sldMk cId="3665256924" sldId="343"/>
            <ac:spMk id="3" creationId="{440F012A-C9C6-45EC-9600-9E3B989EF933}"/>
          </ac:spMkLst>
        </pc:spChg>
        <pc:picChg chg="mod">
          <ac:chgData name="Caroline Prodger" userId="e4ef2e75-b60b-401b-8ebe-291bdcf405f4" providerId="ADAL" clId="{A5D1D58F-FBFD-4B36-898D-E9E2C91F3BD0}" dt="2023-04-26T13:56:22.232" v="1315" actId="14100"/>
          <ac:picMkLst>
            <pc:docMk/>
            <pc:sldMk cId="3665256924" sldId="343"/>
            <ac:picMk id="5" creationId="{140F4BE7-1F7A-4F5B-9E49-DA1077183F23}"/>
          </ac:picMkLst>
        </pc:picChg>
      </pc:sldChg>
      <pc:sldChg chg="modSp del mod ord">
        <pc:chgData name="Caroline Prodger" userId="e4ef2e75-b60b-401b-8ebe-291bdcf405f4" providerId="ADAL" clId="{A5D1D58F-FBFD-4B36-898D-E9E2C91F3BD0}" dt="2023-04-26T13:55:02.376" v="1276" actId="2696"/>
        <pc:sldMkLst>
          <pc:docMk/>
          <pc:sldMk cId="1931858872" sldId="344"/>
        </pc:sldMkLst>
        <pc:spChg chg="mod">
          <ac:chgData name="Caroline Prodger" userId="e4ef2e75-b60b-401b-8ebe-291bdcf405f4" providerId="ADAL" clId="{A5D1D58F-FBFD-4B36-898D-E9E2C91F3BD0}" dt="2023-04-26T13:50:48.303" v="1215" actId="20577"/>
          <ac:spMkLst>
            <pc:docMk/>
            <pc:sldMk cId="1931858872" sldId="344"/>
            <ac:spMk id="3074" creationId="{00000000-0000-0000-0000-000000000000}"/>
          </ac:spMkLst>
        </pc:spChg>
        <pc:spChg chg="mod">
          <ac:chgData name="Caroline Prodger" userId="e4ef2e75-b60b-401b-8ebe-291bdcf405f4" providerId="ADAL" clId="{A5D1D58F-FBFD-4B36-898D-E9E2C91F3BD0}" dt="2023-04-26T13:51:22.576" v="1216" actId="21"/>
          <ac:spMkLst>
            <pc:docMk/>
            <pc:sldMk cId="1931858872" sldId="344"/>
            <ac:spMk id="3075" creationId="{00000000-0000-0000-0000-000000000000}"/>
          </ac:spMkLst>
        </pc:spChg>
      </pc:sldChg>
      <pc:sldChg chg="addSp delSp modSp mod modNotesTx">
        <pc:chgData name="Caroline Prodger" userId="e4ef2e75-b60b-401b-8ebe-291bdcf405f4" providerId="ADAL" clId="{A5D1D58F-FBFD-4B36-898D-E9E2C91F3BD0}" dt="2023-04-26T14:09:50.143" v="1904" actId="20577"/>
        <pc:sldMkLst>
          <pc:docMk/>
          <pc:sldMk cId="1929142816" sldId="345"/>
        </pc:sldMkLst>
        <pc:spChg chg="mod">
          <ac:chgData name="Caroline Prodger" userId="e4ef2e75-b60b-401b-8ebe-291bdcf405f4" providerId="ADAL" clId="{A5D1D58F-FBFD-4B36-898D-E9E2C91F3BD0}" dt="2023-04-26T14:09:50.143" v="1904" actId="20577"/>
          <ac:spMkLst>
            <pc:docMk/>
            <pc:sldMk cId="1929142816" sldId="345"/>
            <ac:spMk id="3074" creationId="{00000000-0000-0000-0000-000000000000}"/>
          </ac:spMkLst>
        </pc:spChg>
        <pc:spChg chg="mod">
          <ac:chgData name="Caroline Prodger" userId="e4ef2e75-b60b-401b-8ebe-291bdcf405f4" providerId="ADAL" clId="{A5D1D58F-FBFD-4B36-898D-E9E2C91F3BD0}" dt="2023-04-26T14:09:22.474" v="1897" actId="20577"/>
          <ac:spMkLst>
            <pc:docMk/>
            <pc:sldMk cId="1929142816" sldId="345"/>
            <ac:spMk id="3075" creationId="{00000000-0000-0000-0000-000000000000}"/>
          </ac:spMkLst>
        </pc:spChg>
        <pc:picChg chg="del mod">
          <ac:chgData name="Caroline Prodger" userId="e4ef2e75-b60b-401b-8ebe-291bdcf405f4" providerId="ADAL" clId="{A5D1D58F-FBFD-4B36-898D-E9E2C91F3BD0}" dt="2023-04-26T14:03:34.338" v="1691" actId="478"/>
          <ac:picMkLst>
            <pc:docMk/>
            <pc:sldMk cId="1929142816" sldId="345"/>
            <ac:picMk id="3" creationId="{B572D1FE-61EE-459F-9950-E65720080AF9}"/>
          </ac:picMkLst>
        </pc:picChg>
        <pc:picChg chg="add del mod">
          <ac:chgData name="Caroline Prodger" userId="e4ef2e75-b60b-401b-8ebe-291bdcf405f4" providerId="ADAL" clId="{A5D1D58F-FBFD-4B36-898D-E9E2C91F3BD0}" dt="2023-04-26T14:08:06.730" v="1780" actId="478"/>
          <ac:picMkLst>
            <pc:docMk/>
            <pc:sldMk cId="1929142816" sldId="345"/>
            <ac:picMk id="4" creationId="{37EDA71A-8820-435C-8683-6DADA532B26E}"/>
          </ac:picMkLst>
        </pc:picChg>
        <pc:picChg chg="add">
          <ac:chgData name="Caroline Prodger" userId="e4ef2e75-b60b-401b-8ebe-291bdcf405f4" providerId="ADAL" clId="{A5D1D58F-FBFD-4B36-898D-E9E2C91F3BD0}" dt="2023-04-26T14:08:10.412" v="1781" actId="22"/>
          <ac:picMkLst>
            <pc:docMk/>
            <pc:sldMk cId="1929142816" sldId="345"/>
            <ac:picMk id="6" creationId="{479A3543-788D-5ADF-2945-2D550FB94A38}"/>
          </ac:picMkLst>
        </pc:picChg>
      </pc:sldChg>
      <pc:sldChg chg="addSp modSp mod">
        <pc:chgData name="Caroline Prodger" userId="e4ef2e75-b60b-401b-8ebe-291bdcf405f4" providerId="ADAL" clId="{A5D1D58F-FBFD-4B36-898D-E9E2C91F3BD0}" dt="2023-04-27T09:12:25.792" v="4400" actId="20577"/>
        <pc:sldMkLst>
          <pc:docMk/>
          <pc:sldMk cId="2330468132" sldId="346"/>
        </pc:sldMkLst>
        <pc:spChg chg="add mod">
          <ac:chgData name="Caroline Prodger" userId="e4ef2e75-b60b-401b-8ebe-291bdcf405f4" providerId="ADAL" clId="{A5D1D58F-FBFD-4B36-898D-E9E2C91F3BD0}" dt="2023-04-26T14:10:53.940" v="1936" actId="20577"/>
          <ac:spMkLst>
            <pc:docMk/>
            <pc:sldMk cId="2330468132" sldId="346"/>
            <ac:spMk id="2" creationId="{EDD9A440-C193-6F0B-87C9-17C5F4A63E96}"/>
          </ac:spMkLst>
        </pc:spChg>
        <pc:spChg chg="mod">
          <ac:chgData name="Caroline Prodger" userId="e4ef2e75-b60b-401b-8ebe-291bdcf405f4" providerId="ADAL" clId="{A5D1D58F-FBFD-4B36-898D-E9E2C91F3BD0}" dt="2023-04-27T09:12:25.792" v="4400" actId="20577"/>
          <ac:spMkLst>
            <pc:docMk/>
            <pc:sldMk cId="2330468132" sldId="346"/>
            <ac:spMk id="3" creationId="{17A12C28-0E75-44C8-A13E-454E8B861B5F}"/>
          </ac:spMkLst>
        </pc:spChg>
      </pc:sldChg>
      <pc:sldChg chg="modSp mod">
        <pc:chgData name="Caroline Prodger" userId="e4ef2e75-b60b-401b-8ebe-291bdcf405f4" providerId="ADAL" clId="{A5D1D58F-FBFD-4B36-898D-E9E2C91F3BD0}" dt="2023-04-26T14:41:14.091" v="3009" actId="20577"/>
        <pc:sldMkLst>
          <pc:docMk/>
          <pc:sldMk cId="1276915405" sldId="347"/>
        </pc:sldMkLst>
        <pc:spChg chg="mod">
          <ac:chgData name="Caroline Prodger" userId="e4ef2e75-b60b-401b-8ebe-291bdcf405f4" providerId="ADAL" clId="{A5D1D58F-FBFD-4B36-898D-E9E2C91F3BD0}" dt="2023-04-26T14:17:19.904" v="2486" actId="20577"/>
          <ac:spMkLst>
            <pc:docMk/>
            <pc:sldMk cId="1276915405" sldId="347"/>
            <ac:spMk id="2" creationId="{80EF4D58-B3E9-476D-B2EE-3892B65BBF18}"/>
          </ac:spMkLst>
        </pc:spChg>
        <pc:spChg chg="mod">
          <ac:chgData name="Caroline Prodger" userId="e4ef2e75-b60b-401b-8ebe-291bdcf405f4" providerId="ADAL" clId="{A5D1D58F-FBFD-4B36-898D-E9E2C91F3BD0}" dt="2023-04-26T14:41:14.091" v="3009" actId="20577"/>
          <ac:spMkLst>
            <pc:docMk/>
            <pc:sldMk cId="1276915405" sldId="347"/>
            <ac:spMk id="3" creationId="{9BD07521-36AD-47D3-A478-B029645F9103}"/>
          </ac:spMkLst>
        </pc:spChg>
      </pc:sldChg>
      <pc:sldChg chg="modSp mod">
        <pc:chgData name="Caroline Prodger" userId="e4ef2e75-b60b-401b-8ebe-291bdcf405f4" providerId="ADAL" clId="{A5D1D58F-FBFD-4B36-898D-E9E2C91F3BD0}" dt="2023-04-26T14:18:49.052" v="2500" actId="20577"/>
        <pc:sldMkLst>
          <pc:docMk/>
          <pc:sldMk cId="4045504797" sldId="348"/>
        </pc:sldMkLst>
        <pc:spChg chg="mod">
          <ac:chgData name="Caroline Prodger" userId="e4ef2e75-b60b-401b-8ebe-291bdcf405f4" providerId="ADAL" clId="{A5D1D58F-FBFD-4B36-898D-E9E2C91F3BD0}" dt="2023-04-26T14:18:49.052" v="2500" actId="20577"/>
          <ac:spMkLst>
            <pc:docMk/>
            <pc:sldMk cId="4045504797" sldId="348"/>
            <ac:spMk id="2" creationId="{0C163262-F2B3-4FEC-B5E7-5C1449DA1F66}"/>
          </ac:spMkLst>
        </pc:spChg>
        <pc:spChg chg="mod">
          <ac:chgData name="Caroline Prodger" userId="e4ef2e75-b60b-401b-8ebe-291bdcf405f4" providerId="ADAL" clId="{A5D1D58F-FBFD-4B36-898D-E9E2C91F3BD0}" dt="2023-04-26T14:18:46.520" v="2499" actId="12"/>
          <ac:spMkLst>
            <pc:docMk/>
            <pc:sldMk cId="4045504797" sldId="348"/>
            <ac:spMk id="3" creationId="{471882A5-8942-42F8-A8DC-393ACD982414}"/>
          </ac:spMkLst>
        </pc:spChg>
      </pc:sldChg>
      <pc:sldChg chg="modSp mod modNotesTx">
        <pc:chgData name="Caroline Prodger" userId="e4ef2e75-b60b-401b-8ebe-291bdcf405f4" providerId="ADAL" clId="{A5D1D58F-FBFD-4B36-898D-E9E2C91F3BD0}" dt="2023-04-26T14:43:42.538" v="3178" actId="20577"/>
        <pc:sldMkLst>
          <pc:docMk/>
          <pc:sldMk cId="2411349131" sldId="349"/>
        </pc:sldMkLst>
        <pc:spChg chg="mod">
          <ac:chgData name="Caroline Prodger" userId="e4ef2e75-b60b-401b-8ebe-291bdcf405f4" providerId="ADAL" clId="{A5D1D58F-FBFD-4B36-898D-E9E2C91F3BD0}" dt="2023-04-26T14:43:42.538" v="3178" actId="20577"/>
          <ac:spMkLst>
            <pc:docMk/>
            <pc:sldMk cId="2411349131" sldId="349"/>
            <ac:spMk id="3" creationId="{3F2CB4F5-CA01-42B4-92A7-42ABFEA16E27}"/>
          </ac:spMkLst>
        </pc:spChg>
        <pc:picChg chg="mod">
          <ac:chgData name="Caroline Prodger" userId="e4ef2e75-b60b-401b-8ebe-291bdcf405f4" providerId="ADAL" clId="{A5D1D58F-FBFD-4B36-898D-E9E2C91F3BD0}" dt="2023-04-26T14:43:31.266" v="3141" actId="1076"/>
          <ac:picMkLst>
            <pc:docMk/>
            <pc:sldMk cId="2411349131" sldId="349"/>
            <ac:picMk id="5" creationId="{C6429A6F-DD99-4589-9ABC-0C53890B8206}"/>
          </ac:picMkLst>
        </pc:picChg>
      </pc:sldChg>
      <pc:sldChg chg="addSp delSp modSp mod modNotesTx">
        <pc:chgData name="Caroline Prodger" userId="e4ef2e75-b60b-401b-8ebe-291bdcf405f4" providerId="ADAL" clId="{A5D1D58F-FBFD-4B36-898D-E9E2C91F3BD0}" dt="2023-04-26T15:11:33.717" v="4383" actId="1076"/>
        <pc:sldMkLst>
          <pc:docMk/>
          <pc:sldMk cId="1125205211" sldId="350"/>
        </pc:sldMkLst>
        <pc:spChg chg="add mod">
          <ac:chgData name="Caroline Prodger" userId="e4ef2e75-b60b-401b-8ebe-291bdcf405f4" providerId="ADAL" clId="{A5D1D58F-FBFD-4B36-898D-E9E2C91F3BD0}" dt="2023-04-26T15:08:05.007" v="4355" actId="20577"/>
          <ac:spMkLst>
            <pc:docMk/>
            <pc:sldMk cId="1125205211" sldId="350"/>
            <ac:spMk id="2" creationId="{3E5AD297-B892-0852-14BC-8FF6456B3BDE}"/>
          </ac:spMkLst>
        </pc:spChg>
        <pc:spChg chg="mod">
          <ac:chgData name="Caroline Prodger" userId="e4ef2e75-b60b-401b-8ebe-291bdcf405f4" providerId="ADAL" clId="{A5D1D58F-FBFD-4B36-898D-E9E2C91F3BD0}" dt="2023-04-26T15:08:20.544" v="4376" actId="20577"/>
          <ac:spMkLst>
            <pc:docMk/>
            <pc:sldMk cId="1125205211" sldId="350"/>
            <ac:spMk id="3" creationId="{0ACAF8F1-24D3-4CF8-984A-2625A264AC01}"/>
          </ac:spMkLst>
        </pc:spChg>
        <pc:picChg chg="del">
          <ac:chgData name="Caroline Prodger" userId="e4ef2e75-b60b-401b-8ebe-291bdcf405f4" providerId="ADAL" clId="{A5D1D58F-FBFD-4B36-898D-E9E2C91F3BD0}" dt="2023-04-26T15:07:40.871" v="4333" actId="478"/>
          <ac:picMkLst>
            <pc:docMk/>
            <pc:sldMk cId="1125205211" sldId="350"/>
            <ac:picMk id="5" creationId="{951F2B76-4C64-4C55-8349-60553995B4B3}"/>
          </ac:picMkLst>
        </pc:picChg>
        <pc:picChg chg="add mod">
          <ac:chgData name="Caroline Prodger" userId="e4ef2e75-b60b-401b-8ebe-291bdcf405f4" providerId="ADAL" clId="{A5D1D58F-FBFD-4B36-898D-E9E2C91F3BD0}" dt="2023-04-26T15:11:33.717" v="4383" actId="1076"/>
          <ac:picMkLst>
            <pc:docMk/>
            <pc:sldMk cId="1125205211" sldId="350"/>
            <ac:picMk id="6" creationId="{DA4B7FD8-447A-ADA3-BB53-B16B5059957B}"/>
          </ac:picMkLst>
        </pc:picChg>
      </pc:sldChg>
      <pc:sldChg chg="modSp new del mod">
        <pc:chgData name="Caroline Prodger" userId="e4ef2e75-b60b-401b-8ebe-291bdcf405f4" providerId="ADAL" clId="{A5D1D58F-FBFD-4B36-898D-E9E2C91F3BD0}" dt="2023-04-26T13:19:00.244" v="92" actId="2696"/>
        <pc:sldMkLst>
          <pc:docMk/>
          <pc:sldMk cId="2189795629" sldId="351"/>
        </pc:sldMkLst>
        <pc:spChg chg="mod">
          <ac:chgData name="Caroline Prodger" userId="e4ef2e75-b60b-401b-8ebe-291bdcf405f4" providerId="ADAL" clId="{A5D1D58F-FBFD-4B36-898D-E9E2C91F3BD0}" dt="2023-04-26T13:18:08.042" v="90" actId="20577"/>
          <ac:spMkLst>
            <pc:docMk/>
            <pc:sldMk cId="2189795629" sldId="351"/>
            <ac:spMk id="2" creationId="{D4C74AB0-63E5-F347-D9F4-F4F2EE5BBF03}"/>
          </ac:spMkLst>
        </pc:spChg>
      </pc:sldChg>
      <pc:sldChg chg="modSp add mod">
        <pc:chgData name="Caroline Prodger" userId="e4ef2e75-b60b-401b-8ebe-291bdcf405f4" providerId="ADAL" clId="{A5D1D58F-FBFD-4B36-898D-E9E2C91F3BD0}" dt="2023-04-26T13:55:32.527" v="1309" actId="20577"/>
        <pc:sldMkLst>
          <pc:docMk/>
          <pc:sldMk cId="2748996995" sldId="353"/>
        </pc:sldMkLst>
        <pc:spChg chg="mod">
          <ac:chgData name="Caroline Prodger" userId="e4ef2e75-b60b-401b-8ebe-291bdcf405f4" providerId="ADAL" clId="{A5D1D58F-FBFD-4B36-898D-E9E2C91F3BD0}" dt="2023-04-26T13:55:32.527" v="1309" actId="20577"/>
          <ac:spMkLst>
            <pc:docMk/>
            <pc:sldMk cId="2748996995" sldId="353"/>
            <ac:spMk id="3" creationId="{E37B6837-FFDF-C9B1-FCAB-677B0F6B9C57}"/>
          </ac:spMkLst>
        </pc:spChg>
      </pc:sldChg>
      <pc:sldChg chg="addSp delSp modSp add mod delCm modCm">
        <pc:chgData name="Caroline Prodger" userId="e4ef2e75-b60b-401b-8ebe-291bdcf405f4" providerId="ADAL" clId="{A5D1D58F-FBFD-4B36-898D-E9E2C91F3BD0}" dt="2023-04-26T13:54:34.035" v="1275" actId="20577"/>
        <pc:sldMkLst>
          <pc:docMk/>
          <pc:sldMk cId="3498990028" sldId="362"/>
        </pc:sldMkLst>
        <pc:spChg chg="mod">
          <ac:chgData name="Caroline Prodger" userId="e4ef2e75-b60b-401b-8ebe-291bdcf405f4" providerId="ADAL" clId="{A5D1D58F-FBFD-4B36-898D-E9E2C91F3BD0}" dt="2023-04-26T13:54:34.035" v="1275" actId="20577"/>
          <ac:spMkLst>
            <pc:docMk/>
            <pc:sldMk cId="3498990028" sldId="362"/>
            <ac:spMk id="3" creationId="{A790919F-6797-1C66-3303-7284F7DC0BD0}"/>
          </ac:spMkLst>
        </pc:spChg>
        <pc:spChg chg="mod">
          <ac:chgData name="Caroline Prodger" userId="e4ef2e75-b60b-401b-8ebe-291bdcf405f4" providerId="ADAL" clId="{A5D1D58F-FBFD-4B36-898D-E9E2C91F3BD0}" dt="2023-04-26T13:54:12.705" v="1273" actId="1076"/>
          <ac:spMkLst>
            <pc:docMk/>
            <pc:sldMk cId="3498990028" sldId="362"/>
            <ac:spMk id="6" creationId="{A2A83F21-0F43-CA40-A7A3-3934431D9468}"/>
          </ac:spMkLst>
        </pc:spChg>
        <pc:spChg chg="mod">
          <ac:chgData name="Caroline Prodger" userId="e4ef2e75-b60b-401b-8ebe-291bdcf405f4" providerId="ADAL" clId="{A5D1D58F-FBFD-4B36-898D-E9E2C91F3BD0}" dt="2023-04-26T13:54:09.284" v="1272" actId="1076"/>
          <ac:spMkLst>
            <pc:docMk/>
            <pc:sldMk cId="3498990028" sldId="362"/>
            <ac:spMk id="7" creationId="{08C6A62C-DF85-D047-461F-E20659FD2375}"/>
          </ac:spMkLst>
        </pc:spChg>
        <pc:picChg chg="add mod">
          <ac:chgData name="Caroline Prodger" userId="e4ef2e75-b60b-401b-8ebe-291bdcf405f4" providerId="ADAL" clId="{A5D1D58F-FBFD-4B36-898D-E9E2C91F3BD0}" dt="2023-04-26T13:54:05.839" v="1271" actId="1076"/>
          <ac:picMkLst>
            <pc:docMk/>
            <pc:sldMk cId="3498990028" sldId="362"/>
            <ac:picMk id="4" creationId="{8B1462AF-0C2C-86AD-2547-44AA36219674}"/>
          </ac:picMkLst>
        </pc:picChg>
        <pc:picChg chg="del">
          <ac:chgData name="Caroline Prodger" userId="e4ef2e75-b60b-401b-8ebe-291bdcf405f4" providerId="ADAL" clId="{A5D1D58F-FBFD-4B36-898D-E9E2C91F3BD0}" dt="2023-04-26T13:53:13.149" v="1260" actId="478"/>
          <ac:picMkLst>
            <pc:docMk/>
            <pc:sldMk cId="3498990028" sldId="362"/>
            <ac:picMk id="5" creationId="{079528CB-998D-BAC9-8D61-B52AA47A8A2B}"/>
          </ac:picMkLst>
        </pc:picChg>
        <pc:extLst>
          <p:ext xmlns:p="http://schemas.openxmlformats.org/presentationml/2006/main" uri="{D6D511B9-2390-475A-947B-AFAB55BFBCF1}">
            <pc226:cmChg xmlns:pc226="http://schemas.microsoft.com/office/powerpoint/2022/06/main/command" chg="del mod">
              <pc226:chgData name="Caroline Prodger" userId="e4ef2e75-b60b-401b-8ebe-291bdcf405f4" providerId="ADAL" clId="{A5D1D58F-FBFD-4B36-898D-E9E2C91F3BD0}" dt="2023-04-26T13:54:22.898" v="1274"/>
              <pc2:cmMkLst xmlns:pc2="http://schemas.microsoft.com/office/powerpoint/2019/9/main/command">
                <pc:docMk/>
                <pc:sldMk cId="3498990028" sldId="362"/>
                <pc2:cmMk id="{4490FB35-5291-45E4-BC4D-CED199529BA9}"/>
              </pc2:cmMkLst>
            </pc226:cmChg>
          </p:ext>
        </pc:extLst>
      </pc:sldChg>
      <pc:sldChg chg="modSp add mod">
        <pc:chgData name="Caroline Prodger" userId="e4ef2e75-b60b-401b-8ebe-291bdcf405f4" providerId="ADAL" clId="{A5D1D58F-FBFD-4B36-898D-E9E2C91F3BD0}" dt="2023-04-26T13:49:49.019" v="1212" actId="20577"/>
        <pc:sldMkLst>
          <pc:docMk/>
          <pc:sldMk cId="4147653856" sldId="363"/>
        </pc:sldMkLst>
        <pc:spChg chg="mod">
          <ac:chgData name="Caroline Prodger" userId="e4ef2e75-b60b-401b-8ebe-291bdcf405f4" providerId="ADAL" clId="{A5D1D58F-FBFD-4B36-898D-E9E2C91F3BD0}" dt="2023-04-26T13:49:49.019" v="1212" actId="20577"/>
          <ac:spMkLst>
            <pc:docMk/>
            <pc:sldMk cId="4147653856" sldId="363"/>
            <ac:spMk id="3" creationId="{B361FE96-31E6-D75F-C761-F74E77AA167F}"/>
          </ac:spMkLst>
        </pc:spChg>
      </pc:sldChg>
      <pc:sldChg chg="addSp delSp modSp new del mod">
        <pc:chgData name="Caroline Prodger" userId="e4ef2e75-b60b-401b-8ebe-291bdcf405f4" providerId="ADAL" clId="{A5D1D58F-FBFD-4B36-898D-E9E2C91F3BD0}" dt="2023-04-26T14:10:13.709" v="1905" actId="2696"/>
        <pc:sldMkLst>
          <pc:docMk/>
          <pc:sldMk cId="932204177" sldId="364"/>
        </pc:sldMkLst>
        <pc:spChg chg="del">
          <ac:chgData name="Caroline Prodger" userId="e4ef2e75-b60b-401b-8ebe-291bdcf405f4" providerId="ADAL" clId="{A5D1D58F-FBFD-4B36-898D-E9E2C91F3BD0}" dt="2023-04-26T13:58:07.907" v="1320" actId="3680"/>
          <ac:spMkLst>
            <pc:docMk/>
            <pc:sldMk cId="932204177" sldId="364"/>
            <ac:spMk id="3" creationId="{4EBAEB20-9B7B-2893-C92B-96FBCCAA9C1B}"/>
          </ac:spMkLst>
        </pc:spChg>
        <pc:graphicFrameChg chg="add mod ord modGraphic">
          <ac:chgData name="Caroline Prodger" userId="e4ef2e75-b60b-401b-8ebe-291bdcf405f4" providerId="ADAL" clId="{A5D1D58F-FBFD-4B36-898D-E9E2C91F3BD0}" dt="2023-04-26T14:07:55.592" v="1779" actId="21"/>
          <ac:graphicFrameMkLst>
            <pc:docMk/>
            <pc:sldMk cId="932204177" sldId="364"/>
            <ac:graphicFrameMk id="4" creationId="{0F7583AB-0BA1-AAA4-99E6-429C63C21FC7}"/>
          </ac:graphicFrameMkLst>
        </pc:graphicFrameChg>
        <pc:picChg chg="add mod">
          <ac:chgData name="Caroline Prodger" userId="e4ef2e75-b60b-401b-8ebe-291bdcf405f4" providerId="ADAL" clId="{A5D1D58F-FBFD-4B36-898D-E9E2C91F3BD0}" dt="2023-04-26T14:01:44.093" v="1460" actId="1076"/>
          <ac:picMkLst>
            <pc:docMk/>
            <pc:sldMk cId="932204177" sldId="364"/>
            <ac:picMk id="5" creationId="{77283537-98FC-8DF6-D12B-0842E68326BE}"/>
          </ac:picMkLst>
        </pc:picChg>
      </pc:sldChg>
      <pc:sldChg chg="addSp delSp modSp new del mod">
        <pc:chgData name="Caroline Prodger" userId="e4ef2e75-b60b-401b-8ebe-291bdcf405f4" providerId="ADAL" clId="{A5D1D58F-FBFD-4B36-898D-E9E2C91F3BD0}" dt="2023-04-26T13:49:24.733" v="1177" actId="2696"/>
        <pc:sldMkLst>
          <pc:docMk/>
          <pc:sldMk cId="2566961754" sldId="364"/>
        </pc:sldMkLst>
        <pc:spChg chg="del">
          <ac:chgData name="Caroline Prodger" userId="e4ef2e75-b60b-401b-8ebe-291bdcf405f4" providerId="ADAL" clId="{A5D1D58F-FBFD-4B36-898D-E9E2C91F3BD0}" dt="2023-04-26T13:47:33.345" v="1158" actId="478"/>
          <ac:spMkLst>
            <pc:docMk/>
            <pc:sldMk cId="2566961754" sldId="364"/>
            <ac:spMk id="3" creationId="{9E2159F6-0C29-B0DB-4E9B-9B7B127A6066}"/>
          </ac:spMkLst>
        </pc:spChg>
        <pc:graphicFrameChg chg="add del mod">
          <ac:chgData name="Caroline Prodger" userId="e4ef2e75-b60b-401b-8ebe-291bdcf405f4" providerId="ADAL" clId="{A5D1D58F-FBFD-4B36-898D-E9E2C91F3BD0}" dt="2023-04-26T13:48:38.528" v="1172" actId="21"/>
          <ac:graphicFrameMkLst>
            <pc:docMk/>
            <pc:sldMk cId="2566961754" sldId="364"/>
            <ac:graphicFrameMk id="4" creationId="{388730FA-C1FD-9AEA-7764-69819FC89363}"/>
          </ac:graphicFrameMkLst>
        </pc:graphicFrameChg>
      </pc:sldChg>
      <pc:sldChg chg="addSp delSp modSp new mod modNotesTx">
        <pc:chgData name="Caroline Prodger" userId="e4ef2e75-b60b-401b-8ebe-291bdcf405f4" providerId="ADAL" clId="{A5D1D58F-FBFD-4B36-898D-E9E2C91F3BD0}" dt="2023-04-26T14:41:53.011" v="3011" actId="20577"/>
        <pc:sldMkLst>
          <pc:docMk/>
          <pc:sldMk cId="4236147531" sldId="364"/>
        </pc:sldMkLst>
        <pc:spChg chg="mod">
          <ac:chgData name="Caroline Prodger" userId="e4ef2e75-b60b-401b-8ebe-291bdcf405f4" providerId="ADAL" clId="{A5D1D58F-FBFD-4B36-898D-E9E2C91F3BD0}" dt="2023-04-26T14:19:02.733" v="2510" actId="20577"/>
          <ac:spMkLst>
            <pc:docMk/>
            <pc:sldMk cId="4236147531" sldId="364"/>
            <ac:spMk id="2" creationId="{C5B2E8A3-7187-6303-FF8D-0FC0552CE121}"/>
          </ac:spMkLst>
        </pc:spChg>
        <pc:spChg chg="del">
          <ac:chgData name="Caroline Prodger" userId="e4ef2e75-b60b-401b-8ebe-291bdcf405f4" providerId="ADAL" clId="{A5D1D58F-FBFD-4B36-898D-E9E2C91F3BD0}" dt="2023-04-26T14:24:50.365" v="2511" actId="931"/>
          <ac:spMkLst>
            <pc:docMk/>
            <pc:sldMk cId="4236147531" sldId="364"/>
            <ac:spMk id="3" creationId="{8C0F3152-E39C-1395-3EB6-DD7DFB4CD60B}"/>
          </ac:spMkLst>
        </pc:spChg>
        <pc:spChg chg="add mod">
          <ac:chgData name="Caroline Prodger" userId="e4ef2e75-b60b-401b-8ebe-291bdcf405f4" providerId="ADAL" clId="{A5D1D58F-FBFD-4B36-898D-E9E2C91F3BD0}" dt="2023-04-26T14:41:53.011" v="3011" actId="20577"/>
          <ac:spMkLst>
            <pc:docMk/>
            <pc:sldMk cId="4236147531" sldId="364"/>
            <ac:spMk id="7" creationId="{1EEE886C-0F01-05C7-05E4-2088717C1D12}"/>
          </ac:spMkLst>
        </pc:spChg>
        <pc:picChg chg="add mod">
          <ac:chgData name="Caroline Prodger" userId="e4ef2e75-b60b-401b-8ebe-291bdcf405f4" providerId="ADAL" clId="{A5D1D58F-FBFD-4B36-898D-E9E2C91F3BD0}" dt="2023-04-26T14:25:53.034" v="2559" actId="1076"/>
          <ac:picMkLst>
            <pc:docMk/>
            <pc:sldMk cId="4236147531" sldId="364"/>
            <ac:picMk id="5" creationId="{71352796-BBCE-DDD0-C86D-ABC20125A8CE}"/>
          </ac:picMkLst>
        </pc:picChg>
      </pc:sldChg>
      <pc:sldChg chg="addSp delSp modSp new mod">
        <pc:chgData name="Caroline Prodger" userId="e4ef2e75-b60b-401b-8ebe-291bdcf405f4" providerId="ADAL" clId="{A5D1D58F-FBFD-4B36-898D-E9E2C91F3BD0}" dt="2023-04-26T15:07:15.175" v="4332" actId="1076"/>
        <pc:sldMkLst>
          <pc:docMk/>
          <pc:sldMk cId="4090388035" sldId="365"/>
        </pc:sldMkLst>
        <pc:spChg chg="mod">
          <ac:chgData name="Caroline Prodger" userId="e4ef2e75-b60b-401b-8ebe-291bdcf405f4" providerId="ADAL" clId="{A5D1D58F-FBFD-4B36-898D-E9E2C91F3BD0}" dt="2023-04-26T14:43:57.787" v="3213" actId="20577"/>
          <ac:spMkLst>
            <pc:docMk/>
            <pc:sldMk cId="4090388035" sldId="365"/>
            <ac:spMk id="2" creationId="{C374DDB9-9558-A520-5AF0-3116DE0AA9FC}"/>
          </ac:spMkLst>
        </pc:spChg>
        <pc:spChg chg="mod">
          <ac:chgData name="Caroline Prodger" userId="e4ef2e75-b60b-401b-8ebe-291bdcf405f4" providerId="ADAL" clId="{A5D1D58F-FBFD-4B36-898D-E9E2C91F3BD0}" dt="2023-04-26T15:07:15.175" v="4332" actId="1076"/>
          <ac:spMkLst>
            <pc:docMk/>
            <pc:sldMk cId="4090388035" sldId="365"/>
            <ac:spMk id="3" creationId="{0AB9C7F0-63EC-71DF-44A4-73DFDD97262C}"/>
          </ac:spMkLst>
        </pc:spChg>
        <pc:spChg chg="add mod">
          <ac:chgData name="Caroline Prodger" userId="e4ef2e75-b60b-401b-8ebe-291bdcf405f4" providerId="ADAL" clId="{A5D1D58F-FBFD-4B36-898D-E9E2C91F3BD0}" dt="2023-04-26T15:06:50.265" v="4328" actId="14100"/>
          <ac:spMkLst>
            <pc:docMk/>
            <pc:sldMk cId="4090388035" sldId="365"/>
            <ac:spMk id="7" creationId="{F9A9BE69-5FB1-D257-DE1B-FEFA12A35FA0}"/>
          </ac:spMkLst>
        </pc:spChg>
        <pc:picChg chg="add del mod">
          <ac:chgData name="Caroline Prodger" userId="e4ef2e75-b60b-401b-8ebe-291bdcf405f4" providerId="ADAL" clId="{A5D1D58F-FBFD-4B36-898D-E9E2C91F3BD0}" dt="2023-04-26T15:06:27.220" v="4323" actId="21"/>
          <ac:picMkLst>
            <pc:docMk/>
            <pc:sldMk cId="4090388035" sldId="365"/>
            <ac:picMk id="5" creationId="{4670F69B-3788-AC88-3A79-014CE1E06CC8}"/>
          </ac:picMkLst>
        </pc:picChg>
        <pc:picChg chg="add mod">
          <ac:chgData name="Caroline Prodger" userId="e4ef2e75-b60b-401b-8ebe-291bdcf405f4" providerId="ADAL" clId="{A5D1D58F-FBFD-4B36-898D-E9E2C91F3BD0}" dt="2023-04-26T15:07:10.223" v="4331"/>
          <ac:picMkLst>
            <pc:docMk/>
            <pc:sldMk cId="4090388035" sldId="365"/>
            <ac:picMk id="8" creationId="{7EA8FFA0-2C9E-6AE9-E62E-EC252FFF2D28}"/>
          </ac:picMkLst>
        </pc:picChg>
      </pc:sldChg>
      <pc:sldChg chg="addSp modSp new mod">
        <pc:chgData name="Caroline Prodger" userId="e4ef2e75-b60b-401b-8ebe-291bdcf405f4" providerId="ADAL" clId="{A5D1D58F-FBFD-4B36-898D-E9E2C91F3BD0}" dt="2023-04-26T15:06:17.247" v="4322" actId="14100"/>
        <pc:sldMkLst>
          <pc:docMk/>
          <pc:sldMk cId="3907151836" sldId="366"/>
        </pc:sldMkLst>
        <pc:spChg chg="mod">
          <ac:chgData name="Caroline Prodger" userId="e4ef2e75-b60b-401b-8ebe-291bdcf405f4" providerId="ADAL" clId="{A5D1D58F-FBFD-4B36-898D-E9E2C91F3BD0}" dt="2023-04-26T15:02:22.367" v="4281" actId="20577"/>
          <ac:spMkLst>
            <pc:docMk/>
            <pc:sldMk cId="3907151836" sldId="366"/>
            <ac:spMk id="2" creationId="{95A7FFEE-7BA8-4B90-3994-9613CAD8842D}"/>
          </ac:spMkLst>
        </pc:spChg>
        <pc:spChg chg="mod">
          <ac:chgData name="Caroline Prodger" userId="e4ef2e75-b60b-401b-8ebe-291bdcf405f4" providerId="ADAL" clId="{A5D1D58F-FBFD-4B36-898D-E9E2C91F3BD0}" dt="2023-04-26T15:06:17.247" v="4322" actId="14100"/>
          <ac:spMkLst>
            <pc:docMk/>
            <pc:sldMk cId="3907151836" sldId="366"/>
            <ac:spMk id="3" creationId="{B426BB97-5E2A-612D-F089-6E296E0F438B}"/>
          </ac:spMkLst>
        </pc:spChg>
        <pc:spChg chg="add mod">
          <ac:chgData name="Caroline Prodger" userId="e4ef2e75-b60b-401b-8ebe-291bdcf405f4" providerId="ADAL" clId="{A5D1D58F-FBFD-4B36-898D-E9E2C91F3BD0}" dt="2023-04-26T15:05:51.784" v="4318" actId="1076"/>
          <ac:spMkLst>
            <pc:docMk/>
            <pc:sldMk cId="3907151836" sldId="366"/>
            <ac:spMk id="5" creationId="{9B60AC0D-04D2-0731-4797-2C8BDA6ACAE4}"/>
          </ac:spMkLst>
        </pc:spChg>
        <pc:picChg chg="add mod">
          <ac:chgData name="Caroline Prodger" userId="e4ef2e75-b60b-401b-8ebe-291bdcf405f4" providerId="ADAL" clId="{A5D1D58F-FBFD-4B36-898D-E9E2C91F3BD0}" dt="2023-04-26T15:06:13.967" v="4321" actId="1076"/>
          <ac:picMkLst>
            <pc:docMk/>
            <pc:sldMk cId="3907151836" sldId="366"/>
            <ac:picMk id="6" creationId="{6A7B9CA1-F88E-0CE5-87CB-67CE3501619D}"/>
          </ac:picMkLst>
        </pc:picChg>
      </pc:sldChg>
    </pc:docChg>
  </pc:docChgLst>
  <pc:docChgLst>
    <pc:chgData name="Caroline Prodger" userId="e4ef2e75-b60b-401b-8ebe-291bdcf405f4" providerId="ADAL" clId="{CCC73F42-0D4E-47E1-9C65-1D49D588E292}"/>
    <pc:docChg chg="custSel modSld">
      <pc:chgData name="Caroline Prodger" userId="e4ef2e75-b60b-401b-8ebe-291bdcf405f4" providerId="ADAL" clId="{CCC73F42-0D4E-47E1-9C65-1D49D588E292}" dt="2023-06-13T10:21:50.784" v="306" actId="1076"/>
      <pc:docMkLst>
        <pc:docMk/>
      </pc:docMkLst>
      <pc:sldChg chg="modSp">
        <pc:chgData name="Caroline Prodger" userId="e4ef2e75-b60b-401b-8ebe-291bdcf405f4" providerId="ADAL" clId="{CCC73F42-0D4E-47E1-9C65-1D49D588E292}" dt="2023-06-13T10:12:31.565" v="133" actId="20577"/>
        <pc:sldMkLst>
          <pc:docMk/>
          <pc:sldMk cId="3252290786" sldId="342"/>
        </pc:sldMkLst>
        <pc:graphicFrameChg chg="mod">
          <ac:chgData name="Caroline Prodger" userId="e4ef2e75-b60b-401b-8ebe-291bdcf405f4" providerId="ADAL" clId="{CCC73F42-0D4E-47E1-9C65-1D49D588E292}" dt="2023-06-13T10:12:31.565" v="133" actId="20577"/>
          <ac:graphicFrameMkLst>
            <pc:docMk/>
            <pc:sldMk cId="3252290786" sldId="342"/>
            <ac:graphicFrameMk id="7" creationId="{7178CC2D-0AB0-FD37-C1FB-A9E8FBA9D18E}"/>
          </ac:graphicFrameMkLst>
        </pc:graphicFrameChg>
      </pc:sldChg>
      <pc:sldChg chg="addSp delSp modSp mod">
        <pc:chgData name="Caroline Prodger" userId="e4ef2e75-b60b-401b-8ebe-291bdcf405f4" providerId="ADAL" clId="{CCC73F42-0D4E-47E1-9C65-1D49D588E292}" dt="2023-06-12T17:08:29.810" v="18" actId="1076"/>
        <pc:sldMkLst>
          <pc:docMk/>
          <pc:sldMk cId="3665256924" sldId="343"/>
        </pc:sldMkLst>
        <pc:picChg chg="del">
          <ac:chgData name="Caroline Prodger" userId="e4ef2e75-b60b-401b-8ebe-291bdcf405f4" providerId="ADAL" clId="{CCC73F42-0D4E-47E1-9C65-1D49D588E292}" dt="2023-06-12T17:07:54.193" v="8" actId="478"/>
          <ac:picMkLst>
            <pc:docMk/>
            <pc:sldMk cId="3665256924" sldId="343"/>
            <ac:picMk id="5" creationId="{140F4BE7-1F7A-4F5B-9E49-DA1077183F23}"/>
          </ac:picMkLst>
        </pc:picChg>
        <pc:picChg chg="add mod modCrop">
          <ac:chgData name="Caroline Prodger" userId="e4ef2e75-b60b-401b-8ebe-291bdcf405f4" providerId="ADAL" clId="{CCC73F42-0D4E-47E1-9C65-1D49D588E292}" dt="2023-06-12T17:08:29.810" v="18" actId="1076"/>
          <ac:picMkLst>
            <pc:docMk/>
            <pc:sldMk cId="3665256924" sldId="343"/>
            <ac:picMk id="6" creationId="{DAB9A216-7617-F217-775F-3AC9DDA60FC5}"/>
          </ac:picMkLst>
        </pc:picChg>
      </pc:sldChg>
      <pc:sldChg chg="addSp delSp modSp mod delCm">
        <pc:chgData name="Caroline Prodger" userId="e4ef2e75-b60b-401b-8ebe-291bdcf405f4" providerId="ADAL" clId="{CCC73F42-0D4E-47E1-9C65-1D49D588E292}" dt="2023-06-13T10:19:15.990" v="295" actId="20577"/>
        <pc:sldMkLst>
          <pc:docMk/>
          <pc:sldMk cId="1929142816" sldId="345"/>
        </pc:sldMkLst>
        <pc:spChg chg="mod">
          <ac:chgData name="Caroline Prodger" userId="e4ef2e75-b60b-401b-8ebe-291bdcf405f4" providerId="ADAL" clId="{CCC73F42-0D4E-47E1-9C65-1D49D588E292}" dt="2023-06-13T10:19:15.990" v="295" actId="20577"/>
          <ac:spMkLst>
            <pc:docMk/>
            <pc:sldMk cId="1929142816" sldId="345"/>
            <ac:spMk id="3075" creationId="{00000000-0000-0000-0000-000000000000}"/>
          </ac:spMkLst>
        </pc:spChg>
        <pc:graphicFrameChg chg="add mod modGraphic">
          <ac:chgData name="Caroline Prodger" userId="e4ef2e75-b60b-401b-8ebe-291bdcf405f4" providerId="ADAL" clId="{CCC73F42-0D4E-47E1-9C65-1D49D588E292}" dt="2023-06-13T10:18:59.963" v="293" actId="1076"/>
          <ac:graphicFrameMkLst>
            <pc:docMk/>
            <pc:sldMk cId="1929142816" sldId="345"/>
            <ac:graphicFrameMk id="2" creationId="{78C1378F-3B5D-ADD1-57E9-C3E9829A7E44}"/>
          </ac:graphicFrameMkLst>
        </pc:graphicFrameChg>
        <pc:picChg chg="del mod">
          <ac:chgData name="Caroline Prodger" userId="e4ef2e75-b60b-401b-8ebe-291bdcf405f4" providerId="ADAL" clId="{CCC73F42-0D4E-47E1-9C65-1D49D588E292}" dt="2023-06-13T10:17:06.776" v="263" actId="478"/>
          <ac:picMkLst>
            <pc:docMk/>
            <pc:sldMk cId="1929142816" sldId="345"/>
            <ac:picMk id="6" creationId="{479A3543-788D-5ADF-2945-2D550FB94A38}"/>
          </ac:picMkLst>
        </pc:picChg>
      </pc:sldChg>
      <pc:sldChg chg="delCm">
        <pc:chgData name="Caroline Prodger" userId="e4ef2e75-b60b-401b-8ebe-291bdcf405f4" providerId="ADAL" clId="{CCC73F42-0D4E-47E1-9C65-1D49D588E292}" dt="2023-06-13T10:20:04.724" v="296" actId="1592"/>
        <pc:sldMkLst>
          <pc:docMk/>
          <pc:sldMk cId="4045504797" sldId="348"/>
        </pc:sldMkLst>
      </pc:sldChg>
      <pc:sldChg chg="addSp delSp modSp mod">
        <pc:chgData name="Caroline Prodger" userId="e4ef2e75-b60b-401b-8ebe-291bdcf405f4" providerId="ADAL" clId="{CCC73F42-0D4E-47E1-9C65-1D49D588E292}" dt="2023-06-13T10:20:18.926" v="298" actId="1076"/>
        <pc:sldMkLst>
          <pc:docMk/>
          <pc:sldMk cId="2411349131" sldId="349"/>
        </pc:sldMkLst>
        <pc:spChg chg="mod">
          <ac:chgData name="Caroline Prodger" userId="e4ef2e75-b60b-401b-8ebe-291bdcf405f4" providerId="ADAL" clId="{CCC73F42-0D4E-47E1-9C65-1D49D588E292}" dt="2023-06-12T17:12:09.490" v="25" actId="20577"/>
          <ac:spMkLst>
            <pc:docMk/>
            <pc:sldMk cId="2411349131" sldId="349"/>
            <ac:spMk id="3" creationId="{3F2CB4F5-CA01-42B4-92A7-42ABFEA16E27}"/>
          </ac:spMkLst>
        </pc:spChg>
        <pc:picChg chg="del">
          <ac:chgData name="Caroline Prodger" userId="e4ef2e75-b60b-401b-8ebe-291bdcf405f4" providerId="ADAL" clId="{CCC73F42-0D4E-47E1-9C65-1D49D588E292}" dt="2023-06-12T17:11:39.620" v="19" actId="478"/>
          <ac:picMkLst>
            <pc:docMk/>
            <pc:sldMk cId="2411349131" sldId="349"/>
            <ac:picMk id="5" creationId="{C6429A6F-DD99-4589-9ABC-0C53890B8206}"/>
          </ac:picMkLst>
        </pc:picChg>
        <pc:picChg chg="add mod modCrop">
          <ac:chgData name="Caroline Prodger" userId="e4ef2e75-b60b-401b-8ebe-291bdcf405f4" providerId="ADAL" clId="{CCC73F42-0D4E-47E1-9C65-1D49D588E292}" dt="2023-06-13T10:20:18.926" v="298" actId="1076"/>
          <ac:picMkLst>
            <pc:docMk/>
            <pc:sldMk cId="2411349131" sldId="349"/>
            <ac:picMk id="6" creationId="{5AA8AF86-7B59-DD43-EA3C-895C342F8A73}"/>
          </ac:picMkLst>
        </pc:picChg>
      </pc:sldChg>
      <pc:sldChg chg="addSp delSp modSp mod modNotesTx">
        <pc:chgData name="Caroline Prodger" userId="e4ef2e75-b60b-401b-8ebe-291bdcf405f4" providerId="ADAL" clId="{CCC73F42-0D4E-47E1-9C65-1D49D588E292}" dt="2023-06-13T10:21:50.784" v="306" actId="1076"/>
        <pc:sldMkLst>
          <pc:docMk/>
          <pc:sldMk cId="1125205211" sldId="350"/>
        </pc:sldMkLst>
        <pc:picChg chg="add mod">
          <ac:chgData name="Caroline Prodger" userId="e4ef2e75-b60b-401b-8ebe-291bdcf405f4" providerId="ADAL" clId="{CCC73F42-0D4E-47E1-9C65-1D49D588E292}" dt="2023-06-13T10:21:50.784" v="306" actId="1076"/>
          <ac:picMkLst>
            <pc:docMk/>
            <pc:sldMk cId="1125205211" sldId="350"/>
            <ac:picMk id="5" creationId="{0BD0022A-93CE-3524-85D0-3B43D045990D}"/>
          </ac:picMkLst>
        </pc:picChg>
        <pc:picChg chg="del">
          <ac:chgData name="Caroline Prodger" userId="e4ef2e75-b60b-401b-8ebe-291bdcf405f4" providerId="ADAL" clId="{CCC73F42-0D4E-47E1-9C65-1D49D588E292}" dt="2023-06-13T10:21:28.850" v="300" actId="478"/>
          <ac:picMkLst>
            <pc:docMk/>
            <pc:sldMk cId="1125205211" sldId="350"/>
            <ac:picMk id="6" creationId="{DA4B7FD8-447A-ADA3-BB53-B16B5059957B}"/>
          </ac:picMkLst>
        </pc:picChg>
      </pc:sldChg>
      <pc:sldChg chg="addSp delSp modSp mod modNotesTx">
        <pc:chgData name="Caroline Prodger" userId="e4ef2e75-b60b-401b-8ebe-291bdcf405f4" providerId="ADAL" clId="{CCC73F42-0D4E-47E1-9C65-1D49D588E292}" dt="2023-06-13T10:09:30.025" v="48" actId="20577"/>
        <pc:sldMkLst>
          <pc:docMk/>
          <pc:sldMk cId="2748996995" sldId="353"/>
        </pc:sldMkLst>
        <pc:picChg chg="del">
          <ac:chgData name="Caroline Prodger" userId="e4ef2e75-b60b-401b-8ebe-291bdcf405f4" providerId="ADAL" clId="{CCC73F42-0D4E-47E1-9C65-1D49D588E292}" dt="2023-06-13T10:08:37.776" v="39" actId="478"/>
          <ac:picMkLst>
            <pc:docMk/>
            <pc:sldMk cId="2748996995" sldId="353"/>
            <ac:picMk id="5" creationId="{B30632BF-DA4A-35BE-FC22-1D1D3C7D0DFE}"/>
          </ac:picMkLst>
        </pc:picChg>
        <pc:picChg chg="add mod">
          <ac:chgData name="Caroline Prodger" userId="e4ef2e75-b60b-401b-8ebe-291bdcf405f4" providerId="ADAL" clId="{CCC73F42-0D4E-47E1-9C65-1D49D588E292}" dt="2023-06-13T10:09:14.485" v="47" actId="1076"/>
          <ac:picMkLst>
            <pc:docMk/>
            <pc:sldMk cId="2748996995" sldId="353"/>
            <ac:picMk id="6" creationId="{7E99995D-ADFC-7980-1FBE-E230C0994BBC}"/>
          </ac:picMkLst>
        </pc:picChg>
      </pc:sldChg>
      <pc:sldChg chg="addSp delSp modSp mod">
        <pc:chgData name="Caroline Prodger" userId="e4ef2e75-b60b-401b-8ebe-291bdcf405f4" providerId="ADAL" clId="{CCC73F42-0D4E-47E1-9C65-1D49D588E292}" dt="2023-06-12T17:07:46.731" v="7" actId="1076"/>
        <pc:sldMkLst>
          <pc:docMk/>
          <pc:sldMk cId="3498990028" sldId="362"/>
        </pc:sldMkLst>
        <pc:picChg chg="del mod">
          <ac:chgData name="Caroline Prodger" userId="e4ef2e75-b60b-401b-8ebe-291bdcf405f4" providerId="ADAL" clId="{CCC73F42-0D4E-47E1-9C65-1D49D588E292}" dt="2023-06-12T17:01:15.857" v="2" actId="478"/>
          <ac:picMkLst>
            <pc:docMk/>
            <pc:sldMk cId="3498990028" sldId="362"/>
            <ac:picMk id="4" creationId="{8B1462AF-0C2C-86AD-2547-44AA36219674}"/>
          </ac:picMkLst>
        </pc:picChg>
        <pc:picChg chg="add mod">
          <ac:chgData name="Caroline Prodger" userId="e4ef2e75-b60b-401b-8ebe-291bdcf405f4" providerId="ADAL" clId="{CCC73F42-0D4E-47E1-9C65-1D49D588E292}" dt="2023-06-12T17:07:46.731" v="7" actId="1076"/>
          <ac:picMkLst>
            <pc:docMk/>
            <pc:sldMk cId="3498990028" sldId="362"/>
            <ac:picMk id="8" creationId="{DD84D487-C426-1105-2EE1-D5DC726888CE}"/>
          </ac:picMkLst>
        </pc:picChg>
      </pc:sldChg>
      <pc:sldChg chg="addSp delSp modSp mod">
        <pc:chgData name="Caroline Prodger" userId="e4ef2e75-b60b-401b-8ebe-291bdcf405f4" providerId="ADAL" clId="{CCC73F42-0D4E-47E1-9C65-1D49D588E292}" dt="2023-06-13T10:14:19.084" v="169" actId="113"/>
        <pc:sldMkLst>
          <pc:docMk/>
          <pc:sldMk cId="4147653856" sldId="363"/>
        </pc:sldMkLst>
        <pc:spChg chg="mod">
          <ac:chgData name="Caroline Prodger" userId="e4ef2e75-b60b-401b-8ebe-291bdcf405f4" providerId="ADAL" clId="{CCC73F42-0D4E-47E1-9C65-1D49D588E292}" dt="2023-06-13T10:14:19.084" v="169" actId="113"/>
          <ac:spMkLst>
            <pc:docMk/>
            <pc:sldMk cId="4147653856" sldId="363"/>
            <ac:spMk id="3" creationId="{B361FE96-31E6-D75F-C761-F74E77AA167F}"/>
          </ac:spMkLst>
        </pc:spChg>
        <pc:picChg chg="del">
          <ac:chgData name="Caroline Prodger" userId="e4ef2e75-b60b-401b-8ebe-291bdcf405f4" providerId="ADAL" clId="{CCC73F42-0D4E-47E1-9C65-1D49D588E292}" dt="2023-06-13T10:12:54.169" v="134" actId="478"/>
          <ac:picMkLst>
            <pc:docMk/>
            <pc:sldMk cId="4147653856" sldId="363"/>
            <ac:picMk id="5" creationId="{FA7EBA94-E1D8-F8C0-C8CE-FED74A8268D6}"/>
          </ac:picMkLst>
        </pc:picChg>
        <pc:picChg chg="add mod">
          <ac:chgData name="Caroline Prodger" userId="e4ef2e75-b60b-401b-8ebe-291bdcf405f4" providerId="ADAL" clId="{CCC73F42-0D4E-47E1-9C65-1D49D588E292}" dt="2023-06-13T10:14:05.789" v="164" actId="1076"/>
          <ac:picMkLst>
            <pc:docMk/>
            <pc:sldMk cId="4147653856" sldId="363"/>
            <ac:picMk id="6" creationId="{CBFB8E59-5764-1064-4D64-13F0B5500D95}"/>
          </ac:picMkLst>
        </pc:picChg>
      </pc:sldChg>
      <pc:sldChg chg="modSp mod">
        <pc:chgData name="Caroline Prodger" userId="e4ef2e75-b60b-401b-8ebe-291bdcf405f4" providerId="ADAL" clId="{CCC73F42-0D4E-47E1-9C65-1D49D588E292}" dt="2023-06-12T17:14:36.920" v="36" actId="1076"/>
        <pc:sldMkLst>
          <pc:docMk/>
          <pc:sldMk cId="4090388035" sldId="365"/>
        </pc:sldMkLst>
        <pc:spChg chg="mod">
          <ac:chgData name="Caroline Prodger" userId="e4ef2e75-b60b-401b-8ebe-291bdcf405f4" providerId="ADAL" clId="{CCC73F42-0D4E-47E1-9C65-1D49D588E292}" dt="2023-06-12T17:14:32.635" v="35" actId="14100"/>
          <ac:spMkLst>
            <pc:docMk/>
            <pc:sldMk cId="4090388035" sldId="365"/>
            <ac:spMk id="3" creationId="{0AB9C7F0-63EC-71DF-44A4-73DFDD97262C}"/>
          </ac:spMkLst>
        </pc:spChg>
        <pc:picChg chg="mod">
          <ac:chgData name="Caroline Prodger" userId="e4ef2e75-b60b-401b-8ebe-291bdcf405f4" providerId="ADAL" clId="{CCC73F42-0D4E-47E1-9C65-1D49D588E292}" dt="2023-06-12T17:14:36.920" v="36" actId="1076"/>
          <ac:picMkLst>
            <pc:docMk/>
            <pc:sldMk cId="4090388035" sldId="365"/>
            <ac:picMk id="8" creationId="{7EA8FFA0-2C9E-6AE9-E62E-EC252FFF2D28}"/>
          </ac:picMkLst>
        </pc:picChg>
      </pc:sldChg>
      <pc:sldChg chg="modSp mod">
        <pc:chgData name="Caroline Prodger" userId="e4ef2e75-b60b-401b-8ebe-291bdcf405f4" providerId="ADAL" clId="{CCC73F42-0D4E-47E1-9C65-1D49D588E292}" dt="2023-06-12T17:14:56.625" v="38" actId="14100"/>
        <pc:sldMkLst>
          <pc:docMk/>
          <pc:sldMk cId="3907151836" sldId="366"/>
        </pc:sldMkLst>
        <pc:spChg chg="mod">
          <ac:chgData name="Caroline Prodger" userId="e4ef2e75-b60b-401b-8ebe-291bdcf405f4" providerId="ADAL" clId="{CCC73F42-0D4E-47E1-9C65-1D49D588E292}" dt="2023-06-12T17:14:56.625" v="38" actId="14100"/>
          <ac:spMkLst>
            <pc:docMk/>
            <pc:sldMk cId="3907151836" sldId="366"/>
            <ac:spMk id="3" creationId="{B426BB97-5E2A-612D-F089-6E296E0F438B}"/>
          </ac:spMkLst>
        </pc:spChg>
        <pc:picChg chg="mod">
          <ac:chgData name="Caroline Prodger" userId="e4ef2e75-b60b-401b-8ebe-291bdcf405f4" providerId="ADAL" clId="{CCC73F42-0D4E-47E1-9C65-1D49D588E292}" dt="2023-06-12T17:14:53.252" v="37" actId="1076"/>
          <ac:picMkLst>
            <pc:docMk/>
            <pc:sldMk cId="3907151836" sldId="366"/>
            <ac:picMk id="6" creationId="{6A7B9CA1-F88E-0CE5-87CB-67CE3501619D}"/>
          </ac:picMkLst>
        </pc:picChg>
      </pc:sldChg>
    </pc:docChg>
  </pc:docChgLst>
  <pc:docChgLst>
    <pc:chgData name="Caroline Prodger" userId="e4ef2e75-b60b-401b-8ebe-291bdcf405f4" providerId="ADAL" clId="{E742F932-9121-45E6-9462-A238961110C7}"/>
    <pc:docChg chg="addSld delSld modSld">
      <pc:chgData name="Caroline Prodger" userId="e4ef2e75-b60b-401b-8ebe-291bdcf405f4" providerId="ADAL" clId="{E742F932-9121-45E6-9462-A238961110C7}" dt="2023-04-28T13:58:37.044" v="18"/>
      <pc:docMkLst>
        <pc:docMk/>
      </pc:docMkLst>
      <pc:sldChg chg="modSp mod">
        <pc:chgData name="Caroline Prodger" userId="e4ef2e75-b60b-401b-8ebe-291bdcf405f4" providerId="ADAL" clId="{E742F932-9121-45E6-9462-A238961110C7}" dt="2023-04-28T13:55:23.026" v="16" actId="20577"/>
        <pc:sldMkLst>
          <pc:docMk/>
          <pc:sldMk cId="0" sldId="256"/>
        </pc:sldMkLst>
        <pc:spChg chg="mod">
          <ac:chgData name="Caroline Prodger" userId="e4ef2e75-b60b-401b-8ebe-291bdcf405f4" providerId="ADAL" clId="{E742F932-9121-45E6-9462-A238961110C7}" dt="2023-04-28T13:55:23.026" v="16" actId="20577"/>
          <ac:spMkLst>
            <pc:docMk/>
            <pc:sldMk cId="0" sldId="256"/>
            <ac:spMk id="2053" creationId="{00000000-0000-0000-0000-000000000000}"/>
          </ac:spMkLst>
        </pc:spChg>
      </pc:sldChg>
      <pc:sldChg chg="add">
        <pc:chgData name="Caroline Prodger" userId="e4ef2e75-b60b-401b-8ebe-291bdcf405f4" providerId="ADAL" clId="{E742F932-9121-45E6-9462-A238961110C7}" dt="2023-04-28T13:58:37.044" v="18"/>
        <pc:sldMkLst>
          <pc:docMk/>
          <pc:sldMk cId="1115483577" sldId="364"/>
        </pc:sldMkLst>
      </pc:sldChg>
      <pc:sldChg chg="del">
        <pc:chgData name="Caroline Prodger" userId="e4ef2e75-b60b-401b-8ebe-291bdcf405f4" providerId="ADAL" clId="{E742F932-9121-45E6-9462-A238961110C7}" dt="2023-04-28T13:58:30.866" v="17" actId="2696"/>
        <pc:sldMkLst>
          <pc:docMk/>
          <pc:sldMk cId="4236147531" sldId="364"/>
        </pc:sldMkLst>
      </pc:sldChg>
    </pc:docChg>
  </pc:docChgLst>
  <pc:docChgLst>
    <pc:chgData name="Caroline Prodger" userId="e4ef2e75-b60b-401b-8ebe-291bdcf405f4" providerId="ADAL" clId="{D0E60278-80DA-4C0D-8DD2-2C97AAE6BD74}"/>
    <pc:docChg chg="custSel addSld modSld">
      <pc:chgData name="Caroline Prodger" userId="e4ef2e75-b60b-401b-8ebe-291bdcf405f4" providerId="ADAL" clId="{D0E60278-80DA-4C0D-8DD2-2C97AAE6BD74}" dt="2023-05-10T17:29:11.548" v="165" actId="20577"/>
      <pc:docMkLst>
        <pc:docMk/>
      </pc:docMkLst>
      <pc:sldChg chg="modSp mod">
        <pc:chgData name="Caroline Prodger" userId="e4ef2e75-b60b-401b-8ebe-291bdcf405f4" providerId="ADAL" clId="{D0E60278-80DA-4C0D-8DD2-2C97AAE6BD74}" dt="2023-05-10T17:29:11.548" v="165" actId="20577"/>
        <pc:sldMkLst>
          <pc:docMk/>
          <pc:sldMk cId="2330468132" sldId="346"/>
        </pc:sldMkLst>
        <pc:spChg chg="mod">
          <ac:chgData name="Caroline Prodger" userId="e4ef2e75-b60b-401b-8ebe-291bdcf405f4" providerId="ADAL" clId="{D0E60278-80DA-4C0D-8DD2-2C97AAE6BD74}" dt="2023-05-10T17:29:11.548" v="165" actId="20577"/>
          <ac:spMkLst>
            <pc:docMk/>
            <pc:sldMk cId="2330468132" sldId="346"/>
            <ac:spMk id="3" creationId="{17A12C28-0E75-44C8-A13E-454E8B861B5F}"/>
          </ac:spMkLst>
        </pc:spChg>
      </pc:sldChg>
      <pc:sldChg chg="modSp add mod">
        <pc:chgData name="Caroline Prodger" userId="e4ef2e75-b60b-401b-8ebe-291bdcf405f4" providerId="ADAL" clId="{D0E60278-80DA-4C0D-8DD2-2C97AAE6BD74}" dt="2023-05-10T17:23:48.307" v="16" actId="20577"/>
        <pc:sldMkLst>
          <pc:docMk/>
          <pc:sldMk cId="3972760756" sldId="352"/>
        </pc:sldMkLst>
        <pc:spChg chg="mod">
          <ac:chgData name="Caroline Prodger" userId="e4ef2e75-b60b-401b-8ebe-291bdcf405f4" providerId="ADAL" clId="{D0E60278-80DA-4C0D-8DD2-2C97AAE6BD74}" dt="2023-05-10T17:23:48.307" v="16" actId="20577"/>
          <ac:spMkLst>
            <pc:docMk/>
            <pc:sldMk cId="3972760756" sldId="352"/>
            <ac:spMk id="2" creationId="{F2F9CEF6-5C65-45B9-912E-9E3687787C0F}"/>
          </ac:spMkLst>
        </pc:spChg>
      </pc:sldChg>
    </pc:docChg>
  </pc:docChgLst>
</pc:chgInfo>
</file>

<file path=ppt/diagrams/_rels/data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image" Target="../media/image4.jpg"/></Relationships>
</file>

<file path=ppt/diagrams/_rels/drawing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image" Target="../media/image4.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DCBCA65-3F0D-4878-B4C4-D403F0919E78}" type="doc">
      <dgm:prSet loTypeId="urn:microsoft.com/office/officeart/2005/8/layout/vList3" loCatId="list" qsTypeId="urn:microsoft.com/office/officeart/2005/8/quickstyle/simple1" qsCatId="simple" csTypeId="urn:microsoft.com/office/officeart/2005/8/colors/accent1_2" csCatId="accent1" phldr="1"/>
      <dgm:spPr/>
    </dgm:pt>
    <dgm:pt modelId="{F31F0158-F222-4B76-92CA-A0709A373FA4}">
      <dgm:prSet phldrT="[Text]"/>
      <dgm:spPr/>
      <dgm:t>
        <a:bodyPr/>
        <a:lstStyle/>
        <a:p>
          <a:r>
            <a:rPr lang="en-GB" dirty="0">
              <a:solidFill>
                <a:schemeClr val="tx1"/>
              </a:solidFill>
            </a:rPr>
            <a:t>A shop worker may work ‘opening hours’, ie 8.30–5.00 Monday to Friday</a:t>
          </a:r>
        </a:p>
      </dgm:t>
    </dgm:pt>
    <dgm:pt modelId="{35AD47AA-C15C-4D07-9BC4-E1704DCD8DD2}" type="parTrans" cxnId="{006640FA-E18D-47CF-906A-B622F9996177}">
      <dgm:prSet/>
      <dgm:spPr/>
      <dgm:t>
        <a:bodyPr/>
        <a:lstStyle/>
        <a:p>
          <a:endParaRPr lang="en-GB"/>
        </a:p>
      </dgm:t>
    </dgm:pt>
    <dgm:pt modelId="{A34EA8B8-A9F5-420C-9354-1DAF688D0734}" type="sibTrans" cxnId="{006640FA-E18D-47CF-906A-B622F9996177}">
      <dgm:prSet/>
      <dgm:spPr/>
      <dgm:t>
        <a:bodyPr/>
        <a:lstStyle/>
        <a:p>
          <a:endParaRPr lang="en-GB"/>
        </a:p>
      </dgm:t>
    </dgm:pt>
    <dgm:pt modelId="{1DF6EBE4-07A7-4EA9-BB44-257796CD80B8}">
      <dgm:prSet phldrT="[Text]"/>
      <dgm:spPr/>
      <dgm:t>
        <a:bodyPr/>
        <a:lstStyle/>
        <a:p>
          <a:r>
            <a:rPr lang="en-GB" dirty="0">
              <a:solidFill>
                <a:schemeClr val="tx1"/>
              </a:solidFill>
            </a:rPr>
            <a:t>A veterinary nurse may be expected to work 7.30–4.30 to cover extended opening hours</a:t>
          </a:r>
        </a:p>
      </dgm:t>
    </dgm:pt>
    <dgm:pt modelId="{B008B49F-1350-4B36-94E9-9D9922B628E6}" type="parTrans" cxnId="{C368E5C7-95F7-40AC-9757-4605948F814C}">
      <dgm:prSet/>
      <dgm:spPr/>
      <dgm:t>
        <a:bodyPr/>
        <a:lstStyle/>
        <a:p>
          <a:endParaRPr lang="en-GB"/>
        </a:p>
      </dgm:t>
    </dgm:pt>
    <dgm:pt modelId="{7E6CEC03-6DA5-478A-B6F2-5BFE37A43AC9}" type="sibTrans" cxnId="{C368E5C7-95F7-40AC-9757-4605948F814C}">
      <dgm:prSet/>
      <dgm:spPr/>
      <dgm:t>
        <a:bodyPr/>
        <a:lstStyle/>
        <a:p>
          <a:endParaRPr lang="en-GB"/>
        </a:p>
      </dgm:t>
    </dgm:pt>
    <dgm:pt modelId="{8219DB3D-A182-446C-9D7F-2D95F7C74C39}" type="pres">
      <dgm:prSet presAssocID="{6DCBCA65-3F0D-4878-B4C4-D403F0919E78}" presName="linearFlow" presStyleCnt="0">
        <dgm:presLayoutVars>
          <dgm:dir/>
          <dgm:resizeHandles val="exact"/>
        </dgm:presLayoutVars>
      </dgm:prSet>
      <dgm:spPr/>
    </dgm:pt>
    <dgm:pt modelId="{1C895890-BEAF-4980-B0AB-493F301E5118}" type="pres">
      <dgm:prSet presAssocID="{F31F0158-F222-4B76-92CA-A0709A373FA4}" presName="composite" presStyleCnt="0"/>
      <dgm:spPr/>
    </dgm:pt>
    <dgm:pt modelId="{2641A664-ACD5-47F1-8042-298D0B8D77A1}" type="pres">
      <dgm:prSet presAssocID="{F31F0158-F222-4B76-92CA-A0709A373FA4}" presName="imgShp" presStyleLbl="fgImgPlace1" presStyleIdx="0" presStyleCnt="2" custLinFactNeighborX="-186" custLinFactNeighborY="2718"/>
      <dgm:spPr>
        <a:blipFill>
          <a:blip xmlns:r="http://schemas.openxmlformats.org/officeDocument/2006/relationships" r:embed="rId1">
            <a:extLst>
              <a:ext uri="{28A0092B-C50C-407E-A947-70E740481C1C}">
                <a14:useLocalDpi xmlns:a14="http://schemas.microsoft.com/office/drawing/2010/main" val="0"/>
              </a:ext>
            </a:extLst>
          </a:blip>
          <a:srcRect/>
          <a:stretch>
            <a:fillRect l="-18000" r="-18000"/>
          </a:stretch>
        </a:blipFill>
      </dgm:spPr>
    </dgm:pt>
    <dgm:pt modelId="{F44764E6-4697-47A3-BD50-65B9C67864B1}" type="pres">
      <dgm:prSet presAssocID="{F31F0158-F222-4B76-92CA-A0709A373FA4}" presName="txShp" presStyleLbl="node1" presStyleIdx="0" presStyleCnt="2">
        <dgm:presLayoutVars>
          <dgm:bulletEnabled val="1"/>
        </dgm:presLayoutVars>
      </dgm:prSet>
      <dgm:spPr/>
    </dgm:pt>
    <dgm:pt modelId="{89937BD9-4CFF-48BB-B019-A05F1BCB7EA4}" type="pres">
      <dgm:prSet presAssocID="{A34EA8B8-A9F5-420C-9354-1DAF688D0734}" presName="spacing" presStyleCnt="0"/>
      <dgm:spPr/>
    </dgm:pt>
    <dgm:pt modelId="{9EC692CA-1CEB-4BAF-83EA-E8A05BDAE60F}" type="pres">
      <dgm:prSet presAssocID="{1DF6EBE4-07A7-4EA9-BB44-257796CD80B8}" presName="composite" presStyleCnt="0"/>
      <dgm:spPr/>
    </dgm:pt>
    <dgm:pt modelId="{AFAD1B8C-DA66-46A5-B0C7-45B7AEDB0490}" type="pres">
      <dgm:prSet presAssocID="{1DF6EBE4-07A7-4EA9-BB44-257796CD80B8}" presName="imgShp" presStyleLbl="fgImgPlace1" presStyleIdx="1" presStyleCnt="2"/>
      <dgm:spPr>
        <a:blipFill>
          <a:blip xmlns:r="http://schemas.openxmlformats.org/officeDocument/2006/relationships" r:embed="rId2">
            <a:extLst>
              <a:ext uri="{28A0092B-C50C-407E-A947-70E740481C1C}">
                <a14:useLocalDpi xmlns:a14="http://schemas.microsoft.com/office/drawing/2010/main" val="0"/>
              </a:ext>
            </a:extLst>
          </a:blip>
          <a:srcRect/>
          <a:stretch>
            <a:fillRect t="-30000" b="-30000"/>
          </a:stretch>
        </a:blipFill>
      </dgm:spPr>
    </dgm:pt>
    <dgm:pt modelId="{E6EC6959-D17C-47BA-93D2-7B8E968866B7}" type="pres">
      <dgm:prSet presAssocID="{1DF6EBE4-07A7-4EA9-BB44-257796CD80B8}" presName="txShp" presStyleLbl="node1" presStyleIdx="1" presStyleCnt="2">
        <dgm:presLayoutVars>
          <dgm:bulletEnabled val="1"/>
        </dgm:presLayoutVars>
      </dgm:prSet>
      <dgm:spPr/>
    </dgm:pt>
  </dgm:ptLst>
  <dgm:cxnLst>
    <dgm:cxn modelId="{8539340B-5E60-4B80-B991-82A6A46FFDED}" type="presOf" srcId="{F31F0158-F222-4B76-92CA-A0709A373FA4}" destId="{F44764E6-4697-47A3-BD50-65B9C67864B1}" srcOrd="0" destOrd="0" presId="urn:microsoft.com/office/officeart/2005/8/layout/vList3"/>
    <dgm:cxn modelId="{34714E1F-9D2C-4A98-8FF2-3E975B5C6DCE}" type="presOf" srcId="{6DCBCA65-3F0D-4878-B4C4-D403F0919E78}" destId="{8219DB3D-A182-446C-9D7F-2D95F7C74C39}" srcOrd="0" destOrd="0" presId="urn:microsoft.com/office/officeart/2005/8/layout/vList3"/>
    <dgm:cxn modelId="{C368E5C7-95F7-40AC-9757-4605948F814C}" srcId="{6DCBCA65-3F0D-4878-B4C4-D403F0919E78}" destId="{1DF6EBE4-07A7-4EA9-BB44-257796CD80B8}" srcOrd="1" destOrd="0" parTransId="{B008B49F-1350-4B36-94E9-9D9922B628E6}" sibTransId="{7E6CEC03-6DA5-478A-B6F2-5BFE37A43AC9}"/>
    <dgm:cxn modelId="{3503FFCC-1812-4748-A06E-ACB38CCB3779}" type="presOf" srcId="{1DF6EBE4-07A7-4EA9-BB44-257796CD80B8}" destId="{E6EC6959-D17C-47BA-93D2-7B8E968866B7}" srcOrd="0" destOrd="0" presId="urn:microsoft.com/office/officeart/2005/8/layout/vList3"/>
    <dgm:cxn modelId="{006640FA-E18D-47CF-906A-B622F9996177}" srcId="{6DCBCA65-3F0D-4878-B4C4-D403F0919E78}" destId="{F31F0158-F222-4B76-92CA-A0709A373FA4}" srcOrd="0" destOrd="0" parTransId="{35AD47AA-C15C-4D07-9BC4-E1704DCD8DD2}" sibTransId="{A34EA8B8-A9F5-420C-9354-1DAF688D0734}"/>
    <dgm:cxn modelId="{DBC98792-7ACF-43AE-80FA-98CA013BB304}" type="presParOf" srcId="{8219DB3D-A182-446C-9D7F-2D95F7C74C39}" destId="{1C895890-BEAF-4980-B0AB-493F301E5118}" srcOrd="0" destOrd="0" presId="urn:microsoft.com/office/officeart/2005/8/layout/vList3"/>
    <dgm:cxn modelId="{E9AE7EFA-5564-4710-A47E-84510292F606}" type="presParOf" srcId="{1C895890-BEAF-4980-B0AB-493F301E5118}" destId="{2641A664-ACD5-47F1-8042-298D0B8D77A1}" srcOrd="0" destOrd="0" presId="urn:microsoft.com/office/officeart/2005/8/layout/vList3"/>
    <dgm:cxn modelId="{359DCF54-A2D0-428F-9E18-FB73CBBDF8B3}" type="presParOf" srcId="{1C895890-BEAF-4980-B0AB-493F301E5118}" destId="{F44764E6-4697-47A3-BD50-65B9C67864B1}" srcOrd="1" destOrd="0" presId="urn:microsoft.com/office/officeart/2005/8/layout/vList3"/>
    <dgm:cxn modelId="{5D6D2628-3F1B-476B-A2C0-5C81D1F374BD}" type="presParOf" srcId="{8219DB3D-A182-446C-9D7F-2D95F7C74C39}" destId="{89937BD9-4CFF-48BB-B019-A05F1BCB7EA4}" srcOrd="1" destOrd="0" presId="urn:microsoft.com/office/officeart/2005/8/layout/vList3"/>
    <dgm:cxn modelId="{4B06D557-2B80-4D63-AF43-BA59612E82DD}" type="presParOf" srcId="{8219DB3D-A182-446C-9D7F-2D95F7C74C39}" destId="{9EC692CA-1CEB-4BAF-83EA-E8A05BDAE60F}" srcOrd="2" destOrd="0" presId="urn:microsoft.com/office/officeart/2005/8/layout/vList3"/>
    <dgm:cxn modelId="{F4286F9D-266D-414D-8855-DE87D7609801}" type="presParOf" srcId="{9EC692CA-1CEB-4BAF-83EA-E8A05BDAE60F}" destId="{AFAD1B8C-DA66-46A5-B0C7-45B7AEDB0490}" srcOrd="0" destOrd="0" presId="urn:microsoft.com/office/officeart/2005/8/layout/vList3"/>
    <dgm:cxn modelId="{F3571C35-9AA8-4862-A9FE-B5F70946F122}" type="presParOf" srcId="{9EC692CA-1CEB-4BAF-83EA-E8A05BDAE60F}" destId="{E6EC6959-D17C-47BA-93D2-7B8E968866B7}"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4764E6-4697-47A3-BD50-65B9C67864B1}">
      <dsp:nvSpPr>
        <dsp:cNvPr id="0" name=""/>
        <dsp:cNvSpPr/>
      </dsp:nvSpPr>
      <dsp:spPr>
        <a:xfrm rot="10800000">
          <a:off x="1079319" y="77684"/>
          <a:ext cx="2856707" cy="1439093"/>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4600" tIns="64770" rIns="120904" bIns="64770" numCol="1" spcCol="1270" anchor="ctr" anchorCtr="0">
          <a:noAutofit/>
        </a:bodyPr>
        <a:lstStyle/>
        <a:p>
          <a:pPr marL="0" lvl="0" indent="0" algn="ctr" defTabSz="755650">
            <a:lnSpc>
              <a:spcPct val="90000"/>
            </a:lnSpc>
            <a:spcBef>
              <a:spcPct val="0"/>
            </a:spcBef>
            <a:spcAft>
              <a:spcPct val="35000"/>
            </a:spcAft>
            <a:buNone/>
          </a:pPr>
          <a:r>
            <a:rPr lang="en-GB" sz="1700" kern="1200" dirty="0">
              <a:solidFill>
                <a:schemeClr val="tx1"/>
              </a:solidFill>
            </a:rPr>
            <a:t>A shop worker may work ‘opening hours’, ie 8.30–5.00 Monday to Friday</a:t>
          </a:r>
        </a:p>
      </dsp:txBody>
      <dsp:txXfrm rot="10800000">
        <a:off x="1439092" y="77684"/>
        <a:ext cx="2496934" cy="1439093"/>
      </dsp:txXfrm>
    </dsp:sp>
    <dsp:sp modelId="{2641A664-ACD5-47F1-8042-298D0B8D77A1}">
      <dsp:nvSpPr>
        <dsp:cNvPr id="0" name=""/>
        <dsp:cNvSpPr/>
      </dsp:nvSpPr>
      <dsp:spPr>
        <a:xfrm>
          <a:off x="357096" y="116799"/>
          <a:ext cx="1439093" cy="1439093"/>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8000" r="-18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6EC6959-D17C-47BA-93D2-7B8E968866B7}">
      <dsp:nvSpPr>
        <dsp:cNvPr id="0" name=""/>
        <dsp:cNvSpPr/>
      </dsp:nvSpPr>
      <dsp:spPr>
        <a:xfrm rot="10800000">
          <a:off x="1079319" y="1946358"/>
          <a:ext cx="2856707" cy="1439093"/>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4600" tIns="64770" rIns="120904" bIns="64770" numCol="1" spcCol="1270" anchor="ctr" anchorCtr="0">
          <a:noAutofit/>
        </a:bodyPr>
        <a:lstStyle/>
        <a:p>
          <a:pPr marL="0" lvl="0" indent="0" algn="ctr" defTabSz="755650">
            <a:lnSpc>
              <a:spcPct val="90000"/>
            </a:lnSpc>
            <a:spcBef>
              <a:spcPct val="0"/>
            </a:spcBef>
            <a:spcAft>
              <a:spcPct val="35000"/>
            </a:spcAft>
            <a:buNone/>
          </a:pPr>
          <a:r>
            <a:rPr lang="en-GB" sz="1700" kern="1200" dirty="0">
              <a:solidFill>
                <a:schemeClr val="tx1"/>
              </a:solidFill>
            </a:rPr>
            <a:t>A veterinary nurse may be expected to work 7.30–4.30 to cover extended opening hours</a:t>
          </a:r>
        </a:p>
      </dsp:txBody>
      <dsp:txXfrm rot="10800000">
        <a:off x="1439092" y="1946358"/>
        <a:ext cx="2496934" cy="1439093"/>
      </dsp:txXfrm>
    </dsp:sp>
    <dsp:sp modelId="{AFAD1B8C-DA66-46A5-B0C7-45B7AEDB0490}">
      <dsp:nvSpPr>
        <dsp:cNvPr id="0" name=""/>
        <dsp:cNvSpPr/>
      </dsp:nvSpPr>
      <dsp:spPr>
        <a:xfrm>
          <a:off x="359773" y="1946358"/>
          <a:ext cx="1439093" cy="1439093"/>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t="-30000" b="-30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6/13/2023</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gov.uk/national-minimum-wage-rates"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36438912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tutor may wish to discuss why young workers have different hours, and why some professions such as lorry drivers have differing working hours.</a:t>
            </a:r>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2269726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updated rates check: </a:t>
            </a:r>
            <a:r>
              <a:rPr lang="en-US" dirty="0">
                <a:hlinkClick r:id="rId3"/>
              </a:rPr>
              <a:t>National Minimum Wage and National Living Wage rates - GOV.UK (www.gov.uk)</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15842280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13611856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16690028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Consider a task or group work here. Learners to research each piece of legislation and explain them to their peers. Who does the legislation protect and how? The following slides give a brief overview.</a:t>
            </a:r>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13811310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Protects employees: will have a grace period to find other work and will not suffer loss of income.</a:t>
            </a:r>
          </a:p>
          <a:p>
            <a:r>
              <a:rPr lang="en-US" dirty="0"/>
              <a:t>Protects employer: allows them to reduce staff in a structured way, and caps the amount they need to pay employees when they leave.</a:t>
            </a:r>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35693681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542049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17</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Qualifications in</a:t>
            </a:r>
            <a:br>
              <a:rPr lang="en-GB" sz="1400" baseline="0" dirty="0">
                <a:solidFill>
                  <a:schemeClr val="tx1"/>
                </a:solidFill>
              </a:rPr>
            </a:br>
            <a:r>
              <a:rPr lang="en-GB" sz="1400" b="1" baseline="0" dirty="0">
                <a:solidFill>
                  <a:schemeClr val="tx1"/>
                </a:solidFill>
              </a:rPr>
              <a:t>Agriculture, Environment and Animal Care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Agriculture, Environmental and Animal Care Common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algn="ctr">
              <a:lnSpc>
                <a:spcPts val="1300"/>
              </a:lnSpc>
              <a:spcBef>
                <a:spcPts val="400"/>
              </a:spcBef>
              <a:spcAft>
                <a:spcPts val="400"/>
              </a:spcAft>
            </a:pPr>
            <a:r>
              <a:rPr lang="en-GB" sz="900" dirty="0">
                <a:effectLst/>
                <a:latin typeface="Arial" panose="020B0604020202020204" pitchFamily="34" charset="0"/>
                <a:ea typeface="Cambria" panose="02040503050406030204" pitchFamily="18" charset="0"/>
                <a:cs typeface="Times New Roman" panose="02020603050405020304" pitchFamily="18" charset="0"/>
              </a:rPr>
              <a:t>© 2023 City and Guilds of London Institute. All rights reserved.</a:t>
            </a: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hyperlink" Target="https://www.acas.org.uk/" TargetMode="External"/><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3.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67991" y="13716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 Working in the agriculture, environmental and animal care sector</a:t>
            </a:r>
          </a:p>
          <a:p>
            <a:endParaRPr lang="en-GB" sz="2400" b="1" dirty="0"/>
          </a:p>
          <a:p>
            <a:r>
              <a:rPr lang="en-GB" sz="2400" b="1" dirty="0"/>
              <a:t>3.1 Employment rights and responsibilities of the employer and employee</a:t>
            </a:r>
          </a:p>
        </p:txBody>
      </p:sp>
      <p:sp>
        <p:nvSpPr>
          <p:cNvPr id="2053" name="Rectangle 15"/>
          <p:cNvSpPr>
            <a:spLocks noGrp="1" noChangeArrowheads="1"/>
          </p:cNvSpPr>
          <p:nvPr>
            <p:ph type="title"/>
          </p:nvPr>
        </p:nvSpPr>
        <p:spPr>
          <a:xfrm>
            <a:off x="391791" y="3611563"/>
            <a:ext cx="8153400" cy="2514600"/>
          </a:xfrm>
        </p:spPr>
        <p:txBody>
          <a:bodyPr anchor="t"/>
          <a:lstStyle/>
          <a:p>
            <a:pPr eaLnBrk="1" hangingPunct="1"/>
            <a:r>
              <a:rPr lang="en-GB" dirty="0">
                <a:ea typeface="ＭＳ Ｐゴシック" pitchFamily="-105" charset="-128"/>
                <a:cs typeface="ＭＳ Ｐゴシック" pitchFamily="-105" charset="-128"/>
              </a:rPr>
              <a:t>PowerPoint 2: Employment rights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EF4D58-B3E9-476D-B2EE-3892B65BBF18}"/>
              </a:ext>
            </a:extLst>
          </p:cNvPr>
          <p:cNvSpPr>
            <a:spLocks noGrp="1"/>
          </p:cNvSpPr>
          <p:nvPr>
            <p:ph type="title"/>
          </p:nvPr>
        </p:nvSpPr>
        <p:spPr/>
        <p:txBody>
          <a:bodyPr/>
          <a:lstStyle/>
          <a:p>
            <a:r>
              <a:rPr lang="en-GB" dirty="0"/>
              <a:t>Notice periods</a:t>
            </a:r>
          </a:p>
        </p:txBody>
      </p:sp>
      <p:sp>
        <p:nvSpPr>
          <p:cNvPr id="3" name="Content Placeholder 2">
            <a:extLst>
              <a:ext uri="{FF2B5EF4-FFF2-40B4-BE49-F238E27FC236}">
                <a16:creationId xmlns:a16="http://schemas.microsoft.com/office/drawing/2014/main" id="{9BD07521-36AD-47D3-A478-B029645F9103}"/>
              </a:ext>
            </a:extLst>
          </p:cNvPr>
          <p:cNvSpPr>
            <a:spLocks noGrp="1"/>
          </p:cNvSpPr>
          <p:nvPr>
            <p:ph sz="quarter" idx="10"/>
          </p:nvPr>
        </p:nvSpPr>
        <p:spPr>
          <a:xfrm>
            <a:off x="457200" y="1512000"/>
            <a:ext cx="8229600" cy="4581296"/>
          </a:xfrm>
        </p:spPr>
        <p:txBody>
          <a:bodyPr/>
          <a:lstStyle/>
          <a:p>
            <a:r>
              <a:rPr lang="en-GB" sz="1800" dirty="0"/>
              <a:t>Your contract of employment will state the </a:t>
            </a:r>
            <a:r>
              <a:rPr lang="en-GB" sz="1800" b="1" dirty="0"/>
              <a:t>notice period</a:t>
            </a:r>
            <a:r>
              <a:rPr lang="en-GB" sz="1800" dirty="0"/>
              <a:t>. The notice period</a:t>
            </a:r>
            <a:r>
              <a:rPr lang="en-GB" sz="1800" b="1" dirty="0"/>
              <a:t> </a:t>
            </a:r>
            <a:r>
              <a:rPr lang="en-GB" sz="1800" dirty="0"/>
              <a:t>is the time between you informing your employer you will leave (or your employer informing you that you will lose your job) and the time you cease to be an employee. You are paid at your usual salary during your notice period.</a:t>
            </a:r>
          </a:p>
          <a:p>
            <a:pPr marL="342900" indent="-342900">
              <a:spcBef>
                <a:spcPts val="600"/>
              </a:spcBef>
              <a:spcAft>
                <a:spcPts val="600"/>
              </a:spcAft>
              <a:buClr>
                <a:srgbClr val="0077E3"/>
              </a:buClr>
              <a:buFont typeface="Arial" panose="020B0604020202020204" pitchFamily="34" charset="0"/>
              <a:buChar char="•"/>
            </a:pPr>
            <a:r>
              <a:rPr lang="en-GB" sz="1800" dirty="0"/>
              <a:t>A month’s notice is a common standard. </a:t>
            </a:r>
          </a:p>
          <a:p>
            <a:pPr marL="342900" indent="-342900">
              <a:spcBef>
                <a:spcPts val="600"/>
              </a:spcBef>
              <a:spcAft>
                <a:spcPts val="600"/>
              </a:spcAft>
              <a:buClr>
                <a:srgbClr val="0077E3"/>
              </a:buClr>
              <a:buFont typeface="Arial" panose="020B0604020202020204" pitchFamily="34" charset="0"/>
              <a:buChar char="•"/>
            </a:pPr>
            <a:r>
              <a:rPr lang="en-GB" sz="1800" dirty="0"/>
              <a:t>This may be reduced in a probationary period when you have only been in the job a short time (eg less than three months).</a:t>
            </a:r>
          </a:p>
          <a:p>
            <a:pPr marL="342900" indent="-342900">
              <a:spcBef>
                <a:spcPts val="600"/>
              </a:spcBef>
              <a:spcAft>
                <a:spcPts val="600"/>
              </a:spcAft>
              <a:buClr>
                <a:srgbClr val="0077E3"/>
              </a:buClr>
              <a:buFont typeface="Arial" panose="020B0604020202020204" pitchFamily="34" charset="0"/>
              <a:buChar char="•"/>
            </a:pPr>
            <a:r>
              <a:rPr lang="en-GB" sz="1800" dirty="0"/>
              <a:t>You must give at least a week’s notice if you have worked longer than a month.</a:t>
            </a:r>
          </a:p>
          <a:p>
            <a:pPr marL="342900" indent="-342900">
              <a:spcBef>
                <a:spcPts val="600"/>
              </a:spcBef>
              <a:spcAft>
                <a:spcPts val="600"/>
              </a:spcAft>
              <a:buClr>
                <a:srgbClr val="0077E3"/>
              </a:buClr>
              <a:buFont typeface="Arial" panose="020B0604020202020204" pitchFamily="34" charset="0"/>
              <a:buChar char="•"/>
            </a:pPr>
            <a:r>
              <a:rPr lang="en-GB" sz="1800" dirty="0"/>
              <a:t>In some professional, senior or specialised roles, notice periods can be longer. For example, a company manager’s contract has a six-month notice period to allow sufficient time for the employer to find a replacement</a:t>
            </a:r>
            <a:r>
              <a:rPr lang="en-GB" dirty="0"/>
              <a:t>. </a:t>
            </a:r>
          </a:p>
          <a:p>
            <a:endParaRPr lang="en-GB" dirty="0"/>
          </a:p>
          <a:p>
            <a:endParaRPr lang="en-GB" dirty="0"/>
          </a:p>
        </p:txBody>
      </p:sp>
    </p:spTree>
    <p:extLst>
      <p:ext uri="{BB962C8B-B14F-4D97-AF65-F5344CB8AC3E}">
        <p14:creationId xmlns:p14="http://schemas.microsoft.com/office/powerpoint/2010/main" val="12769154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163262-F2B3-4FEC-B5E7-5C1449DA1F66}"/>
              </a:ext>
            </a:extLst>
          </p:cNvPr>
          <p:cNvSpPr>
            <a:spLocks noGrp="1"/>
          </p:cNvSpPr>
          <p:nvPr>
            <p:ph type="title"/>
          </p:nvPr>
        </p:nvSpPr>
        <p:spPr/>
        <p:txBody>
          <a:bodyPr/>
          <a:lstStyle/>
          <a:p>
            <a:r>
              <a:rPr lang="en-GB" dirty="0"/>
              <a:t>Redundancy pay</a:t>
            </a:r>
          </a:p>
        </p:txBody>
      </p:sp>
      <p:sp>
        <p:nvSpPr>
          <p:cNvPr id="3" name="Content Placeholder 2">
            <a:extLst>
              <a:ext uri="{FF2B5EF4-FFF2-40B4-BE49-F238E27FC236}">
                <a16:creationId xmlns:a16="http://schemas.microsoft.com/office/drawing/2014/main" id="{471882A5-8942-42F8-A8DC-393ACD982414}"/>
              </a:ext>
            </a:extLst>
          </p:cNvPr>
          <p:cNvSpPr>
            <a:spLocks noGrp="1"/>
          </p:cNvSpPr>
          <p:nvPr>
            <p:ph sz="quarter" idx="10"/>
          </p:nvPr>
        </p:nvSpPr>
        <p:spPr/>
        <p:txBody>
          <a:bodyPr/>
          <a:lstStyle/>
          <a:p>
            <a:r>
              <a:rPr lang="en-GB" dirty="0"/>
              <a:t>You’ll normally be entitled to statutory</a:t>
            </a:r>
            <a:r>
              <a:rPr lang="en-GB" b="1" dirty="0"/>
              <a:t> redundancy pay</a:t>
            </a:r>
            <a:r>
              <a:rPr lang="en-GB" dirty="0"/>
              <a:t> if you’ve been working for your current employer for 2 years or more. You will receive:</a:t>
            </a:r>
          </a:p>
          <a:p>
            <a:pPr marL="342900" indent="-342900">
              <a:buClr>
                <a:srgbClr val="0077E3"/>
              </a:buClr>
              <a:buFont typeface="Arial" panose="020B0604020202020204" pitchFamily="34" charset="0"/>
              <a:buChar char="•"/>
            </a:pPr>
            <a:r>
              <a:rPr lang="en-GB" dirty="0"/>
              <a:t>0.5 week’s pay for each full year you were under 22</a:t>
            </a:r>
          </a:p>
          <a:p>
            <a:pPr marL="342900" indent="-342900">
              <a:buClr>
                <a:srgbClr val="0077E3"/>
              </a:buClr>
              <a:buFont typeface="Arial" panose="020B0604020202020204" pitchFamily="34" charset="0"/>
              <a:buChar char="•"/>
            </a:pPr>
            <a:r>
              <a:rPr lang="en-GB" dirty="0"/>
              <a:t>1 week’s pay for each full year you were 22 or older, but under 41</a:t>
            </a:r>
          </a:p>
          <a:p>
            <a:pPr marL="342900" indent="-342900">
              <a:buClr>
                <a:srgbClr val="0077E3"/>
              </a:buClr>
              <a:buFont typeface="Arial" panose="020B0604020202020204" pitchFamily="34" charset="0"/>
              <a:buChar char="•"/>
            </a:pPr>
            <a:r>
              <a:rPr lang="en-GB" dirty="0"/>
              <a:t>1.5 weeks’ pay for each full year you were 41 or older</a:t>
            </a:r>
          </a:p>
          <a:p>
            <a:pPr marL="342900" indent="-342900">
              <a:buClr>
                <a:srgbClr val="0077E3"/>
              </a:buClr>
              <a:buFont typeface="Arial" panose="020B0604020202020204" pitchFamily="34" charset="0"/>
              <a:buChar char="•"/>
            </a:pPr>
            <a:r>
              <a:rPr lang="en-GB" dirty="0"/>
              <a:t>length of service is capped at 20 years.</a:t>
            </a:r>
          </a:p>
          <a:p>
            <a:r>
              <a:rPr lang="en-GB" dirty="0"/>
              <a:t>Your weekly pay is the average you earned per week over the 12 weeks before the day you got your redundancy notice.</a:t>
            </a:r>
          </a:p>
          <a:p>
            <a:endParaRPr lang="en-GB" dirty="0"/>
          </a:p>
        </p:txBody>
      </p:sp>
    </p:spTree>
    <p:extLst>
      <p:ext uri="{BB962C8B-B14F-4D97-AF65-F5344CB8AC3E}">
        <p14:creationId xmlns:p14="http://schemas.microsoft.com/office/powerpoint/2010/main" val="40455047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507572-F67F-46AA-9ED6-5C69198A3F20}"/>
              </a:ext>
            </a:extLst>
          </p:cNvPr>
          <p:cNvSpPr>
            <a:spLocks noGrp="1"/>
          </p:cNvSpPr>
          <p:nvPr>
            <p:ph type="title"/>
          </p:nvPr>
        </p:nvSpPr>
        <p:spPr/>
        <p:txBody>
          <a:bodyPr/>
          <a:lstStyle/>
          <a:p>
            <a:r>
              <a:rPr lang="en-GB" dirty="0"/>
              <a:t>Legislation that supports employment rights</a:t>
            </a:r>
          </a:p>
        </p:txBody>
      </p:sp>
      <p:sp>
        <p:nvSpPr>
          <p:cNvPr id="3" name="Content Placeholder 2">
            <a:extLst>
              <a:ext uri="{FF2B5EF4-FFF2-40B4-BE49-F238E27FC236}">
                <a16:creationId xmlns:a16="http://schemas.microsoft.com/office/drawing/2014/main" id="{3F2CB4F5-CA01-42B4-92A7-42ABFEA16E27}"/>
              </a:ext>
            </a:extLst>
          </p:cNvPr>
          <p:cNvSpPr>
            <a:spLocks noGrp="1"/>
          </p:cNvSpPr>
          <p:nvPr>
            <p:ph sz="quarter" idx="10"/>
          </p:nvPr>
        </p:nvSpPr>
        <p:spPr/>
        <p:txBody>
          <a:bodyPr/>
          <a:lstStyle/>
          <a:p>
            <a:r>
              <a:rPr lang="en-GB" dirty="0"/>
              <a:t>There are many pieces of </a:t>
            </a:r>
            <a:r>
              <a:rPr lang="en-GB" b="1" dirty="0"/>
              <a:t>legislation</a:t>
            </a:r>
            <a:r>
              <a:rPr lang="en-GB" dirty="0"/>
              <a:t> that support rights and responsibilities. Two major Acts are:</a:t>
            </a:r>
          </a:p>
          <a:p>
            <a:pPr marL="342900" indent="-342900">
              <a:buClr>
                <a:srgbClr val="0077E3"/>
              </a:buClr>
              <a:buFont typeface="Arial" panose="020B0604020202020204" pitchFamily="34" charset="0"/>
              <a:buChar char="•"/>
            </a:pPr>
            <a:r>
              <a:rPr lang="en-GB" dirty="0"/>
              <a:t>Employment Rights Act 1996</a:t>
            </a:r>
          </a:p>
          <a:p>
            <a:pPr marL="342900" indent="-342900">
              <a:buClr>
                <a:srgbClr val="0077E3"/>
              </a:buClr>
              <a:buFont typeface="Arial" panose="020B0604020202020204" pitchFamily="34" charset="0"/>
              <a:buChar char="•"/>
            </a:pPr>
            <a:r>
              <a:rPr lang="en-GB" dirty="0"/>
              <a:t>National Minimum Wage Act 1998.</a:t>
            </a:r>
          </a:p>
        </p:txBody>
      </p:sp>
      <p:pic>
        <p:nvPicPr>
          <p:cNvPr id="6" name="Picture 5" descr="A group of people standing next to each other&#10;&#10;Description automatically generated with low confidence">
            <a:extLst>
              <a:ext uri="{FF2B5EF4-FFF2-40B4-BE49-F238E27FC236}">
                <a16:creationId xmlns:a16="http://schemas.microsoft.com/office/drawing/2014/main" id="{5AA8AF86-7B59-DD43-EA3C-895C342F8A73}"/>
              </a:ext>
            </a:extLst>
          </p:cNvPr>
          <p:cNvPicPr>
            <a:picLocks noChangeAspect="1"/>
          </p:cNvPicPr>
          <p:nvPr/>
        </p:nvPicPr>
        <p:blipFill rotWithShape="1">
          <a:blip r:embed="rId3"/>
          <a:srcRect b="28344"/>
          <a:stretch/>
        </p:blipFill>
        <p:spPr>
          <a:xfrm>
            <a:off x="341784" y="3347463"/>
            <a:ext cx="8460432" cy="2424961"/>
          </a:xfrm>
          <a:prstGeom prst="rect">
            <a:avLst/>
          </a:prstGeom>
        </p:spPr>
      </p:pic>
    </p:spTree>
    <p:extLst>
      <p:ext uri="{BB962C8B-B14F-4D97-AF65-F5344CB8AC3E}">
        <p14:creationId xmlns:p14="http://schemas.microsoft.com/office/powerpoint/2010/main" val="24113491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74DDB9-9558-A520-5AF0-3116DE0AA9FC}"/>
              </a:ext>
            </a:extLst>
          </p:cNvPr>
          <p:cNvSpPr>
            <a:spLocks noGrp="1"/>
          </p:cNvSpPr>
          <p:nvPr>
            <p:ph type="title"/>
          </p:nvPr>
        </p:nvSpPr>
        <p:spPr/>
        <p:txBody>
          <a:bodyPr/>
          <a:lstStyle/>
          <a:p>
            <a:r>
              <a:rPr lang="en-US" dirty="0"/>
              <a:t>Employment Rights Act 1996</a:t>
            </a:r>
            <a:endParaRPr lang="en-GB" dirty="0"/>
          </a:p>
        </p:txBody>
      </p:sp>
      <p:sp>
        <p:nvSpPr>
          <p:cNvPr id="3" name="Content Placeholder 2">
            <a:extLst>
              <a:ext uri="{FF2B5EF4-FFF2-40B4-BE49-F238E27FC236}">
                <a16:creationId xmlns:a16="http://schemas.microsoft.com/office/drawing/2014/main" id="{0AB9C7F0-63EC-71DF-44A4-73DFDD97262C}"/>
              </a:ext>
            </a:extLst>
          </p:cNvPr>
          <p:cNvSpPr>
            <a:spLocks noGrp="1"/>
          </p:cNvSpPr>
          <p:nvPr>
            <p:ph sz="quarter" idx="10"/>
          </p:nvPr>
        </p:nvSpPr>
        <p:spPr>
          <a:xfrm>
            <a:off x="457200" y="1589141"/>
            <a:ext cx="6635080" cy="1152128"/>
          </a:xfrm>
        </p:spPr>
        <p:txBody>
          <a:bodyPr/>
          <a:lstStyle/>
          <a:p>
            <a:r>
              <a:rPr lang="en-US" dirty="0"/>
              <a:t>The </a:t>
            </a:r>
            <a:r>
              <a:rPr lang="en-US" b="1" dirty="0"/>
              <a:t>Employment Rights Act 1996</a:t>
            </a:r>
            <a:r>
              <a:rPr lang="en-US" dirty="0"/>
              <a:t> is large piece of legislation which </a:t>
            </a:r>
            <a:r>
              <a:rPr lang="en-US" b="0" i="0" dirty="0">
                <a:solidFill>
                  <a:srgbClr val="1A1A1A"/>
                </a:solidFill>
                <a:effectLst/>
              </a:rPr>
              <a:t>sets out the basic rights of employees in the UK. It covers the following rights:</a:t>
            </a:r>
          </a:p>
          <a:p>
            <a:endParaRPr lang="en-US" b="0" i="0" dirty="0">
              <a:solidFill>
                <a:srgbClr val="1A1A1A"/>
              </a:solidFill>
              <a:effectLst/>
            </a:endParaRPr>
          </a:p>
        </p:txBody>
      </p:sp>
      <p:sp>
        <p:nvSpPr>
          <p:cNvPr id="7" name="TextBox 6">
            <a:extLst>
              <a:ext uri="{FF2B5EF4-FFF2-40B4-BE49-F238E27FC236}">
                <a16:creationId xmlns:a16="http://schemas.microsoft.com/office/drawing/2014/main" id="{F9A9BE69-5FB1-D257-DE1B-FEFA12A35FA0}"/>
              </a:ext>
            </a:extLst>
          </p:cNvPr>
          <p:cNvSpPr txBox="1"/>
          <p:nvPr/>
        </p:nvSpPr>
        <p:spPr>
          <a:xfrm>
            <a:off x="395536" y="2924944"/>
            <a:ext cx="7899176" cy="3067506"/>
          </a:xfrm>
          <a:prstGeom prst="rect">
            <a:avLst/>
          </a:prstGeom>
          <a:noFill/>
        </p:spPr>
        <p:txBody>
          <a:bodyPr wrap="square">
            <a:spAutoFit/>
          </a:bodyPr>
          <a:lstStyle/>
          <a:p>
            <a:pPr marL="342900" indent="-342900">
              <a:lnSpc>
                <a:spcPts val="2400"/>
              </a:lnSpc>
              <a:spcBef>
                <a:spcPts val="800"/>
              </a:spcBef>
              <a:spcAft>
                <a:spcPts val="800"/>
              </a:spcAft>
              <a:buClr>
                <a:srgbClr val="0077E3"/>
              </a:buClr>
              <a:buFont typeface="Arial" panose="020B0604020202020204" pitchFamily="34" charset="0"/>
              <a:buChar char="•"/>
            </a:pPr>
            <a:r>
              <a:rPr lang="en-US" dirty="0">
                <a:solidFill>
                  <a:srgbClr val="1A1A1A"/>
                </a:solidFill>
              </a:rPr>
              <a:t>the right to be told key employment terms</a:t>
            </a:r>
          </a:p>
          <a:p>
            <a:pPr marL="342900" indent="-342900">
              <a:lnSpc>
                <a:spcPts val="2400"/>
              </a:lnSpc>
              <a:spcBef>
                <a:spcPts val="800"/>
              </a:spcBef>
              <a:spcAft>
                <a:spcPts val="800"/>
              </a:spcAft>
              <a:buClr>
                <a:srgbClr val="0077E3"/>
              </a:buClr>
              <a:buFont typeface="Arial" panose="020B0604020202020204" pitchFamily="34" charset="0"/>
              <a:buChar char="•"/>
            </a:pPr>
            <a:r>
              <a:rPr lang="en-US" dirty="0">
                <a:solidFill>
                  <a:srgbClr val="1A1A1A"/>
                </a:solidFill>
              </a:rPr>
              <a:t>t</a:t>
            </a:r>
            <a:r>
              <a:rPr lang="en-US" b="0" i="0" dirty="0">
                <a:solidFill>
                  <a:srgbClr val="1A1A1A"/>
                </a:solidFill>
                <a:effectLst/>
              </a:rPr>
              <a:t>he need for employers to </a:t>
            </a:r>
            <a:r>
              <a:rPr lang="en-US" dirty="0">
                <a:solidFill>
                  <a:srgbClr val="1A1A1A"/>
                </a:solidFill>
              </a:rPr>
              <a:t>give notice and a reason for dismissal, and protection for employees against unfair dismissal</a:t>
            </a:r>
          </a:p>
          <a:p>
            <a:pPr marL="342900" indent="-342900">
              <a:lnSpc>
                <a:spcPts val="2400"/>
              </a:lnSpc>
              <a:spcBef>
                <a:spcPts val="800"/>
              </a:spcBef>
              <a:spcAft>
                <a:spcPts val="800"/>
              </a:spcAft>
              <a:buClr>
                <a:srgbClr val="0077E3"/>
              </a:buClr>
              <a:buFont typeface="Arial" panose="020B0604020202020204" pitchFamily="34" charset="0"/>
              <a:buChar char="•"/>
            </a:pPr>
            <a:r>
              <a:rPr lang="en-US" dirty="0">
                <a:solidFill>
                  <a:srgbClr val="1A1A1A"/>
                </a:solidFill>
              </a:rPr>
              <a:t>t</a:t>
            </a:r>
            <a:r>
              <a:rPr lang="en-US" b="0" i="0" dirty="0">
                <a:solidFill>
                  <a:srgbClr val="1A1A1A"/>
                </a:solidFill>
                <a:effectLst/>
              </a:rPr>
              <a:t>he right to statutory redundancy payments</a:t>
            </a:r>
          </a:p>
          <a:p>
            <a:pPr marL="342900" indent="-342900">
              <a:lnSpc>
                <a:spcPts val="2400"/>
              </a:lnSpc>
              <a:spcBef>
                <a:spcPts val="800"/>
              </a:spcBef>
              <a:spcAft>
                <a:spcPts val="800"/>
              </a:spcAft>
              <a:buClr>
                <a:srgbClr val="0077E3"/>
              </a:buClr>
              <a:buFont typeface="Arial" panose="020B0604020202020204" pitchFamily="34" charset="0"/>
              <a:buChar char="•"/>
            </a:pPr>
            <a:r>
              <a:rPr lang="en-US" dirty="0">
                <a:solidFill>
                  <a:srgbClr val="1A1A1A"/>
                </a:solidFill>
              </a:rPr>
              <a:t>the right to request flexible working</a:t>
            </a:r>
          </a:p>
          <a:p>
            <a:pPr marL="342900" indent="-342900">
              <a:lnSpc>
                <a:spcPts val="2400"/>
              </a:lnSpc>
              <a:spcBef>
                <a:spcPts val="800"/>
              </a:spcBef>
              <a:spcAft>
                <a:spcPts val="800"/>
              </a:spcAft>
              <a:buClr>
                <a:srgbClr val="0077E3"/>
              </a:buClr>
              <a:buFont typeface="Arial" panose="020B0604020202020204" pitchFamily="34" charset="0"/>
              <a:buChar char="•"/>
            </a:pPr>
            <a:r>
              <a:rPr lang="en-US" dirty="0">
                <a:solidFill>
                  <a:srgbClr val="1A1A1A"/>
                </a:solidFill>
              </a:rPr>
              <a:t>the right to receive an itemised payslip, so that employees understand how their pay is calculated.</a:t>
            </a:r>
            <a:endParaRPr lang="en-GB" dirty="0"/>
          </a:p>
        </p:txBody>
      </p:sp>
      <p:pic>
        <p:nvPicPr>
          <p:cNvPr id="8" name="Graphic 7" descr="Scales of justice outline">
            <a:extLst>
              <a:ext uri="{FF2B5EF4-FFF2-40B4-BE49-F238E27FC236}">
                <a16:creationId xmlns:a16="http://schemas.microsoft.com/office/drawing/2014/main" id="{7EA8FFA0-2C9E-6AE9-E62E-EC252FFF2D2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236296" y="1268760"/>
            <a:ext cx="1346448" cy="1346448"/>
          </a:xfrm>
          <a:prstGeom prst="rect">
            <a:avLst/>
          </a:prstGeom>
        </p:spPr>
      </p:pic>
    </p:spTree>
    <p:extLst>
      <p:ext uri="{BB962C8B-B14F-4D97-AF65-F5344CB8AC3E}">
        <p14:creationId xmlns:p14="http://schemas.microsoft.com/office/powerpoint/2010/main" val="40903880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B2E8A3-7187-6303-FF8D-0FC0552CE121}"/>
              </a:ext>
            </a:extLst>
          </p:cNvPr>
          <p:cNvSpPr>
            <a:spLocks noGrp="1"/>
          </p:cNvSpPr>
          <p:nvPr>
            <p:ph type="title"/>
          </p:nvPr>
        </p:nvSpPr>
        <p:spPr/>
        <p:txBody>
          <a:bodyPr/>
          <a:lstStyle/>
          <a:p>
            <a:r>
              <a:rPr lang="en-US" dirty="0"/>
              <a:t>Your turn</a:t>
            </a:r>
            <a:endParaRPr lang="en-GB" dirty="0"/>
          </a:p>
        </p:txBody>
      </p:sp>
      <p:pic>
        <p:nvPicPr>
          <p:cNvPr id="5" name="Content Placeholder 4" descr="A picture containing text, clipart&#10;&#10;Description automatically generated">
            <a:extLst>
              <a:ext uri="{FF2B5EF4-FFF2-40B4-BE49-F238E27FC236}">
                <a16:creationId xmlns:a16="http://schemas.microsoft.com/office/drawing/2014/main" id="{71352796-BBCE-DDD0-C86D-ABC20125A8CE}"/>
              </a:ext>
            </a:extLst>
          </p:cNvPr>
          <p:cNvPicPr>
            <a:picLocks noGrp="1" noChangeAspect="1"/>
          </p:cNvPicPr>
          <p:nvPr>
            <p:ph sz="quarter" idx="10"/>
          </p:nvPr>
        </p:nvPicPr>
        <p:blipFill>
          <a:blip r:embed="rId3"/>
          <a:stretch>
            <a:fillRect/>
          </a:stretch>
        </p:blipFill>
        <p:spPr>
          <a:xfrm>
            <a:off x="2700540" y="3699743"/>
            <a:ext cx="3742919" cy="2105392"/>
          </a:xfrm>
        </p:spPr>
      </p:pic>
      <p:sp>
        <p:nvSpPr>
          <p:cNvPr id="7" name="TextBox 6">
            <a:extLst>
              <a:ext uri="{FF2B5EF4-FFF2-40B4-BE49-F238E27FC236}">
                <a16:creationId xmlns:a16="http://schemas.microsoft.com/office/drawing/2014/main" id="{1EEE886C-0F01-05C7-05E4-2088717C1D12}"/>
              </a:ext>
            </a:extLst>
          </p:cNvPr>
          <p:cNvSpPr txBox="1"/>
          <p:nvPr/>
        </p:nvSpPr>
        <p:spPr>
          <a:xfrm>
            <a:off x="457200" y="1772816"/>
            <a:ext cx="8229600" cy="1631216"/>
          </a:xfrm>
          <a:prstGeom prst="rect">
            <a:avLst/>
          </a:prstGeom>
          <a:noFill/>
        </p:spPr>
        <p:txBody>
          <a:bodyPr wrap="square">
            <a:spAutoFit/>
          </a:bodyPr>
          <a:lstStyle/>
          <a:p>
            <a:pPr marL="342900" indent="-342900">
              <a:lnSpc>
                <a:spcPts val="2400"/>
              </a:lnSpc>
              <a:spcBef>
                <a:spcPts val="800"/>
              </a:spcBef>
              <a:spcAft>
                <a:spcPts val="800"/>
              </a:spcAft>
              <a:buClr>
                <a:srgbClr val="0077E3"/>
              </a:buClr>
              <a:buFont typeface="Arial" panose="020B0604020202020204" pitchFamily="34" charset="0"/>
              <a:buChar char="•"/>
            </a:pPr>
            <a:r>
              <a:rPr lang="en-GB" dirty="0"/>
              <a:t>Why should redundancy pay be offered?</a:t>
            </a:r>
          </a:p>
          <a:p>
            <a:pPr marL="342900" indent="-342900">
              <a:lnSpc>
                <a:spcPts val="2400"/>
              </a:lnSpc>
              <a:spcBef>
                <a:spcPts val="800"/>
              </a:spcBef>
              <a:spcAft>
                <a:spcPts val="800"/>
              </a:spcAft>
              <a:buClr>
                <a:srgbClr val="0077E3"/>
              </a:buClr>
              <a:buFont typeface="Arial" panose="020B0604020202020204" pitchFamily="34" charset="0"/>
              <a:buChar char="•"/>
            </a:pPr>
            <a:r>
              <a:rPr lang="en-GB" dirty="0"/>
              <a:t>Who does it benefit and protect?</a:t>
            </a:r>
          </a:p>
          <a:p>
            <a:endParaRPr lang="en-GB" dirty="0"/>
          </a:p>
          <a:p>
            <a:r>
              <a:rPr lang="en-GB" dirty="0"/>
              <a:t>Discuss in pairs or small groups.</a:t>
            </a:r>
          </a:p>
        </p:txBody>
      </p:sp>
    </p:spTree>
    <p:extLst>
      <p:ext uri="{BB962C8B-B14F-4D97-AF65-F5344CB8AC3E}">
        <p14:creationId xmlns:p14="http://schemas.microsoft.com/office/powerpoint/2010/main" val="11154835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A7FFEE-7BA8-4B90-3994-9613CAD8842D}"/>
              </a:ext>
            </a:extLst>
          </p:cNvPr>
          <p:cNvSpPr>
            <a:spLocks noGrp="1"/>
          </p:cNvSpPr>
          <p:nvPr>
            <p:ph type="title"/>
          </p:nvPr>
        </p:nvSpPr>
        <p:spPr/>
        <p:txBody>
          <a:bodyPr/>
          <a:lstStyle/>
          <a:p>
            <a:r>
              <a:rPr lang="en-GB" dirty="0"/>
              <a:t>National Minimum Wage Act 1998</a:t>
            </a:r>
            <a:br>
              <a:rPr lang="en-GB" dirty="0"/>
            </a:br>
            <a:endParaRPr lang="en-GB" dirty="0"/>
          </a:p>
        </p:txBody>
      </p:sp>
      <p:sp>
        <p:nvSpPr>
          <p:cNvPr id="3" name="Content Placeholder 2">
            <a:extLst>
              <a:ext uri="{FF2B5EF4-FFF2-40B4-BE49-F238E27FC236}">
                <a16:creationId xmlns:a16="http://schemas.microsoft.com/office/drawing/2014/main" id="{B426BB97-5E2A-612D-F089-6E296E0F438B}"/>
              </a:ext>
            </a:extLst>
          </p:cNvPr>
          <p:cNvSpPr>
            <a:spLocks noGrp="1"/>
          </p:cNvSpPr>
          <p:nvPr>
            <p:ph sz="quarter" idx="10"/>
          </p:nvPr>
        </p:nvSpPr>
        <p:spPr>
          <a:xfrm>
            <a:off x="457200" y="1512000"/>
            <a:ext cx="6563072" cy="980896"/>
          </a:xfrm>
        </p:spPr>
        <p:txBody>
          <a:bodyPr/>
          <a:lstStyle/>
          <a:p>
            <a:r>
              <a:rPr lang="en-US" dirty="0"/>
              <a:t>The </a:t>
            </a:r>
            <a:r>
              <a:rPr lang="en-US" b="1" dirty="0"/>
              <a:t>NMW Act</a:t>
            </a:r>
            <a:r>
              <a:rPr lang="en-US" dirty="0"/>
              <a:t> was introduced in 1998 to bring in minimum rates of pay for all employees. In 2016, it was updated to include the NLW for workers over 23. </a:t>
            </a:r>
          </a:p>
          <a:p>
            <a:endParaRPr lang="en-GB" dirty="0"/>
          </a:p>
        </p:txBody>
      </p:sp>
      <p:sp>
        <p:nvSpPr>
          <p:cNvPr id="5" name="TextBox 4">
            <a:extLst>
              <a:ext uri="{FF2B5EF4-FFF2-40B4-BE49-F238E27FC236}">
                <a16:creationId xmlns:a16="http://schemas.microsoft.com/office/drawing/2014/main" id="{9B60AC0D-04D2-0731-4797-2C8BDA6ACAE4}"/>
              </a:ext>
            </a:extLst>
          </p:cNvPr>
          <p:cNvSpPr txBox="1"/>
          <p:nvPr/>
        </p:nvSpPr>
        <p:spPr>
          <a:xfrm>
            <a:off x="457200" y="2996896"/>
            <a:ext cx="8147248" cy="2964914"/>
          </a:xfrm>
          <a:prstGeom prst="rect">
            <a:avLst/>
          </a:prstGeom>
          <a:noFill/>
        </p:spPr>
        <p:txBody>
          <a:bodyPr wrap="square">
            <a:spAutoFit/>
          </a:bodyPr>
          <a:lstStyle/>
          <a:p>
            <a:pPr marL="285750" indent="-285750">
              <a:lnSpc>
                <a:spcPts val="2400"/>
              </a:lnSpc>
              <a:spcBef>
                <a:spcPts val="800"/>
              </a:spcBef>
              <a:spcAft>
                <a:spcPts val="800"/>
              </a:spcAft>
              <a:buClr>
                <a:srgbClr val="0077E3"/>
              </a:buClr>
              <a:buFont typeface="Arial" panose="020B0604020202020204" pitchFamily="34" charset="0"/>
              <a:buChar char="•"/>
            </a:pPr>
            <a:r>
              <a:rPr lang="en-US" sz="2000" dirty="0"/>
              <a:t>The Act sets a minimum rate of pay for anyone classed as a ‘worker’. This includes agency workers, but not self-employed people.</a:t>
            </a:r>
          </a:p>
          <a:p>
            <a:pPr marL="285750" indent="-285750">
              <a:lnSpc>
                <a:spcPts val="2400"/>
              </a:lnSpc>
              <a:spcBef>
                <a:spcPts val="800"/>
              </a:spcBef>
              <a:spcAft>
                <a:spcPts val="800"/>
              </a:spcAft>
              <a:buClr>
                <a:srgbClr val="0077E3"/>
              </a:buClr>
              <a:buFont typeface="Arial" panose="020B0604020202020204" pitchFamily="34" charset="0"/>
              <a:buChar char="•"/>
            </a:pPr>
            <a:r>
              <a:rPr lang="en-US" sz="2000" b="1" i="0" dirty="0">
                <a:effectLst/>
              </a:rPr>
              <a:t>His Majesty’s Revenue &amp; Customs (HRMC)</a:t>
            </a:r>
            <a:r>
              <a:rPr lang="en-US" sz="2000" b="0" i="0" dirty="0">
                <a:effectLst/>
              </a:rPr>
              <a:t> can take employers to court if they are not paying workers the NMW.</a:t>
            </a:r>
            <a:endParaRPr lang="en-US" sz="2000" dirty="0"/>
          </a:p>
          <a:p>
            <a:pPr marL="285750" indent="-285750">
              <a:lnSpc>
                <a:spcPts val="2400"/>
              </a:lnSpc>
              <a:spcBef>
                <a:spcPts val="800"/>
              </a:spcBef>
              <a:spcAft>
                <a:spcPts val="800"/>
              </a:spcAft>
              <a:buClr>
                <a:srgbClr val="0077E3"/>
              </a:buClr>
              <a:buFont typeface="Arial" panose="020B0604020202020204" pitchFamily="34" charset="0"/>
              <a:buChar char="•"/>
            </a:pPr>
            <a:r>
              <a:rPr lang="en-US" sz="2000" b="0" i="0" dirty="0">
                <a:effectLst/>
              </a:rPr>
              <a:t>The NMW rates are reviewed each year by the </a:t>
            </a:r>
            <a:r>
              <a:rPr lang="en-US" sz="2000" b="0" i="0" u="none" strike="noStrike" dirty="0">
                <a:effectLst/>
              </a:rPr>
              <a:t>Low Pay Commission</a:t>
            </a:r>
            <a:r>
              <a:rPr lang="en-US" sz="2000" b="0" i="0" dirty="0">
                <a:effectLst/>
              </a:rPr>
              <a:t>, which makes recommendations for change to the government.</a:t>
            </a:r>
            <a:endParaRPr lang="en-US" sz="2000" dirty="0"/>
          </a:p>
        </p:txBody>
      </p:sp>
      <p:pic>
        <p:nvPicPr>
          <p:cNvPr id="6" name="Graphic 5" descr="Scales of justice outline">
            <a:extLst>
              <a:ext uri="{FF2B5EF4-FFF2-40B4-BE49-F238E27FC236}">
                <a16:creationId xmlns:a16="http://schemas.microsoft.com/office/drawing/2014/main" id="{6A7B9CA1-F88E-0CE5-87CB-67CE3501619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258000" y="1329224"/>
            <a:ext cx="1346448" cy="1346448"/>
          </a:xfrm>
          <a:prstGeom prst="rect">
            <a:avLst/>
          </a:prstGeom>
        </p:spPr>
      </p:pic>
    </p:spTree>
    <p:extLst>
      <p:ext uri="{BB962C8B-B14F-4D97-AF65-F5344CB8AC3E}">
        <p14:creationId xmlns:p14="http://schemas.microsoft.com/office/powerpoint/2010/main" val="39071518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ACAF8F1-24D3-4CF8-984A-2625A264AC01}"/>
              </a:ext>
            </a:extLst>
          </p:cNvPr>
          <p:cNvSpPr>
            <a:spLocks noGrp="1"/>
          </p:cNvSpPr>
          <p:nvPr>
            <p:ph sz="quarter" idx="10"/>
          </p:nvPr>
        </p:nvSpPr>
        <p:spPr/>
        <p:txBody>
          <a:bodyPr/>
          <a:lstStyle/>
          <a:p>
            <a:r>
              <a:rPr lang="en-GB" dirty="0"/>
              <a:t>ACAS (</a:t>
            </a:r>
            <a:r>
              <a:rPr lang="en-GB" dirty="0">
                <a:solidFill>
                  <a:srgbClr val="000000"/>
                </a:solidFill>
                <a:effectLst/>
                <a:latin typeface="Arial" panose="020B0604020202020204" pitchFamily="34" charset="0"/>
                <a:ea typeface="Times New Roman" panose="02020603050405020304" pitchFamily="18" charset="0"/>
              </a:rPr>
              <a:t>Advisory, Conciliation and Arbitration Service</a:t>
            </a:r>
            <a:r>
              <a:rPr lang="en-GB" dirty="0"/>
              <a:t>) is an organisation that provides free impartial advice to employers and employees. ACAS will mediate in disputes and help resolve employment issues. </a:t>
            </a:r>
          </a:p>
          <a:p>
            <a:r>
              <a:rPr lang="en-GB" dirty="0"/>
              <a:t>See: </a:t>
            </a:r>
            <a:r>
              <a:rPr lang="en-GB" dirty="0">
                <a:hlinkClick r:id="rId3"/>
              </a:rPr>
              <a:t>Acas | Making working life better for everyone in Britain</a:t>
            </a:r>
            <a:endParaRPr lang="en-GB" dirty="0"/>
          </a:p>
        </p:txBody>
      </p:sp>
      <p:sp>
        <p:nvSpPr>
          <p:cNvPr id="2" name="Title 1">
            <a:extLst>
              <a:ext uri="{FF2B5EF4-FFF2-40B4-BE49-F238E27FC236}">
                <a16:creationId xmlns:a16="http://schemas.microsoft.com/office/drawing/2014/main" id="{3E5AD297-B892-0852-14BC-8FF6456B3BDE}"/>
              </a:ext>
            </a:extLst>
          </p:cNvPr>
          <p:cNvSpPr>
            <a:spLocks noGrp="1"/>
          </p:cNvSpPr>
          <p:nvPr>
            <p:ph type="title"/>
          </p:nvPr>
        </p:nvSpPr>
        <p:spPr>
          <a:xfrm>
            <a:off x="457200" y="1008000"/>
            <a:ext cx="8229600" cy="382588"/>
          </a:xfrm>
        </p:spPr>
        <p:txBody>
          <a:bodyPr/>
          <a:lstStyle/>
          <a:p>
            <a:r>
              <a:rPr lang="en-GB" dirty="0"/>
              <a:t>Help! Need advice?</a:t>
            </a:r>
            <a:br>
              <a:rPr lang="en-GB" dirty="0"/>
            </a:br>
            <a:r>
              <a:rPr lang="en-GB" dirty="0"/>
              <a:t> </a:t>
            </a:r>
          </a:p>
        </p:txBody>
      </p:sp>
      <p:pic>
        <p:nvPicPr>
          <p:cNvPr id="5" name="Picture 4" descr="A person holding a phone&#10;&#10;Description automatically generated with low confidence">
            <a:extLst>
              <a:ext uri="{FF2B5EF4-FFF2-40B4-BE49-F238E27FC236}">
                <a16:creationId xmlns:a16="http://schemas.microsoft.com/office/drawing/2014/main" id="{0BD0022A-93CE-3524-85D0-3B43D045990D}"/>
              </a:ext>
            </a:extLst>
          </p:cNvPr>
          <p:cNvPicPr>
            <a:picLocks noChangeAspect="1"/>
          </p:cNvPicPr>
          <p:nvPr/>
        </p:nvPicPr>
        <p:blipFill>
          <a:blip r:embed="rId4"/>
          <a:stretch>
            <a:fillRect/>
          </a:stretch>
        </p:blipFill>
        <p:spPr>
          <a:xfrm>
            <a:off x="3145610" y="3819569"/>
            <a:ext cx="2852780" cy="1905657"/>
          </a:xfrm>
          <a:prstGeom prst="rect">
            <a:avLst/>
          </a:prstGeom>
        </p:spPr>
      </p:pic>
    </p:spTree>
    <p:extLst>
      <p:ext uri="{BB962C8B-B14F-4D97-AF65-F5344CB8AC3E}">
        <p14:creationId xmlns:p14="http://schemas.microsoft.com/office/powerpoint/2010/main" val="11252052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lang="en-GB"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lang="en-GB"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4C72B8-7694-C984-DA57-B17AFB1B063B}"/>
              </a:ext>
            </a:extLst>
          </p:cNvPr>
          <p:cNvSpPr>
            <a:spLocks noGrp="1"/>
          </p:cNvSpPr>
          <p:nvPr>
            <p:ph type="title"/>
          </p:nvPr>
        </p:nvSpPr>
        <p:spPr/>
        <p:txBody>
          <a:bodyPr/>
          <a:lstStyle/>
          <a:p>
            <a:r>
              <a:rPr lang="en-US" dirty="0"/>
              <a:t>Learning outcomes</a:t>
            </a:r>
            <a:endParaRPr lang="en-GB" dirty="0"/>
          </a:p>
        </p:txBody>
      </p:sp>
      <p:sp>
        <p:nvSpPr>
          <p:cNvPr id="3" name="Content Placeholder 2">
            <a:extLst>
              <a:ext uri="{FF2B5EF4-FFF2-40B4-BE49-F238E27FC236}">
                <a16:creationId xmlns:a16="http://schemas.microsoft.com/office/drawing/2014/main" id="{E37B6837-FFDF-C9B1-FCAB-677B0F6B9C57}"/>
              </a:ext>
            </a:extLst>
          </p:cNvPr>
          <p:cNvSpPr>
            <a:spLocks noGrp="1"/>
          </p:cNvSpPr>
          <p:nvPr>
            <p:ph sz="quarter" idx="10"/>
          </p:nvPr>
        </p:nvSpPr>
        <p:spPr>
          <a:xfrm>
            <a:off x="457200" y="2132856"/>
            <a:ext cx="8229600" cy="4248000"/>
          </a:xfrm>
        </p:spPr>
        <p:txBody>
          <a:bodyPr/>
          <a:lstStyle/>
          <a:p>
            <a:pPr marL="342900" indent="-342900">
              <a:buClr>
                <a:srgbClr val="0077E3"/>
              </a:buClr>
              <a:buFont typeface="Arial" panose="020B0604020202020204" pitchFamily="34" charset="0"/>
              <a:buChar char="•"/>
            </a:pPr>
            <a:r>
              <a:rPr lang="en-US" dirty="0"/>
              <a:t>explain basic employment rights, including:</a:t>
            </a:r>
          </a:p>
          <a:p>
            <a:pPr marL="558800" lvl="1" indent="-342900">
              <a:buFont typeface="Arial" panose="020B0604020202020204" pitchFamily="34" charset="0"/>
              <a:buChar char="•"/>
            </a:pPr>
            <a:r>
              <a:rPr lang="en-US" dirty="0"/>
              <a:t>payment for work</a:t>
            </a:r>
          </a:p>
          <a:p>
            <a:pPr marL="558800" lvl="1" indent="-342900">
              <a:buFont typeface="Arial" panose="020B0604020202020204" pitchFamily="34" charset="0"/>
              <a:buChar char="•"/>
            </a:pPr>
            <a:r>
              <a:rPr lang="en-US" dirty="0"/>
              <a:t>maximum working hours</a:t>
            </a:r>
          </a:p>
          <a:p>
            <a:pPr marL="558800" lvl="1" indent="-342900">
              <a:buFont typeface="Arial" panose="020B0604020202020204" pitchFamily="34" charset="0"/>
              <a:buChar char="•"/>
            </a:pPr>
            <a:r>
              <a:rPr lang="en-US" dirty="0"/>
              <a:t>rest breaks</a:t>
            </a:r>
          </a:p>
          <a:p>
            <a:pPr marL="558800" lvl="1" indent="-342900">
              <a:buFont typeface="Arial" panose="020B0604020202020204" pitchFamily="34" charset="0"/>
              <a:buChar char="•"/>
            </a:pPr>
            <a:r>
              <a:rPr lang="en-US" dirty="0"/>
              <a:t>National Minimum Wage (NMW)</a:t>
            </a:r>
          </a:p>
          <a:p>
            <a:pPr marL="558800" lvl="1" indent="-342900">
              <a:buFont typeface="Arial" panose="020B0604020202020204" pitchFamily="34" charset="0"/>
              <a:buChar char="•"/>
            </a:pPr>
            <a:r>
              <a:rPr lang="en-US" dirty="0"/>
              <a:t>notice periods</a:t>
            </a:r>
          </a:p>
          <a:p>
            <a:pPr marL="558800" lvl="1" indent="-342900">
              <a:buFont typeface="Arial" panose="020B0604020202020204" pitchFamily="34" charset="0"/>
              <a:buChar char="•"/>
            </a:pPr>
            <a:r>
              <a:rPr lang="en-US" dirty="0"/>
              <a:t>redundancy pay</a:t>
            </a:r>
          </a:p>
          <a:p>
            <a:pPr marL="342900" indent="-342900">
              <a:buClr>
                <a:srgbClr val="0077E3"/>
              </a:buClr>
              <a:buFont typeface="Arial" panose="020B0604020202020204" pitchFamily="34" charset="0"/>
              <a:buChar char="•"/>
            </a:pPr>
            <a:r>
              <a:rPr lang="en-US" dirty="0"/>
              <a:t>describe the key legislation that governs employment rights.</a:t>
            </a:r>
          </a:p>
          <a:p>
            <a:pPr marL="342900" indent="-342900">
              <a:buFont typeface="Arial" panose="020B0604020202020204" pitchFamily="34" charset="0"/>
              <a:buChar char="•"/>
            </a:pPr>
            <a:endParaRPr lang="en-US" dirty="0"/>
          </a:p>
          <a:p>
            <a:endParaRPr lang="en-GB" dirty="0"/>
          </a:p>
        </p:txBody>
      </p:sp>
      <p:sp>
        <p:nvSpPr>
          <p:cNvPr id="7" name="TextBox 6">
            <a:extLst>
              <a:ext uri="{FF2B5EF4-FFF2-40B4-BE49-F238E27FC236}">
                <a16:creationId xmlns:a16="http://schemas.microsoft.com/office/drawing/2014/main" id="{A6CFFFAD-7454-D276-551C-F17B26D57FA1}"/>
              </a:ext>
            </a:extLst>
          </p:cNvPr>
          <p:cNvSpPr txBox="1"/>
          <p:nvPr/>
        </p:nvSpPr>
        <p:spPr>
          <a:xfrm>
            <a:off x="395536" y="1407779"/>
            <a:ext cx="8291264" cy="400110"/>
          </a:xfrm>
          <a:prstGeom prst="rect">
            <a:avLst/>
          </a:prstGeom>
          <a:noFill/>
        </p:spPr>
        <p:txBody>
          <a:bodyPr wrap="square">
            <a:spAutoFit/>
          </a:bodyPr>
          <a:lstStyle/>
          <a:p>
            <a:r>
              <a:rPr lang="en-US" dirty="0"/>
              <a:t>By the end of this presentation, learners should be able to:</a:t>
            </a:r>
          </a:p>
        </p:txBody>
      </p:sp>
      <p:pic>
        <p:nvPicPr>
          <p:cNvPr id="6" name="Picture 5" descr="A person feeding cows in a barn&#10;&#10;Description automatically generated with low confidence">
            <a:extLst>
              <a:ext uri="{FF2B5EF4-FFF2-40B4-BE49-F238E27FC236}">
                <a16:creationId xmlns:a16="http://schemas.microsoft.com/office/drawing/2014/main" id="{7E99995D-ADFC-7980-1FBE-E230C0994BBC}"/>
              </a:ext>
            </a:extLst>
          </p:cNvPr>
          <p:cNvPicPr>
            <a:picLocks noChangeAspect="1"/>
          </p:cNvPicPr>
          <p:nvPr/>
        </p:nvPicPr>
        <p:blipFill>
          <a:blip r:embed="rId3"/>
          <a:stretch>
            <a:fillRect/>
          </a:stretch>
        </p:blipFill>
        <p:spPr>
          <a:xfrm>
            <a:off x="5718405" y="2636912"/>
            <a:ext cx="2968395" cy="1982888"/>
          </a:xfrm>
          <a:prstGeom prst="rect">
            <a:avLst/>
          </a:prstGeom>
        </p:spPr>
      </p:pic>
    </p:spTree>
    <p:extLst>
      <p:ext uri="{BB962C8B-B14F-4D97-AF65-F5344CB8AC3E}">
        <p14:creationId xmlns:p14="http://schemas.microsoft.com/office/powerpoint/2010/main" val="27489969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Being paid</a:t>
            </a:r>
          </a:p>
        </p:txBody>
      </p:sp>
      <mc:AlternateContent xmlns:mc="http://schemas.openxmlformats.org/markup-compatibility/2006" xmlns:a14="http://schemas.microsoft.com/office/drawing/2010/main">
        <mc:Choice Requires="a14">
          <p:sp>
            <p:nvSpPr>
              <p:cNvPr id="3075" name="Content Placeholder 2"/>
              <p:cNvSpPr>
                <a:spLocks noGrp="1"/>
              </p:cNvSpPr>
              <p:nvPr>
                <p:ph sz="quarter" idx="10"/>
              </p:nvPr>
            </p:nvSpPr>
            <p:spPr>
              <a:xfrm>
                <a:off x="457200" y="1512000"/>
                <a:ext cx="8229600" cy="4797320"/>
              </a:xfrm>
            </p:spPr>
            <p:txBody>
              <a:bodyPr/>
              <a:lstStyle/>
              <a:p>
                <a:pPr marL="0" indent="0"/>
                <a:r>
                  <a:rPr lang="en-US" sz="1800" dirty="0">
                    <a:ea typeface="ＭＳ Ｐゴシック" pitchFamily="-105" charset="-128"/>
                    <a:cs typeface="ＭＳ Ｐゴシック" pitchFamily="-105" charset="-128"/>
                  </a:rPr>
                  <a:t>An employer must pay employees according to the terms of their contract. </a:t>
                </a:r>
              </a:p>
              <a:p>
                <a:pPr marL="0" indent="0"/>
                <a:r>
                  <a:rPr lang="en-US" sz="1800" b="1" dirty="0">
                    <a:ea typeface="ＭＳ Ｐゴシック" pitchFamily="-105" charset="-128"/>
                    <a:cs typeface="ＭＳ Ｐゴシック" pitchFamily="-105" charset="-128"/>
                  </a:rPr>
                  <a:t>Salary: </a:t>
                </a:r>
                <a:r>
                  <a:rPr lang="en-US" sz="1800" dirty="0">
                    <a:ea typeface="ＭＳ Ｐゴシック" pitchFamily="-105" charset="-128"/>
                    <a:cs typeface="ＭＳ Ｐゴシック" pitchFamily="-105" charset="-128"/>
                  </a:rPr>
                  <a:t>a fixed amount per month as payment for services and time worked. Overtime may be paid or unpaid depending on the terms of the contract.</a:t>
                </a:r>
              </a:p>
              <a:p>
                <a:pPr marL="0" indent="0"/>
                <a:r>
                  <a:rPr lang="en-US" sz="1800" b="1" dirty="0">
                    <a:ea typeface="ＭＳ Ｐゴシック" pitchFamily="-105" charset="-128"/>
                    <a:cs typeface="ＭＳ Ｐゴシック" pitchFamily="-105" charset="-128"/>
                  </a:rPr>
                  <a:t>Pro rata salary: </a:t>
                </a:r>
                <a:r>
                  <a:rPr lang="en-US" sz="1800" dirty="0">
                    <a:ea typeface="ＭＳ Ｐゴシック" pitchFamily="-105" charset="-128"/>
                    <a:cs typeface="ＭＳ Ｐゴシック" pitchFamily="-105" charset="-128"/>
                  </a:rPr>
                  <a:t>pro rata means employees are paid for the hours they work, in proportion to a full-time salary. For example, if you work part-time for 21 hours a week, and full-time is 35 hours a week:</a:t>
                </a:r>
              </a:p>
              <a:p>
                <a:pPr marL="0" indent="0"/>
                <a:r>
                  <a:rPr lang="en-US" sz="1800" dirty="0">
                    <a:ea typeface="ＭＳ Ｐゴシック" pitchFamily="-105" charset="-128"/>
                    <a:cs typeface="ＭＳ Ｐゴシック" pitchFamily="-105" charset="-128"/>
                  </a:rPr>
                  <a:t> </a:t>
                </a:r>
                <a14:m>
                  <m:oMath xmlns:m="http://schemas.openxmlformats.org/officeDocument/2006/math">
                    <m:f>
                      <m:fPr>
                        <m:ctrlPr>
                          <a:rPr lang="en-US" sz="1800" i="1" smtClean="0">
                            <a:latin typeface="Cambria Math" panose="02040503050406030204" pitchFamily="18" charset="0"/>
                            <a:ea typeface="ＭＳ Ｐゴシック" pitchFamily="-105" charset="-128"/>
                          </a:rPr>
                        </m:ctrlPr>
                      </m:fPr>
                      <m:num>
                        <m:r>
                          <a:rPr lang="en-US" sz="1800" b="0" i="1" smtClean="0">
                            <a:latin typeface="Cambria Math" panose="02040503050406030204" pitchFamily="18" charset="0"/>
                            <a:ea typeface="ＭＳ Ｐゴシック" pitchFamily="-105" charset="-128"/>
                          </a:rPr>
                          <m:t>21 </m:t>
                        </m:r>
                        <m:r>
                          <a:rPr lang="en-US" sz="1800" b="0" i="1" smtClean="0">
                            <a:latin typeface="Cambria Math" panose="02040503050406030204" pitchFamily="18" charset="0"/>
                            <a:ea typeface="ＭＳ Ｐゴシック" pitchFamily="-105" charset="-128"/>
                          </a:rPr>
                          <m:t>h𝑜𝑢𝑟𝑠</m:t>
                        </m:r>
                      </m:num>
                      <m:den>
                        <m:r>
                          <a:rPr lang="en-US" sz="1800" b="0" i="1" smtClean="0">
                            <a:latin typeface="Cambria Math" panose="02040503050406030204" pitchFamily="18" charset="0"/>
                            <a:ea typeface="ＭＳ Ｐゴシック" pitchFamily="-105" charset="-128"/>
                          </a:rPr>
                          <m:t>35 </m:t>
                        </m:r>
                        <m:r>
                          <a:rPr lang="en-US" sz="1800" b="0" i="1" smtClean="0">
                            <a:latin typeface="Cambria Math" panose="02040503050406030204" pitchFamily="18" charset="0"/>
                            <a:ea typeface="ＭＳ Ｐゴシック" pitchFamily="-105" charset="-128"/>
                          </a:rPr>
                          <m:t>h𝑜𝑢𝑟𝑠</m:t>
                        </m:r>
                      </m:den>
                    </m:f>
                    <m:r>
                      <a:rPr lang="en-GB" sz="1800" b="0" i="1" smtClean="0">
                        <a:latin typeface="Cambria Math" panose="02040503050406030204" pitchFamily="18" charset="0"/>
                        <a:ea typeface="ＭＳ Ｐゴシック" pitchFamily="-105" charset="-128"/>
                      </a:rPr>
                      <m:t> </m:t>
                    </m:r>
                    <m:r>
                      <a:rPr lang="en-US" sz="1800" i="1" smtClean="0">
                        <a:latin typeface="Cambria Math" panose="02040503050406030204" pitchFamily="18" charset="0"/>
                        <a:ea typeface="Cambria Math" panose="02040503050406030204" pitchFamily="18" charset="0"/>
                      </a:rPr>
                      <m:t>×</m:t>
                    </m:r>
                    <m:r>
                      <a:rPr lang="en-GB" sz="1800" b="0" i="1" smtClean="0">
                        <a:latin typeface="Cambria Math" panose="02040503050406030204" pitchFamily="18" charset="0"/>
                        <a:ea typeface="Cambria Math" panose="02040503050406030204" pitchFamily="18" charset="0"/>
                      </a:rPr>
                      <m:t> </m:t>
                    </m:r>
                    <m:r>
                      <a:rPr lang="en-US" sz="1800" b="0" i="1" smtClean="0">
                        <a:latin typeface="Cambria Math" panose="02040503050406030204" pitchFamily="18" charset="0"/>
                        <a:ea typeface="Cambria Math" panose="02040503050406030204" pitchFamily="18" charset="0"/>
                      </a:rPr>
                      <m:t>100=60% </m:t>
                    </m:r>
                  </m:oMath>
                </a14:m>
                <a:endParaRPr lang="en-US" sz="1800" b="0" dirty="0">
                  <a:ea typeface="Cambria Math" panose="02040503050406030204" pitchFamily="18" charset="0"/>
                </a:endParaRPr>
              </a:p>
              <a:p>
                <a:pPr marL="0" indent="0"/>
                <a:r>
                  <a:rPr lang="en-US" sz="1800" dirty="0">
                    <a:ea typeface="ＭＳ Ｐゴシック" pitchFamily="-105" charset="-128"/>
                    <a:cs typeface="ＭＳ Ｐゴシック" pitchFamily="-105" charset="-128"/>
                  </a:rPr>
                  <a:t>If the full-time salary is £28,000, then you will earn </a:t>
                </a:r>
                <a14:m>
                  <m:oMath xmlns:m="http://schemas.openxmlformats.org/officeDocument/2006/math">
                    <m:f>
                      <m:fPr>
                        <m:ctrlPr>
                          <a:rPr lang="en-US" sz="1800" i="1" smtClean="0">
                            <a:latin typeface="Cambria Math" panose="02040503050406030204" pitchFamily="18" charset="0"/>
                            <a:ea typeface="ＭＳ Ｐゴシック" pitchFamily="-105" charset="-128"/>
                          </a:rPr>
                        </m:ctrlPr>
                      </m:fPr>
                      <m:num>
                        <m:r>
                          <a:rPr lang="en-US" sz="1800" b="0" i="1" smtClean="0">
                            <a:latin typeface="Cambria Math" panose="02040503050406030204" pitchFamily="18" charset="0"/>
                            <a:ea typeface="ＭＳ Ｐゴシック" pitchFamily="-105" charset="-128"/>
                          </a:rPr>
                          <m:t>60</m:t>
                        </m:r>
                      </m:num>
                      <m:den>
                        <m:r>
                          <a:rPr lang="en-US" sz="1800" b="0" i="1" smtClean="0">
                            <a:latin typeface="Cambria Math" panose="02040503050406030204" pitchFamily="18" charset="0"/>
                            <a:ea typeface="ＭＳ Ｐゴシック" pitchFamily="-105" charset="-128"/>
                          </a:rPr>
                          <m:t>100</m:t>
                        </m:r>
                      </m:den>
                    </m:f>
                    <m:r>
                      <a:rPr lang="en-GB" sz="1800" b="0" i="1" smtClean="0">
                        <a:latin typeface="Cambria Math" panose="02040503050406030204" pitchFamily="18" charset="0"/>
                        <a:ea typeface="ＭＳ Ｐゴシック" pitchFamily="-105" charset="-128"/>
                      </a:rPr>
                      <m:t> </m:t>
                    </m:r>
                    <m:r>
                      <a:rPr lang="en-US" sz="1800" i="1" smtClean="0">
                        <a:latin typeface="Cambria Math" panose="02040503050406030204" pitchFamily="18" charset="0"/>
                        <a:ea typeface="Cambria Math" panose="02040503050406030204" pitchFamily="18" charset="0"/>
                      </a:rPr>
                      <m:t>×</m:t>
                    </m:r>
                    <m:r>
                      <a:rPr lang="en-GB" sz="1800" b="0" i="1" smtClean="0">
                        <a:latin typeface="Cambria Math" panose="02040503050406030204" pitchFamily="18" charset="0"/>
                        <a:ea typeface="Cambria Math" panose="02040503050406030204" pitchFamily="18" charset="0"/>
                      </a:rPr>
                      <m:t>  </m:t>
                    </m:r>
                    <m:r>
                      <a:rPr lang="en-US" sz="1800" b="0" i="1" smtClean="0">
                        <a:latin typeface="Cambria Math" panose="02040503050406030204" pitchFamily="18" charset="0"/>
                        <a:ea typeface="Cambria Math" panose="02040503050406030204" pitchFamily="18" charset="0"/>
                      </a:rPr>
                      <m:t>£28 000=£16,800</m:t>
                    </m:r>
                  </m:oMath>
                </a14:m>
                <a:r>
                  <a:rPr lang="en-US" sz="1800" dirty="0">
                    <a:ea typeface="ＭＳ Ｐゴシック" pitchFamily="-105" charset="-128"/>
                    <a:cs typeface="ＭＳ Ｐゴシック" pitchFamily="-105" charset="-128"/>
                  </a:rPr>
                  <a:t>.</a:t>
                </a:r>
              </a:p>
              <a:p>
                <a:pPr marL="0" indent="0"/>
                <a:r>
                  <a:rPr lang="en-US" sz="1800" b="1" dirty="0">
                    <a:ea typeface="ＭＳ Ｐゴシック" pitchFamily="-105" charset="-128"/>
                    <a:cs typeface="ＭＳ Ｐゴシック" pitchFamily="-105" charset="-128"/>
                  </a:rPr>
                  <a:t>Paid by the hour: </a:t>
                </a:r>
                <a:r>
                  <a:rPr lang="en-US" sz="1800" dirty="0">
                    <a:ea typeface="ＭＳ Ｐゴシック" pitchFamily="-105" charset="-128"/>
                    <a:cs typeface="ＭＳ Ｐゴシック" pitchFamily="-105" charset="-128"/>
                  </a:rPr>
                  <a:t>employees receive a fixed amount per hour of work. For example, if you work 10 hours at £8 per hour you earn £80.</a:t>
                </a:r>
                <a:endParaRPr lang="en-US" sz="1400" dirty="0">
                  <a:ea typeface="ＭＳ Ｐゴシック" pitchFamily="-105" charset="-128"/>
                  <a:cs typeface="ＭＳ Ｐゴシック" pitchFamily="-105" charset="-128"/>
                </a:endParaRPr>
              </a:p>
            </p:txBody>
          </p:sp>
        </mc:Choice>
        <mc:Fallback xmlns="">
          <p:sp>
            <p:nvSpPr>
              <p:cNvPr id="3075" name="Content Placeholder 2"/>
              <p:cNvSpPr>
                <a:spLocks noGrp="1" noRot="1" noChangeAspect="1" noMove="1" noResize="1" noEditPoints="1" noAdjustHandles="1" noChangeArrowheads="1" noChangeShapeType="1" noTextEdit="1"/>
              </p:cNvSpPr>
              <p:nvPr>
                <p:ph sz="quarter" idx="10"/>
              </p:nvPr>
            </p:nvSpPr>
            <p:spPr>
              <a:xfrm>
                <a:off x="457200" y="1512000"/>
                <a:ext cx="8229600" cy="4797320"/>
              </a:xfrm>
              <a:blipFill>
                <a:blip r:embed="rId2"/>
                <a:stretch>
                  <a:fillRect l="-1852" t="-1587" r="-617"/>
                </a:stretch>
              </a:blipFill>
            </p:spPr>
            <p:txBody>
              <a:bodyPr/>
              <a:lstStyle/>
              <a:p>
                <a:r>
                  <a:rPr lang="en-GB">
                    <a:noFill/>
                  </a:rPr>
                  <a:t> </a:t>
                </a:r>
              </a:p>
            </p:txBody>
          </p:sp>
        </mc:Fallback>
      </mc:AlternateContent>
    </p:spTree>
    <p:extLst>
      <p:ext uri="{BB962C8B-B14F-4D97-AF65-F5344CB8AC3E}">
        <p14:creationId xmlns:p14="http://schemas.microsoft.com/office/powerpoint/2010/main" val="1340759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AABFE5-7D61-45C0-8EAD-246EE285C5A4}"/>
              </a:ext>
            </a:extLst>
          </p:cNvPr>
          <p:cNvSpPr>
            <a:spLocks noGrp="1"/>
          </p:cNvSpPr>
          <p:nvPr>
            <p:ph type="title"/>
          </p:nvPr>
        </p:nvSpPr>
        <p:spPr/>
        <p:txBody>
          <a:bodyPr/>
          <a:lstStyle/>
          <a:p>
            <a:r>
              <a:rPr lang="en-GB" dirty="0"/>
              <a:t>Hours of work	</a:t>
            </a:r>
            <a:br>
              <a:rPr lang="en-GB" dirty="0"/>
            </a:br>
            <a:endParaRPr lang="en-GB" dirty="0"/>
          </a:p>
        </p:txBody>
      </p:sp>
      <p:sp>
        <p:nvSpPr>
          <p:cNvPr id="3" name="Content Placeholder 2">
            <a:extLst>
              <a:ext uri="{FF2B5EF4-FFF2-40B4-BE49-F238E27FC236}">
                <a16:creationId xmlns:a16="http://schemas.microsoft.com/office/drawing/2014/main" id="{37934555-F57C-4B73-B39C-FE9B5202D354}"/>
              </a:ext>
            </a:extLst>
          </p:cNvPr>
          <p:cNvSpPr>
            <a:spLocks noGrp="1"/>
          </p:cNvSpPr>
          <p:nvPr>
            <p:ph sz="quarter" idx="10"/>
          </p:nvPr>
        </p:nvSpPr>
        <p:spPr>
          <a:xfrm>
            <a:off x="457200" y="1512000"/>
            <a:ext cx="4546848" cy="4248000"/>
          </a:xfrm>
        </p:spPr>
        <p:txBody>
          <a:bodyPr/>
          <a:lstStyle/>
          <a:p>
            <a:pPr marL="342900" indent="-342900">
              <a:buClr>
                <a:srgbClr val="0077E3"/>
              </a:buClr>
              <a:buFont typeface="Arial" panose="020B0604020202020204" pitchFamily="34" charset="0"/>
              <a:buChar char="•"/>
            </a:pPr>
            <a:r>
              <a:rPr lang="en-GB" dirty="0"/>
              <a:t>Full-time workers in the UK typically work around 35 hours per week. </a:t>
            </a:r>
          </a:p>
          <a:p>
            <a:pPr marL="342900" indent="-342900">
              <a:buClr>
                <a:srgbClr val="0077E3"/>
              </a:buClr>
              <a:buFont typeface="Arial" panose="020B0604020202020204" pitchFamily="34" charset="0"/>
              <a:buChar char="•"/>
            </a:pPr>
            <a:r>
              <a:rPr lang="en-GB" dirty="0"/>
              <a:t>In your working day you will be entitled to breaks, which will be written into your contract of employment. Your age and the work will affect the number of breaks you are allowed. </a:t>
            </a:r>
          </a:p>
          <a:p>
            <a:pPr marL="342900" indent="-342900">
              <a:buClr>
                <a:srgbClr val="0077E3"/>
              </a:buClr>
              <a:buFont typeface="Arial" panose="020B0604020202020204" pitchFamily="34" charset="0"/>
              <a:buChar char="•"/>
            </a:pPr>
            <a:r>
              <a:rPr lang="en-GB" dirty="0"/>
              <a:t>Your start and finish time will also be written into the contract as this will differ from employer to employer.</a:t>
            </a:r>
          </a:p>
        </p:txBody>
      </p:sp>
      <p:graphicFrame>
        <p:nvGraphicFramePr>
          <p:cNvPr id="7" name="Diagram 6">
            <a:extLst>
              <a:ext uri="{FF2B5EF4-FFF2-40B4-BE49-F238E27FC236}">
                <a16:creationId xmlns:a16="http://schemas.microsoft.com/office/drawing/2014/main" id="{7178CC2D-0AB0-FD37-C1FB-A9E8FBA9D18E}"/>
              </a:ext>
            </a:extLst>
          </p:cNvPr>
          <p:cNvGraphicFramePr/>
          <p:nvPr>
            <p:extLst>
              <p:ext uri="{D42A27DB-BD31-4B8C-83A1-F6EECF244321}">
                <p14:modId xmlns:p14="http://schemas.microsoft.com/office/powerpoint/2010/main" val="2406194177"/>
              </p:ext>
            </p:extLst>
          </p:nvPr>
        </p:nvGraphicFramePr>
        <p:xfrm>
          <a:off x="4716016" y="1875869"/>
          <a:ext cx="4295800" cy="34631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522907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190FBA-7BBC-E6DE-F856-F8D04333B76F}"/>
              </a:ext>
            </a:extLst>
          </p:cNvPr>
          <p:cNvSpPr>
            <a:spLocks noGrp="1"/>
          </p:cNvSpPr>
          <p:nvPr>
            <p:ph type="title"/>
          </p:nvPr>
        </p:nvSpPr>
        <p:spPr/>
        <p:txBody>
          <a:bodyPr/>
          <a:lstStyle/>
          <a:p>
            <a:r>
              <a:rPr lang="en-US" dirty="0"/>
              <a:t>Your turn</a:t>
            </a:r>
            <a:endParaRPr lang="en-GB" dirty="0"/>
          </a:p>
        </p:txBody>
      </p:sp>
      <p:sp>
        <p:nvSpPr>
          <p:cNvPr id="3" name="Content Placeholder 2">
            <a:extLst>
              <a:ext uri="{FF2B5EF4-FFF2-40B4-BE49-F238E27FC236}">
                <a16:creationId xmlns:a16="http://schemas.microsoft.com/office/drawing/2014/main" id="{B361FE96-31E6-D75F-C761-F74E77AA167F}"/>
              </a:ext>
            </a:extLst>
          </p:cNvPr>
          <p:cNvSpPr>
            <a:spLocks noGrp="1"/>
          </p:cNvSpPr>
          <p:nvPr>
            <p:ph sz="quarter" idx="10"/>
          </p:nvPr>
        </p:nvSpPr>
        <p:spPr>
          <a:xfrm>
            <a:off x="457201" y="1755242"/>
            <a:ext cx="3970783" cy="1656184"/>
          </a:xfrm>
        </p:spPr>
        <p:txBody>
          <a:bodyPr/>
          <a:lstStyle/>
          <a:p>
            <a:pPr>
              <a:lnSpc>
                <a:spcPct val="100000"/>
              </a:lnSpc>
            </a:pPr>
            <a:r>
              <a:rPr lang="en-US" b="1" dirty="0"/>
              <a:t>Quick question</a:t>
            </a:r>
          </a:p>
          <a:p>
            <a:pPr>
              <a:lnSpc>
                <a:spcPct val="100000"/>
              </a:lnSpc>
            </a:pPr>
            <a:r>
              <a:rPr lang="en-US" dirty="0"/>
              <a:t>What is the maximum number of hours an employer can ask you to work each week?</a:t>
            </a:r>
            <a:endParaRPr lang="en-GB" dirty="0"/>
          </a:p>
        </p:txBody>
      </p:sp>
      <p:pic>
        <p:nvPicPr>
          <p:cNvPr id="6" name="Picture 5" descr="A person in a barn with cows&#10;&#10;Description automatically generated with low confidence">
            <a:extLst>
              <a:ext uri="{FF2B5EF4-FFF2-40B4-BE49-F238E27FC236}">
                <a16:creationId xmlns:a16="http://schemas.microsoft.com/office/drawing/2014/main" id="{CBFB8E59-5764-1064-4D64-13F0B5500D95}"/>
              </a:ext>
            </a:extLst>
          </p:cNvPr>
          <p:cNvPicPr>
            <a:picLocks noChangeAspect="1"/>
          </p:cNvPicPr>
          <p:nvPr/>
        </p:nvPicPr>
        <p:blipFill>
          <a:blip r:embed="rId2"/>
          <a:stretch>
            <a:fillRect/>
          </a:stretch>
        </p:blipFill>
        <p:spPr>
          <a:xfrm>
            <a:off x="4881243" y="1755242"/>
            <a:ext cx="3704203" cy="2474408"/>
          </a:xfrm>
          <a:prstGeom prst="rect">
            <a:avLst/>
          </a:prstGeom>
        </p:spPr>
      </p:pic>
    </p:spTree>
    <p:extLst>
      <p:ext uri="{BB962C8B-B14F-4D97-AF65-F5344CB8AC3E}">
        <p14:creationId xmlns:p14="http://schemas.microsoft.com/office/powerpoint/2010/main" val="41476538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08C6A62C-DF85-D047-461F-E20659FD2375}"/>
              </a:ext>
            </a:extLst>
          </p:cNvPr>
          <p:cNvSpPr>
            <a:spLocks/>
          </p:cNvSpPr>
          <p:nvPr/>
        </p:nvSpPr>
        <p:spPr>
          <a:xfrm>
            <a:off x="457200" y="1669891"/>
            <a:ext cx="2158176" cy="1080120"/>
          </a:xfrm>
          <a:prstGeom prst="roundRect">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en-GB" dirty="0"/>
          </a:p>
        </p:txBody>
      </p:sp>
      <p:sp>
        <p:nvSpPr>
          <p:cNvPr id="2" name="Title 1">
            <a:extLst>
              <a:ext uri="{FF2B5EF4-FFF2-40B4-BE49-F238E27FC236}">
                <a16:creationId xmlns:a16="http://schemas.microsoft.com/office/drawing/2014/main" id="{1839D7A1-228F-B146-49B2-A11BC3CEEB51}"/>
              </a:ext>
            </a:extLst>
          </p:cNvPr>
          <p:cNvSpPr>
            <a:spLocks noGrp="1"/>
          </p:cNvSpPr>
          <p:nvPr>
            <p:ph type="title"/>
          </p:nvPr>
        </p:nvSpPr>
        <p:spPr/>
        <p:txBody>
          <a:bodyPr/>
          <a:lstStyle/>
          <a:p>
            <a:r>
              <a:rPr lang="en-US" dirty="0"/>
              <a:t>Maximum working hours</a:t>
            </a:r>
            <a:endParaRPr lang="en-GB" dirty="0"/>
          </a:p>
        </p:txBody>
      </p:sp>
      <p:sp>
        <p:nvSpPr>
          <p:cNvPr id="3" name="Content Placeholder 2">
            <a:extLst>
              <a:ext uri="{FF2B5EF4-FFF2-40B4-BE49-F238E27FC236}">
                <a16:creationId xmlns:a16="http://schemas.microsoft.com/office/drawing/2014/main" id="{A790919F-6797-1C66-3303-7284F7DC0BD0}"/>
              </a:ext>
            </a:extLst>
          </p:cNvPr>
          <p:cNvSpPr>
            <a:spLocks noGrp="1"/>
          </p:cNvSpPr>
          <p:nvPr>
            <p:ph sz="quarter" idx="10"/>
          </p:nvPr>
        </p:nvSpPr>
        <p:spPr>
          <a:xfrm>
            <a:off x="2798156" y="1602000"/>
            <a:ext cx="5888644" cy="4248000"/>
          </a:xfrm>
        </p:spPr>
        <p:txBody>
          <a:bodyPr/>
          <a:lstStyle/>
          <a:p>
            <a:pPr marL="342900" indent="-342900">
              <a:buClr>
                <a:srgbClr val="0077E3"/>
              </a:buClr>
              <a:buFont typeface="Arial" panose="020B0604020202020204" pitchFamily="34" charset="0"/>
              <a:buChar char="•"/>
            </a:pPr>
            <a:r>
              <a:rPr lang="en-US" b="0" i="0" dirty="0">
                <a:solidFill>
                  <a:srgbClr val="0B0C0C"/>
                </a:solidFill>
                <a:effectLst/>
              </a:rPr>
              <a:t>By law, you cannot work more than 48 hours a week. </a:t>
            </a:r>
            <a:r>
              <a:rPr lang="en-US" b="0" i="0" dirty="0">
                <a:solidFill>
                  <a:srgbClr val="0B0C0C"/>
                </a:solidFill>
                <a:effectLst/>
                <a:ea typeface="ＭＳ Ｐゴシック" pitchFamily="-105" charset="-128"/>
              </a:rPr>
              <a:t>T</a:t>
            </a:r>
            <a:r>
              <a:rPr lang="en-US" sz="2000" dirty="0">
                <a:ea typeface="ＭＳ Ｐゴシック" pitchFamily="-105" charset="-128"/>
                <a:cs typeface="ＭＳ Ｐゴシック" pitchFamily="-105" charset="-128"/>
              </a:rPr>
              <a:t>his is calculated over a 17-week average. </a:t>
            </a:r>
            <a:endParaRPr lang="en-US" b="0" i="0" dirty="0">
              <a:solidFill>
                <a:srgbClr val="0B0C0C"/>
              </a:solidFill>
              <a:effectLst/>
            </a:endParaRPr>
          </a:p>
          <a:p>
            <a:pPr marL="342900" indent="-342900">
              <a:buClr>
                <a:srgbClr val="0077E3"/>
              </a:buClr>
              <a:buFont typeface="Arial" panose="020B0604020202020204" pitchFamily="34" charset="0"/>
              <a:buChar char="•"/>
            </a:pPr>
            <a:r>
              <a:rPr lang="en-US" dirty="0">
                <a:solidFill>
                  <a:srgbClr val="0B0C0C"/>
                </a:solidFill>
              </a:rPr>
              <a:t>If you are under 18, you cannot work more than 8 hours a day or 40 hours a week.</a:t>
            </a:r>
          </a:p>
          <a:p>
            <a:pPr marL="342900" indent="-342900">
              <a:buClr>
                <a:srgbClr val="0077E3"/>
              </a:buClr>
              <a:buFont typeface="Arial" panose="020B0604020202020204" pitchFamily="34" charset="0"/>
              <a:buChar char="•"/>
            </a:pPr>
            <a:r>
              <a:rPr lang="en-US" dirty="0"/>
              <a:t>You can choose to work more </a:t>
            </a:r>
            <a:r>
              <a:rPr lang="en-US" sz="2000" dirty="0">
                <a:ea typeface="ＭＳ Ｐゴシック" pitchFamily="-105" charset="-128"/>
                <a:cs typeface="ＭＳ Ｐゴシック" pitchFamily="-105" charset="-128"/>
              </a:rPr>
              <a:t>by signing an agreement with your employer, </a:t>
            </a:r>
            <a:r>
              <a:rPr lang="en-US" dirty="0"/>
              <a:t>but most workers cannot be forced to work longer (excluding some roles, where 24-hour staffing is needed).</a:t>
            </a:r>
          </a:p>
          <a:p>
            <a:pPr marL="342900" indent="-342900">
              <a:buClr>
                <a:srgbClr val="0077E3"/>
              </a:buClr>
              <a:buFont typeface="Arial" panose="020B0604020202020204" pitchFamily="34" charset="0"/>
              <a:buChar char="•"/>
            </a:pPr>
            <a:r>
              <a:rPr lang="en-US" b="0" i="0" dirty="0">
                <a:solidFill>
                  <a:srgbClr val="0B0C0C"/>
                </a:solidFill>
                <a:effectLst/>
              </a:rPr>
              <a:t>This law is sometimes called the </a:t>
            </a:r>
            <a:r>
              <a:rPr lang="en-US" b="1" i="0" dirty="0">
                <a:solidFill>
                  <a:srgbClr val="0B0C0C"/>
                </a:solidFill>
                <a:effectLst/>
              </a:rPr>
              <a:t>Working Time Directive</a:t>
            </a:r>
            <a:r>
              <a:rPr lang="en-US" b="0" i="0" dirty="0">
                <a:solidFill>
                  <a:srgbClr val="0B0C0C"/>
                </a:solidFill>
                <a:effectLst/>
              </a:rPr>
              <a:t> or </a:t>
            </a:r>
            <a:r>
              <a:rPr lang="en-US" b="1" i="0" dirty="0">
                <a:solidFill>
                  <a:srgbClr val="0B0C0C"/>
                </a:solidFill>
                <a:effectLst/>
              </a:rPr>
              <a:t>Working Time Regulations</a:t>
            </a:r>
            <a:r>
              <a:rPr lang="en-US" b="0" i="0" dirty="0">
                <a:solidFill>
                  <a:srgbClr val="0B0C0C"/>
                </a:solidFill>
                <a:effectLst/>
              </a:rPr>
              <a:t>.</a:t>
            </a:r>
          </a:p>
          <a:p>
            <a:endParaRPr lang="en-GB" dirty="0"/>
          </a:p>
        </p:txBody>
      </p:sp>
      <p:sp>
        <p:nvSpPr>
          <p:cNvPr id="6" name="TextBox 5">
            <a:extLst>
              <a:ext uri="{FF2B5EF4-FFF2-40B4-BE49-F238E27FC236}">
                <a16:creationId xmlns:a16="http://schemas.microsoft.com/office/drawing/2014/main" id="{A2A83F21-0F43-CA40-A7A3-3934431D9468}"/>
              </a:ext>
            </a:extLst>
          </p:cNvPr>
          <p:cNvSpPr txBox="1"/>
          <p:nvPr/>
        </p:nvSpPr>
        <p:spPr>
          <a:xfrm>
            <a:off x="559156" y="1794452"/>
            <a:ext cx="2051196" cy="830997"/>
          </a:xfrm>
          <a:prstGeom prst="rect">
            <a:avLst/>
          </a:prstGeom>
          <a:noFill/>
        </p:spPr>
        <p:txBody>
          <a:bodyPr wrap="square" rtlCol="0">
            <a:spAutoFit/>
          </a:bodyPr>
          <a:lstStyle/>
          <a:p>
            <a:r>
              <a:rPr lang="en-US" sz="4800" dirty="0">
                <a:solidFill>
                  <a:schemeClr val="accent3">
                    <a:lumMod val="75000"/>
                  </a:schemeClr>
                </a:solidFill>
              </a:rPr>
              <a:t>48 hrs.</a:t>
            </a:r>
            <a:endParaRPr lang="en-GB" sz="4800" dirty="0">
              <a:solidFill>
                <a:schemeClr val="accent3">
                  <a:lumMod val="75000"/>
                </a:schemeClr>
              </a:solidFill>
            </a:endParaRPr>
          </a:p>
        </p:txBody>
      </p:sp>
      <p:pic>
        <p:nvPicPr>
          <p:cNvPr id="8" name="Picture 7" descr="A calendar and clock&#10;&#10;Description automatically generated with low confidence">
            <a:extLst>
              <a:ext uri="{FF2B5EF4-FFF2-40B4-BE49-F238E27FC236}">
                <a16:creationId xmlns:a16="http://schemas.microsoft.com/office/drawing/2014/main" id="{DD84D487-C426-1105-2EE1-D5DC726888CE}"/>
              </a:ext>
            </a:extLst>
          </p:cNvPr>
          <p:cNvPicPr>
            <a:picLocks noChangeAspect="1"/>
          </p:cNvPicPr>
          <p:nvPr/>
        </p:nvPicPr>
        <p:blipFill>
          <a:blip r:embed="rId2"/>
          <a:stretch>
            <a:fillRect/>
          </a:stretch>
        </p:blipFill>
        <p:spPr>
          <a:xfrm>
            <a:off x="405488" y="3130120"/>
            <a:ext cx="2204864" cy="2204864"/>
          </a:xfrm>
          <a:prstGeom prst="rect">
            <a:avLst/>
          </a:prstGeom>
        </p:spPr>
      </p:pic>
    </p:spTree>
    <p:extLst>
      <p:ext uri="{BB962C8B-B14F-4D97-AF65-F5344CB8AC3E}">
        <p14:creationId xmlns:p14="http://schemas.microsoft.com/office/powerpoint/2010/main" val="34989900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82EB41-D3E7-45BE-8192-CE0A76CAAFD3}"/>
              </a:ext>
            </a:extLst>
          </p:cNvPr>
          <p:cNvSpPr>
            <a:spLocks noGrp="1"/>
          </p:cNvSpPr>
          <p:nvPr>
            <p:ph type="title"/>
          </p:nvPr>
        </p:nvSpPr>
        <p:spPr/>
        <p:txBody>
          <a:bodyPr/>
          <a:lstStyle/>
          <a:p>
            <a:r>
              <a:rPr lang="en-GB" dirty="0"/>
              <a:t>Rest breaks</a:t>
            </a:r>
            <a:br>
              <a:rPr lang="en-GB" dirty="0"/>
            </a:br>
            <a:br>
              <a:rPr lang="en-GB" dirty="0"/>
            </a:br>
            <a:endParaRPr lang="en-GB" dirty="0"/>
          </a:p>
        </p:txBody>
      </p:sp>
      <p:sp>
        <p:nvSpPr>
          <p:cNvPr id="3" name="Content Placeholder 2">
            <a:extLst>
              <a:ext uri="{FF2B5EF4-FFF2-40B4-BE49-F238E27FC236}">
                <a16:creationId xmlns:a16="http://schemas.microsoft.com/office/drawing/2014/main" id="{440F012A-C9C6-45EC-9600-9E3B989EF933}"/>
              </a:ext>
            </a:extLst>
          </p:cNvPr>
          <p:cNvSpPr>
            <a:spLocks noGrp="1"/>
          </p:cNvSpPr>
          <p:nvPr>
            <p:ph sz="quarter" idx="10"/>
          </p:nvPr>
        </p:nvSpPr>
        <p:spPr>
          <a:xfrm>
            <a:off x="457200" y="1512000"/>
            <a:ext cx="5842992" cy="4248000"/>
          </a:xfrm>
        </p:spPr>
        <p:txBody>
          <a:bodyPr/>
          <a:lstStyle/>
          <a:p>
            <a:r>
              <a:rPr lang="en-GB" dirty="0"/>
              <a:t>If you are over 18 and are working longer than a 6-hour shift you are entitled to a 20 minute unpaid break. </a:t>
            </a:r>
          </a:p>
          <a:p>
            <a:r>
              <a:rPr lang="en-GB" b="1" dirty="0"/>
              <a:t>Young workers</a:t>
            </a:r>
          </a:p>
          <a:p>
            <a:r>
              <a:rPr lang="en-GB" dirty="0"/>
              <a:t>If you are above school leaving age and under 18 you are entitled to:</a:t>
            </a:r>
          </a:p>
          <a:p>
            <a:pPr marL="342900" indent="-342900">
              <a:buClr>
                <a:srgbClr val="0077E3"/>
              </a:buClr>
              <a:buFont typeface="Arial" panose="020B0604020202020204" pitchFamily="34" charset="0"/>
              <a:buChar char="•"/>
            </a:pPr>
            <a:r>
              <a:rPr lang="en-GB" dirty="0"/>
              <a:t>a 30-minute break if you work more that 4.5 hours (this break should be continuous)</a:t>
            </a:r>
          </a:p>
          <a:p>
            <a:pPr marL="342900" indent="-342900">
              <a:buClr>
                <a:srgbClr val="0077E3"/>
              </a:buClr>
              <a:buFont typeface="Arial" panose="020B0604020202020204" pitchFamily="34" charset="0"/>
              <a:buChar char="•"/>
            </a:pPr>
            <a:r>
              <a:rPr lang="en-GB" dirty="0"/>
              <a:t>a daily rest of 12 hours</a:t>
            </a:r>
          </a:p>
          <a:p>
            <a:pPr marL="342900" indent="-342900">
              <a:buClr>
                <a:srgbClr val="0077E3"/>
              </a:buClr>
              <a:buFont typeface="Arial" panose="020B0604020202020204" pitchFamily="34" charset="0"/>
              <a:buChar char="•"/>
            </a:pPr>
            <a:r>
              <a:rPr lang="en-GB" dirty="0"/>
              <a:t>weekly rest of 48 hours.</a:t>
            </a:r>
          </a:p>
        </p:txBody>
      </p:sp>
      <p:pic>
        <p:nvPicPr>
          <p:cNvPr id="6" name="Picture 5" descr="A close-up of a keyboard&#10;&#10;Description automatically generated">
            <a:extLst>
              <a:ext uri="{FF2B5EF4-FFF2-40B4-BE49-F238E27FC236}">
                <a16:creationId xmlns:a16="http://schemas.microsoft.com/office/drawing/2014/main" id="{DAB9A216-7617-F217-775F-3AC9DDA60FC5}"/>
              </a:ext>
            </a:extLst>
          </p:cNvPr>
          <p:cNvPicPr>
            <a:picLocks noChangeAspect="1"/>
          </p:cNvPicPr>
          <p:nvPr/>
        </p:nvPicPr>
        <p:blipFill rotWithShape="1">
          <a:blip r:embed="rId3"/>
          <a:srcRect l="13177" b="11916"/>
          <a:stretch/>
        </p:blipFill>
        <p:spPr>
          <a:xfrm>
            <a:off x="6398950" y="1628800"/>
            <a:ext cx="2287850" cy="1740796"/>
          </a:xfrm>
          <a:prstGeom prst="rect">
            <a:avLst/>
          </a:prstGeom>
        </p:spPr>
      </p:pic>
    </p:spTree>
    <p:extLst>
      <p:ext uri="{BB962C8B-B14F-4D97-AF65-F5344CB8AC3E}">
        <p14:creationId xmlns:p14="http://schemas.microsoft.com/office/powerpoint/2010/main" val="36652569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Minimum wages</a:t>
            </a:r>
          </a:p>
        </p:txBody>
      </p:sp>
      <p:sp>
        <p:nvSpPr>
          <p:cNvPr id="3075" name="Content Placeholder 2"/>
          <p:cNvSpPr>
            <a:spLocks noGrp="1"/>
          </p:cNvSpPr>
          <p:nvPr>
            <p:ph sz="quarter" idx="10"/>
          </p:nvPr>
        </p:nvSpPr>
        <p:spPr>
          <a:xfrm>
            <a:off x="457200" y="1483988"/>
            <a:ext cx="8229600" cy="4797320"/>
          </a:xfrm>
        </p:spPr>
        <p:txBody>
          <a:bodyPr/>
          <a:lstStyle/>
          <a:p>
            <a:pPr marL="0" indent="0"/>
            <a:r>
              <a:rPr lang="en-GB" dirty="0">
                <a:ea typeface="ＭＳ Ｐゴシック" pitchFamily="-105" charset="-128"/>
                <a:cs typeface="ＭＳ Ｐゴシック" pitchFamily="-105" charset="-128"/>
              </a:rPr>
              <a:t>As an employee in the UK, you have the right to the </a:t>
            </a:r>
            <a:r>
              <a:rPr lang="en-GB" b="1" dirty="0">
                <a:ea typeface="ＭＳ Ｐゴシック" pitchFamily="-105" charset="-128"/>
                <a:cs typeface="ＭＳ Ｐゴシック" pitchFamily="-105" charset="-128"/>
              </a:rPr>
              <a:t>National Minimum Wage (NMW)</a:t>
            </a:r>
            <a:r>
              <a:rPr lang="en-GB" dirty="0">
                <a:ea typeface="ＭＳ Ｐゴシック" pitchFamily="-105" charset="-128"/>
                <a:cs typeface="ＭＳ Ｐゴシック" pitchFamily="-105" charset="-128"/>
              </a:rPr>
              <a:t>. Once over 23, you are entitled to the </a:t>
            </a:r>
            <a:r>
              <a:rPr lang="en-GB" b="1" dirty="0">
                <a:ea typeface="ＭＳ Ｐゴシック" pitchFamily="-105" charset="-128"/>
                <a:cs typeface="ＭＳ Ｐゴシック" pitchFamily="-105" charset="-128"/>
              </a:rPr>
              <a:t>National Living Wage (NLW)</a:t>
            </a:r>
            <a:r>
              <a:rPr lang="en-GB" dirty="0">
                <a:ea typeface="ＭＳ Ｐゴシック" pitchFamily="-105" charset="-128"/>
                <a:cs typeface="ＭＳ Ｐゴシック" pitchFamily="-105" charset="-128"/>
              </a:rPr>
              <a:t>. The rates are amended annually so should be checked each year. Currently:</a:t>
            </a:r>
          </a:p>
          <a:p>
            <a:pPr marL="0" indent="0"/>
            <a:endParaRPr lang="en-GB" dirty="0">
              <a:ea typeface="ＭＳ Ｐゴシック" pitchFamily="-105" charset="-128"/>
              <a:cs typeface="ＭＳ Ｐゴシック" pitchFamily="-105" charset="-128"/>
            </a:endParaRPr>
          </a:p>
          <a:p>
            <a:pPr marL="0" indent="0"/>
            <a:endParaRPr lang="en-GB" dirty="0">
              <a:ea typeface="ＭＳ Ｐゴシック" pitchFamily="-105" charset="-128"/>
              <a:cs typeface="ＭＳ Ｐゴシック" pitchFamily="-105" charset="-128"/>
            </a:endParaRPr>
          </a:p>
          <a:p>
            <a:pPr marL="0" indent="0"/>
            <a:r>
              <a:rPr lang="en-GB" b="1" dirty="0">
                <a:ea typeface="ＭＳ Ｐゴシック" pitchFamily="-105" charset="-128"/>
                <a:cs typeface="ＭＳ Ｐゴシック" pitchFamily="-105" charset="-128"/>
              </a:rPr>
              <a:t>Apprentices</a:t>
            </a:r>
            <a:r>
              <a:rPr lang="en-GB" dirty="0">
                <a:ea typeface="ＭＳ Ｐゴシック" pitchFamily="-105" charset="-128"/>
                <a:cs typeface="ＭＳ Ｐゴシック" pitchFamily="-105" charset="-128"/>
              </a:rPr>
              <a:t> are entitled to the </a:t>
            </a:r>
            <a:r>
              <a:rPr lang="en-GB" b="1" dirty="0">
                <a:ea typeface="ＭＳ Ｐゴシック" pitchFamily="-105" charset="-128"/>
                <a:cs typeface="ＭＳ Ｐゴシック" pitchFamily="-105" charset="-128"/>
              </a:rPr>
              <a:t>apprentice rate</a:t>
            </a:r>
            <a:r>
              <a:rPr lang="en-GB" dirty="0">
                <a:ea typeface="ＭＳ Ｐゴシック" pitchFamily="-105" charset="-128"/>
                <a:cs typeface="ＭＳ Ｐゴシック" pitchFamily="-105" charset="-128"/>
              </a:rPr>
              <a:t> if they are under 19, or are 19 or over and are in the first year of their apprenticeship.</a:t>
            </a:r>
          </a:p>
          <a:p>
            <a:pPr marL="0" indent="0"/>
            <a:r>
              <a:rPr lang="en-GB" dirty="0">
                <a:ea typeface="ＭＳ Ｐゴシック" pitchFamily="-105" charset="-128"/>
                <a:cs typeface="ＭＳ Ｐゴシック" pitchFamily="-105" charset="-128"/>
              </a:rPr>
              <a:t>For example, an apprentice aged 21 would have a minimum hourly rate of £5.28 in their first year.</a:t>
            </a:r>
          </a:p>
          <a:p>
            <a:pPr marL="0" indent="0"/>
            <a:endParaRPr lang="en-GB" sz="1000" dirty="0">
              <a:ea typeface="ＭＳ Ｐゴシック" pitchFamily="-105" charset="-128"/>
              <a:cs typeface="ＭＳ Ｐゴシック" pitchFamily="-105" charset="-128"/>
            </a:endParaRPr>
          </a:p>
          <a:p>
            <a:pPr marL="0" indent="0"/>
            <a:endParaRPr lang="en-US" sz="1000" dirty="0">
              <a:ea typeface="ＭＳ Ｐゴシック" pitchFamily="-105" charset="-128"/>
              <a:cs typeface="ＭＳ Ｐゴシック" pitchFamily="-105" charset="-128"/>
            </a:endParaRPr>
          </a:p>
        </p:txBody>
      </p:sp>
      <p:graphicFrame>
        <p:nvGraphicFramePr>
          <p:cNvPr id="2" name="Table 2">
            <a:extLst>
              <a:ext uri="{FF2B5EF4-FFF2-40B4-BE49-F238E27FC236}">
                <a16:creationId xmlns:a16="http://schemas.microsoft.com/office/drawing/2014/main" id="{78C1378F-3B5D-ADD1-57E9-C3E9829A7E44}"/>
              </a:ext>
            </a:extLst>
          </p:cNvPr>
          <p:cNvGraphicFramePr>
            <a:graphicFrameLocks noGrp="1"/>
          </p:cNvGraphicFramePr>
          <p:nvPr>
            <p:extLst>
              <p:ext uri="{D42A27DB-BD31-4B8C-83A1-F6EECF244321}">
                <p14:modId xmlns:p14="http://schemas.microsoft.com/office/powerpoint/2010/main" val="988482685"/>
              </p:ext>
            </p:extLst>
          </p:nvPr>
        </p:nvGraphicFramePr>
        <p:xfrm>
          <a:off x="457200" y="2954020"/>
          <a:ext cx="8147249" cy="949960"/>
        </p:xfrm>
        <a:graphic>
          <a:graphicData uri="http://schemas.openxmlformats.org/drawingml/2006/table">
            <a:tbl>
              <a:tblPr firstRow="1" bandRow="1">
                <a:tableStyleId>{5C22544A-7EE6-4342-B048-85BDC9FD1C3A}</a:tableStyleId>
              </a:tblPr>
              <a:tblGrid>
                <a:gridCol w="1376451">
                  <a:extLst>
                    <a:ext uri="{9D8B030D-6E8A-4147-A177-3AD203B41FA5}">
                      <a16:colId xmlns:a16="http://schemas.microsoft.com/office/drawing/2014/main" val="1833445988"/>
                    </a:ext>
                  </a:extLst>
                </a:gridCol>
                <a:gridCol w="1376451">
                  <a:extLst>
                    <a:ext uri="{9D8B030D-6E8A-4147-A177-3AD203B41FA5}">
                      <a16:colId xmlns:a16="http://schemas.microsoft.com/office/drawing/2014/main" val="2480391295"/>
                    </a:ext>
                  </a:extLst>
                </a:gridCol>
                <a:gridCol w="1376451">
                  <a:extLst>
                    <a:ext uri="{9D8B030D-6E8A-4147-A177-3AD203B41FA5}">
                      <a16:colId xmlns:a16="http://schemas.microsoft.com/office/drawing/2014/main" val="2520418072"/>
                    </a:ext>
                  </a:extLst>
                </a:gridCol>
                <a:gridCol w="1376451">
                  <a:extLst>
                    <a:ext uri="{9D8B030D-6E8A-4147-A177-3AD203B41FA5}">
                      <a16:colId xmlns:a16="http://schemas.microsoft.com/office/drawing/2014/main" val="1255868704"/>
                    </a:ext>
                  </a:extLst>
                </a:gridCol>
                <a:gridCol w="1264994">
                  <a:extLst>
                    <a:ext uri="{9D8B030D-6E8A-4147-A177-3AD203B41FA5}">
                      <a16:colId xmlns:a16="http://schemas.microsoft.com/office/drawing/2014/main" val="1513903659"/>
                    </a:ext>
                  </a:extLst>
                </a:gridCol>
                <a:gridCol w="1376451">
                  <a:extLst>
                    <a:ext uri="{9D8B030D-6E8A-4147-A177-3AD203B41FA5}">
                      <a16:colId xmlns:a16="http://schemas.microsoft.com/office/drawing/2014/main" val="536492818"/>
                    </a:ext>
                  </a:extLst>
                </a:gridCol>
              </a:tblGrid>
              <a:tr h="370840">
                <a:tc>
                  <a:txBody>
                    <a:bodyPr/>
                    <a:lstStyle/>
                    <a:p>
                      <a:endParaRPr lang="en-GB"/>
                    </a:p>
                  </a:txBody>
                  <a:tcPr/>
                </a:tc>
                <a:tc>
                  <a:txBody>
                    <a:bodyPr/>
                    <a:lstStyle/>
                    <a:p>
                      <a:r>
                        <a:rPr lang="en-US" sz="1600" dirty="0">
                          <a:solidFill>
                            <a:sysClr val="windowText" lastClr="000000"/>
                          </a:solidFill>
                        </a:rPr>
                        <a:t>Age 23 and over</a:t>
                      </a:r>
                      <a:endParaRPr lang="en-GB" sz="1600" dirty="0">
                        <a:solidFill>
                          <a:sysClr val="windowText" lastClr="000000"/>
                        </a:solidFill>
                      </a:endParaRPr>
                    </a:p>
                  </a:txBody>
                  <a:tcPr/>
                </a:tc>
                <a:tc>
                  <a:txBody>
                    <a:bodyPr/>
                    <a:lstStyle/>
                    <a:p>
                      <a:r>
                        <a:rPr lang="en-US" sz="1600" dirty="0">
                          <a:solidFill>
                            <a:sysClr val="windowText" lastClr="000000"/>
                          </a:solidFill>
                        </a:rPr>
                        <a:t>Age 21-22</a:t>
                      </a:r>
                      <a:endParaRPr lang="en-GB" sz="1600" dirty="0">
                        <a:solidFill>
                          <a:sysClr val="windowText" lastClr="000000"/>
                        </a:solidFill>
                      </a:endParaRPr>
                    </a:p>
                  </a:txBody>
                  <a:tcPr/>
                </a:tc>
                <a:tc>
                  <a:txBody>
                    <a:bodyPr/>
                    <a:lstStyle/>
                    <a:p>
                      <a:r>
                        <a:rPr lang="en-US" sz="1600" dirty="0">
                          <a:solidFill>
                            <a:sysClr val="windowText" lastClr="000000"/>
                          </a:solidFill>
                        </a:rPr>
                        <a:t>Age 18-20</a:t>
                      </a:r>
                      <a:endParaRPr lang="en-GB" sz="1600" dirty="0">
                        <a:solidFill>
                          <a:sysClr val="windowText" lastClr="000000"/>
                        </a:solidFill>
                      </a:endParaRPr>
                    </a:p>
                  </a:txBody>
                  <a:tcPr/>
                </a:tc>
                <a:tc>
                  <a:txBody>
                    <a:bodyPr/>
                    <a:lstStyle/>
                    <a:p>
                      <a:r>
                        <a:rPr lang="en-US" sz="1600" dirty="0">
                          <a:solidFill>
                            <a:sysClr val="windowText" lastClr="000000"/>
                          </a:solidFill>
                        </a:rPr>
                        <a:t>Under 18</a:t>
                      </a:r>
                      <a:endParaRPr lang="en-GB" sz="1600" dirty="0">
                        <a:solidFill>
                          <a:sysClr val="windowText" lastClr="000000"/>
                        </a:solidFill>
                      </a:endParaRPr>
                    </a:p>
                  </a:txBody>
                  <a:tcPr/>
                </a:tc>
                <a:tc>
                  <a:txBody>
                    <a:bodyPr/>
                    <a:lstStyle/>
                    <a:p>
                      <a:r>
                        <a:rPr lang="en-US" sz="1600" dirty="0">
                          <a:solidFill>
                            <a:sysClr val="windowText" lastClr="000000"/>
                          </a:solidFill>
                        </a:rPr>
                        <a:t>Apprentice</a:t>
                      </a:r>
                      <a:endParaRPr lang="en-GB" sz="1600" dirty="0">
                        <a:solidFill>
                          <a:sysClr val="windowText" lastClr="000000"/>
                        </a:solidFill>
                      </a:endParaRPr>
                    </a:p>
                  </a:txBody>
                  <a:tcPr/>
                </a:tc>
                <a:extLst>
                  <a:ext uri="{0D108BD9-81ED-4DB2-BD59-A6C34878D82A}">
                    <a16:rowId xmlns:a16="http://schemas.microsoft.com/office/drawing/2014/main" val="1431454238"/>
                  </a:ext>
                </a:extLst>
              </a:tr>
              <a:tr h="370840">
                <a:tc>
                  <a:txBody>
                    <a:bodyPr/>
                    <a:lstStyle/>
                    <a:p>
                      <a:r>
                        <a:rPr lang="en-US" dirty="0"/>
                        <a:t>April 2023</a:t>
                      </a:r>
                      <a:endParaRPr lang="en-GB" dirty="0"/>
                    </a:p>
                  </a:txBody>
                  <a:tcPr/>
                </a:tc>
                <a:tc>
                  <a:txBody>
                    <a:bodyPr/>
                    <a:lstStyle/>
                    <a:p>
                      <a:r>
                        <a:rPr lang="en-US" dirty="0"/>
                        <a:t>£10.42</a:t>
                      </a:r>
                      <a:endParaRPr lang="en-GB" dirty="0"/>
                    </a:p>
                  </a:txBody>
                  <a:tcPr/>
                </a:tc>
                <a:tc>
                  <a:txBody>
                    <a:bodyPr/>
                    <a:lstStyle/>
                    <a:p>
                      <a:r>
                        <a:rPr lang="en-US" dirty="0"/>
                        <a:t>£10.18</a:t>
                      </a:r>
                      <a:endParaRPr lang="en-GB" dirty="0"/>
                    </a:p>
                  </a:txBody>
                  <a:tcPr/>
                </a:tc>
                <a:tc>
                  <a:txBody>
                    <a:bodyPr/>
                    <a:lstStyle/>
                    <a:p>
                      <a:r>
                        <a:rPr lang="en-US" dirty="0"/>
                        <a:t>£7.49</a:t>
                      </a:r>
                      <a:endParaRPr lang="en-GB" dirty="0"/>
                    </a:p>
                  </a:txBody>
                  <a:tcPr/>
                </a:tc>
                <a:tc>
                  <a:txBody>
                    <a:bodyPr/>
                    <a:lstStyle/>
                    <a:p>
                      <a:r>
                        <a:rPr lang="en-US" dirty="0"/>
                        <a:t>£5.28</a:t>
                      </a:r>
                      <a:endParaRPr lang="en-GB" dirty="0"/>
                    </a:p>
                  </a:txBody>
                  <a:tcPr/>
                </a:tc>
                <a:tc>
                  <a:txBody>
                    <a:bodyPr/>
                    <a:lstStyle/>
                    <a:p>
                      <a:r>
                        <a:rPr lang="en-US" dirty="0"/>
                        <a:t>£5.28</a:t>
                      </a:r>
                      <a:endParaRPr lang="en-GB" dirty="0"/>
                    </a:p>
                  </a:txBody>
                  <a:tcPr/>
                </a:tc>
                <a:extLst>
                  <a:ext uri="{0D108BD9-81ED-4DB2-BD59-A6C34878D82A}">
                    <a16:rowId xmlns:a16="http://schemas.microsoft.com/office/drawing/2014/main" val="1587578097"/>
                  </a:ext>
                </a:extLst>
              </a:tr>
            </a:tbl>
          </a:graphicData>
        </a:graphic>
      </p:graphicFrame>
    </p:spTree>
    <p:extLst>
      <p:ext uri="{BB962C8B-B14F-4D97-AF65-F5344CB8AC3E}">
        <p14:creationId xmlns:p14="http://schemas.microsoft.com/office/powerpoint/2010/main" val="19291428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A12C28-0E75-44C8-A13E-454E8B861B5F}"/>
              </a:ext>
            </a:extLst>
          </p:cNvPr>
          <p:cNvSpPr>
            <a:spLocks noGrp="1"/>
          </p:cNvSpPr>
          <p:nvPr>
            <p:ph sz="quarter" idx="10"/>
          </p:nvPr>
        </p:nvSpPr>
        <p:spPr>
          <a:xfrm>
            <a:off x="457200" y="1512000"/>
            <a:ext cx="8229600" cy="4509288"/>
          </a:xfrm>
        </p:spPr>
        <p:txBody>
          <a:bodyPr/>
          <a:lstStyle/>
          <a:p>
            <a:r>
              <a:rPr lang="en-GB" dirty="0"/>
              <a:t>Employees are entitled to </a:t>
            </a:r>
            <a:r>
              <a:rPr lang="en-GB" b="1" dirty="0"/>
              <a:t>holiday pay</a:t>
            </a:r>
            <a:r>
              <a:rPr lang="en-GB" dirty="0"/>
              <a:t>, </a:t>
            </a:r>
            <a:r>
              <a:rPr lang="en-GB" b="1" dirty="0"/>
              <a:t>pensions</a:t>
            </a:r>
            <a:r>
              <a:rPr lang="en-GB" dirty="0"/>
              <a:t> and </a:t>
            </a:r>
            <a:r>
              <a:rPr lang="en-GB" b="1" dirty="0"/>
              <a:t>sickness pay</a:t>
            </a:r>
            <a:r>
              <a:rPr lang="en-GB" dirty="0"/>
              <a:t>. These will be stated in the contract of employment. Typically:</a:t>
            </a:r>
          </a:p>
          <a:p>
            <a:pPr marL="342900" indent="-342900">
              <a:buClr>
                <a:srgbClr val="0077E3"/>
              </a:buClr>
              <a:buFont typeface="Arial" panose="020B0604020202020204" pitchFamily="34" charset="0"/>
              <a:buChar char="•"/>
            </a:pPr>
            <a:r>
              <a:rPr lang="en-GB" dirty="0"/>
              <a:t>employees will receive 5.6 weeks holiday (28 days) – 4 weeks (20 days) + bank holidays, national holidays or equivalent (approximately 8 days)</a:t>
            </a:r>
          </a:p>
          <a:p>
            <a:pPr marL="342900" indent="-342900">
              <a:buClr>
                <a:srgbClr val="0077E3"/>
              </a:buClr>
              <a:buFont typeface="Arial" panose="020B0604020202020204" pitchFamily="34" charset="0"/>
              <a:buChar char="•"/>
            </a:pPr>
            <a:r>
              <a:rPr lang="en-GB" dirty="0"/>
              <a:t>the employer will enrol employees in a pension and contribute to it</a:t>
            </a:r>
          </a:p>
          <a:p>
            <a:pPr marL="342900" indent="-342900">
              <a:buClr>
                <a:srgbClr val="0077E3"/>
              </a:buClr>
              <a:buFont typeface="Arial" panose="020B0604020202020204" pitchFamily="34" charset="0"/>
              <a:buChar char="•"/>
            </a:pPr>
            <a:r>
              <a:rPr lang="en-GB" dirty="0"/>
              <a:t>employees will receive </a:t>
            </a:r>
            <a:r>
              <a:rPr lang="en-GB" b="1" dirty="0"/>
              <a:t>Statutory Sick Pay (SSP)</a:t>
            </a:r>
            <a:r>
              <a:rPr lang="en-GB" dirty="0"/>
              <a:t> </a:t>
            </a:r>
          </a:p>
          <a:p>
            <a:pPr marL="342900" indent="-342900">
              <a:buClr>
                <a:srgbClr val="0077E3"/>
              </a:buClr>
              <a:buFont typeface="Arial" panose="020B0604020202020204" pitchFamily="34" charset="0"/>
              <a:buChar char="•"/>
            </a:pPr>
            <a:r>
              <a:rPr lang="en-GB" dirty="0"/>
              <a:t>employees will receive time off for maternity, paternity and adoptions</a:t>
            </a:r>
          </a:p>
          <a:p>
            <a:pPr marL="342900" indent="-342900">
              <a:buClr>
                <a:srgbClr val="0077E3"/>
              </a:buClr>
              <a:buFont typeface="Arial" panose="020B0604020202020204" pitchFamily="34" charset="0"/>
              <a:buChar char="•"/>
            </a:pPr>
            <a:r>
              <a:rPr lang="en-GB" dirty="0"/>
              <a:t>employees have the right to request flexible hours (although this may be turned down).</a:t>
            </a:r>
          </a:p>
        </p:txBody>
      </p:sp>
      <p:sp>
        <p:nvSpPr>
          <p:cNvPr id="2" name="Title 1">
            <a:extLst>
              <a:ext uri="{FF2B5EF4-FFF2-40B4-BE49-F238E27FC236}">
                <a16:creationId xmlns:a16="http://schemas.microsoft.com/office/drawing/2014/main" id="{EDD9A440-C193-6F0B-87C9-17C5F4A63E96}"/>
              </a:ext>
            </a:extLst>
          </p:cNvPr>
          <p:cNvSpPr>
            <a:spLocks noGrp="1"/>
          </p:cNvSpPr>
          <p:nvPr>
            <p:ph type="title"/>
          </p:nvPr>
        </p:nvSpPr>
        <p:spPr>
          <a:xfrm>
            <a:off x="457200" y="1008000"/>
            <a:ext cx="8229600" cy="382588"/>
          </a:xfrm>
        </p:spPr>
        <p:txBody>
          <a:bodyPr/>
          <a:lstStyle/>
          <a:p>
            <a:r>
              <a:rPr lang="en-GB" dirty="0"/>
              <a:t>Holidays, pensions, sickness and working hours</a:t>
            </a:r>
          </a:p>
        </p:txBody>
      </p:sp>
    </p:spTree>
    <p:extLst>
      <p:ext uri="{BB962C8B-B14F-4D97-AF65-F5344CB8AC3E}">
        <p14:creationId xmlns:p14="http://schemas.microsoft.com/office/powerpoint/2010/main" val="233046813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11" ma:contentTypeDescription="Create a new document." ma:contentTypeScope="" ma:versionID="e4ef6b96c9dabef1982affbd20a5f7ff">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d243bc6dae530fedd49c839dbc841408"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68719a6c-9fc0-4287-adae-59b7713c0fdc"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SearchProperties" ma:index="1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5" nillable="true" ma:displayName="Taxonomy Catch All Column" ma:hidden="true" ma:list="{2e4cfa2d-b918-43c9-8dc5-7fa029d6cca6}" ma:internalName="TaxCatchAll" ma:showField="CatchAllData" ma:web="dc27f8d2-3406-4c8c-bba2-d1bd495ca71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aa5bd41-8bfc-4bb4-b44b-3ff9857b89ca">
      <Terms xmlns="http://schemas.microsoft.com/office/infopath/2007/PartnerControls"/>
    </lcf76f155ced4ddcb4097134ff3c332f>
    <TaxCatchAll xmlns="dc27f8d2-3406-4c8c-bba2-d1bd495ca71b" xsi:nil="true"/>
  </documentManagement>
</p:properties>
</file>

<file path=customXml/itemProps1.xml><?xml version="1.0" encoding="utf-8"?>
<ds:datastoreItem xmlns:ds="http://schemas.openxmlformats.org/officeDocument/2006/customXml" ds:itemID="{ECCCB462-5E60-4D63-A6FB-935EEC54F38D}"/>
</file>

<file path=customXml/itemProps2.xml><?xml version="1.0" encoding="utf-8"?>
<ds:datastoreItem xmlns:ds="http://schemas.openxmlformats.org/officeDocument/2006/customXml" ds:itemID="{94A6816B-CA68-4707-B133-0D76E1BAD199}">
  <ds:schemaRefs>
    <ds:schemaRef ds:uri="http://schemas.microsoft.com/sharepoint/v3/contenttype/forms"/>
  </ds:schemaRefs>
</ds:datastoreItem>
</file>

<file path=customXml/itemProps3.xml><?xml version="1.0" encoding="utf-8"?>
<ds:datastoreItem xmlns:ds="http://schemas.openxmlformats.org/officeDocument/2006/customXml" ds:itemID="{9C833BF2-9BFB-4A68-8BD8-AD0B9BF3D994}">
  <ds:schemaRefs>
    <ds:schemaRef ds:uri="http://www.w3.org/XML/1998/namespace"/>
    <ds:schemaRef ds:uri="http://schemas.microsoft.com/office/2006/metadata/properties"/>
    <ds:schemaRef ds:uri="http://schemas.microsoft.com/office/2006/documentManagement/types"/>
    <ds:schemaRef ds:uri="dc27f8d2-3406-4c8c-bba2-d1bd495ca71b"/>
    <ds:schemaRef ds:uri="9aa5bd41-8bfc-4bb4-b44b-3ff9857b89ca"/>
    <ds:schemaRef ds:uri="http://schemas.openxmlformats.org/package/2006/metadata/core-properties"/>
    <ds:schemaRef ds:uri="http://purl.org/dc/elements/1.1/"/>
    <ds:schemaRef ds:uri="http://schemas.microsoft.com/office/infopath/2007/PartnerControls"/>
    <ds:schemaRef ds:uri="http://purl.org/dc/dcmitype/"/>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0</TotalTime>
  <Words>1451</Words>
  <Application>Microsoft Office PowerPoint</Application>
  <PresentationFormat>On-screen Show (4:3)</PresentationFormat>
  <Paragraphs>122</Paragraphs>
  <Slides>17</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Cambria Math</vt:lpstr>
      <vt:lpstr>Lucida Grande</vt:lpstr>
      <vt:lpstr>Times New Roman</vt:lpstr>
      <vt:lpstr>Default Design</vt:lpstr>
      <vt:lpstr>PowerPoint 2: Employment rights</vt:lpstr>
      <vt:lpstr>Learning outcomes</vt:lpstr>
      <vt:lpstr>Being paid</vt:lpstr>
      <vt:lpstr>Hours of work  </vt:lpstr>
      <vt:lpstr>Your turn</vt:lpstr>
      <vt:lpstr>Maximum working hours</vt:lpstr>
      <vt:lpstr>Rest breaks  </vt:lpstr>
      <vt:lpstr>Minimum wages</vt:lpstr>
      <vt:lpstr>Holidays, pensions, sickness and working hours</vt:lpstr>
      <vt:lpstr>Notice periods</vt:lpstr>
      <vt:lpstr>Redundancy pay</vt:lpstr>
      <vt:lpstr>Legislation that supports employment rights</vt:lpstr>
      <vt:lpstr>Employment Rights Act 1996</vt:lpstr>
      <vt:lpstr>Your turn</vt:lpstr>
      <vt:lpstr>National Minimum Wage Act 1998 </vt:lpstr>
      <vt:lpstr>Help! Need advice?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Caroline Howell</cp:lastModifiedBy>
  <cp:revision>158</cp:revision>
  <dcterms:created xsi:type="dcterms:W3CDTF">2013-05-28T00:38:54Z</dcterms:created>
  <dcterms:modified xsi:type="dcterms:W3CDTF">2023-06-13T10:21:57Z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0x010100D445D90F0893B947B9492BB187A28273</vt:lpwstr>
  </property>
</Properties>
</file>