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7"/>
  </p:notesMasterIdLst>
  <p:handoutMasterIdLst>
    <p:handoutMasterId r:id="rId28"/>
  </p:handoutMasterIdLst>
  <p:sldIdLst>
    <p:sldId id="256" r:id="rId5"/>
    <p:sldId id="353" r:id="rId6"/>
    <p:sldId id="328" r:id="rId7"/>
    <p:sldId id="354" r:id="rId8"/>
    <p:sldId id="355" r:id="rId9"/>
    <p:sldId id="331" r:id="rId10"/>
    <p:sldId id="332" r:id="rId11"/>
    <p:sldId id="356" r:id="rId12"/>
    <p:sldId id="342" r:id="rId13"/>
    <p:sldId id="341" r:id="rId14"/>
    <p:sldId id="357" r:id="rId15"/>
    <p:sldId id="343" r:id="rId16"/>
    <p:sldId id="344" r:id="rId17"/>
    <p:sldId id="359" r:id="rId18"/>
    <p:sldId id="364" r:id="rId19"/>
    <p:sldId id="360" r:id="rId20"/>
    <p:sldId id="361" r:id="rId21"/>
    <p:sldId id="351" r:id="rId22"/>
    <p:sldId id="365" r:id="rId23"/>
    <p:sldId id="345" r:id="rId24"/>
    <p:sldId id="348"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 id="{4A5D8D0B-167D-A2E4-4E16-1C185AA256BB}" name="Jonathan Ingoldby" initials="JI" userId="3ce786af281eb57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8805"/>
    <p:restoredTop sz="86395"/>
  </p:normalViewPr>
  <p:slideViewPr>
    <p:cSldViewPr showGuides="1">
      <p:cViewPr varScale="1">
        <p:scale>
          <a:sx n="71" d="100"/>
          <a:sy n="71" d="100"/>
        </p:scale>
        <p:origin x="1205"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29FAC5C-8448-4C95-A88B-C6D03D95F517}"/>
    <pc:docChg chg="custSel addSld delSld modSld">
      <pc:chgData name="Caroline Prodger" userId="e4ef2e75-b60b-401b-8ebe-291bdcf405f4" providerId="ADAL" clId="{829FAC5C-8448-4C95-A88B-C6D03D95F517}" dt="2023-05-11T11:09:19.720" v="1119" actId="20577"/>
      <pc:docMkLst>
        <pc:docMk/>
      </pc:docMkLst>
      <pc:sldChg chg="delCm">
        <pc:chgData name="Caroline Prodger" userId="e4ef2e75-b60b-401b-8ebe-291bdcf405f4" providerId="ADAL" clId="{829FAC5C-8448-4C95-A88B-C6D03D95F517}" dt="2023-05-10T18:30:01.495" v="1015"/>
        <pc:sldMkLst>
          <pc:docMk/>
          <pc:sldMk cId="559603423" sldId="351"/>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829FAC5C-8448-4C95-A88B-C6D03D95F517}" dt="2023-05-10T18:30:01.495" v="1015"/>
              <pc2:cmMkLst xmlns:pc2="http://schemas.microsoft.com/office/powerpoint/2019/9/main/command">
                <pc:docMk/>
                <pc:sldMk cId="559603423" sldId="351"/>
                <pc2:cmMk id="{707144B7-3ADC-4827-931E-7C6D77DECC17}"/>
              </pc2:cmMkLst>
            </pc226:cmChg>
          </p:ext>
        </pc:extLst>
      </pc:sldChg>
      <pc:sldChg chg="modSp del mod">
        <pc:chgData name="Caroline Prodger" userId="e4ef2e75-b60b-401b-8ebe-291bdcf405f4" providerId="ADAL" clId="{829FAC5C-8448-4C95-A88B-C6D03D95F517}" dt="2023-05-10T17:23:56.955" v="1014" actId="2696"/>
        <pc:sldMkLst>
          <pc:docMk/>
          <pc:sldMk cId="3972760756" sldId="352"/>
        </pc:sldMkLst>
        <pc:spChg chg="mod">
          <ac:chgData name="Caroline Prodger" userId="e4ef2e75-b60b-401b-8ebe-291bdcf405f4" providerId="ADAL" clId="{829FAC5C-8448-4C95-A88B-C6D03D95F517}" dt="2023-05-10T16:57:00.151" v="339" actId="20577"/>
          <ac:spMkLst>
            <pc:docMk/>
            <pc:sldMk cId="3972760756" sldId="352"/>
            <ac:spMk id="3" creationId="{F2F56F8A-4AF0-4450-86C7-EC4519278BB8}"/>
          </ac:spMkLst>
        </pc:spChg>
      </pc:sldChg>
      <pc:sldChg chg="addSp delSp modSp mod modNotesTx">
        <pc:chgData name="Caroline Prodger" userId="e4ef2e75-b60b-401b-8ebe-291bdcf405f4" providerId="ADAL" clId="{829FAC5C-8448-4C95-A88B-C6D03D95F517}" dt="2023-05-10T16:53:07.326" v="318" actId="20577"/>
        <pc:sldMkLst>
          <pc:docMk/>
          <pc:sldMk cId="3241118944" sldId="354"/>
        </pc:sldMkLst>
        <pc:spChg chg="mod">
          <ac:chgData name="Caroline Prodger" userId="e4ef2e75-b60b-401b-8ebe-291bdcf405f4" providerId="ADAL" clId="{829FAC5C-8448-4C95-A88B-C6D03D95F517}" dt="2023-05-10T16:48:50.808" v="82" actId="20577"/>
          <ac:spMkLst>
            <pc:docMk/>
            <pc:sldMk cId="3241118944" sldId="354"/>
            <ac:spMk id="2" creationId="{E752564D-2083-D5E1-0F71-C99E03CF0322}"/>
          </ac:spMkLst>
        </pc:spChg>
        <pc:spChg chg="add del mod">
          <ac:chgData name="Caroline Prodger" userId="e4ef2e75-b60b-401b-8ebe-291bdcf405f4" providerId="ADAL" clId="{829FAC5C-8448-4C95-A88B-C6D03D95F517}" dt="2023-05-10T16:47:23.182" v="4" actId="478"/>
          <ac:spMkLst>
            <pc:docMk/>
            <pc:sldMk cId="3241118944" sldId="354"/>
            <ac:spMk id="5" creationId="{055FEFF1-BD7C-E9CD-9A17-ABDC4B948F1C}"/>
          </ac:spMkLst>
        </pc:spChg>
        <pc:picChg chg="del">
          <ac:chgData name="Caroline Prodger" userId="e4ef2e75-b60b-401b-8ebe-291bdcf405f4" providerId="ADAL" clId="{829FAC5C-8448-4C95-A88B-C6D03D95F517}" dt="2023-05-10T16:47:13.903" v="0" actId="478"/>
          <ac:picMkLst>
            <pc:docMk/>
            <pc:sldMk cId="3241118944" sldId="354"/>
            <ac:picMk id="4" creationId="{282857E6-3581-DCC3-8CFD-28E361CB81F5}"/>
          </ac:picMkLst>
        </pc:picChg>
        <pc:picChg chg="add del mod">
          <ac:chgData name="Caroline Prodger" userId="e4ef2e75-b60b-401b-8ebe-291bdcf405f4" providerId="ADAL" clId="{829FAC5C-8448-4C95-A88B-C6D03D95F517}" dt="2023-05-10T16:51:10.224" v="292" actId="478"/>
          <ac:picMkLst>
            <pc:docMk/>
            <pc:sldMk cId="3241118944" sldId="354"/>
            <ac:picMk id="7" creationId="{69F0BF5E-6A59-62C0-D123-D24680CEB04D}"/>
          </ac:picMkLst>
        </pc:picChg>
        <pc:picChg chg="add mod">
          <ac:chgData name="Caroline Prodger" userId="e4ef2e75-b60b-401b-8ebe-291bdcf405f4" providerId="ADAL" clId="{829FAC5C-8448-4C95-A88B-C6D03D95F517}" dt="2023-05-10T16:51:35.537" v="297" actId="1076"/>
          <ac:picMkLst>
            <pc:docMk/>
            <pc:sldMk cId="3241118944" sldId="354"/>
            <ac:picMk id="9" creationId="{9B6C7C53-2388-38E8-1D27-447668EBAB9D}"/>
          </ac:picMkLst>
        </pc:picChg>
      </pc:sldChg>
      <pc:sldChg chg="modSp mod">
        <pc:chgData name="Caroline Prodger" userId="e4ef2e75-b60b-401b-8ebe-291bdcf405f4" providerId="ADAL" clId="{829FAC5C-8448-4C95-A88B-C6D03D95F517}" dt="2023-05-10T18:44:33.133" v="1102" actId="20577"/>
        <pc:sldMkLst>
          <pc:docMk/>
          <pc:sldMk cId="3387922389" sldId="361"/>
        </pc:sldMkLst>
        <pc:spChg chg="mod">
          <ac:chgData name="Caroline Prodger" userId="e4ef2e75-b60b-401b-8ebe-291bdcf405f4" providerId="ADAL" clId="{829FAC5C-8448-4C95-A88B-C6D03D95F517}" dt="2023-05-10T18:44:33.133" v="1102" actId="20577"/>
          <ac:spMkLst>
            <pc:docMk/>
            <pc:sldMk cId="3387922389" sldId="361"/>
            <ac:spMk id="3" creationId="{7549D2EE-9BED-B1FD-F594-F209AB192502}"/>
          </ac:spMkLst>
        </pc:spChg>
      </pc:sldChg>
      <pc:sldChg chg="modSp mod">
        <pc:chgData name="Caroline Prodger" userId="e4ef2e75-b60b-401b-8ebe-291bdcf405f4" providerId="ADAL" clId="{829FAC5C-8448-4C95-A88B-C6D03D95F517}" dt="2023-05-11T11:09:19.720" v="1119" actId="20577"/>
        <pc:sldMkLst>
          <pc:docMk/>
          <pc:sldMk cId="0" sldId="364"/>
        </pc:sldMkLst>
        <pc:spChg chg="mod">
          <ac:chgData name="Caroline Prodger" userId="e4ef2e75-b60b-401b-8ebe-291bdcf405f4" providerId="ADAL" clId="{829FAC5C-8448-4C95-A88B-C6D03D95F517}" dt="2023-05-11T11:09:19.720" v="1119" actId="20577"/>
          <ac:spMkLst>
            <pc:docMk/>
            <pc:sldMk cId="0" sldId="364"/>
            <ac:spMk id="3075" creationId="{00000000-0000-0000-0000-000000000000}"/>
          </ac:spMkLst>
        </pc:spChg>
      </pc:sldChg>
      <pc:sldChg chg="modSp new mod">
        <pc:chgData name="Caroline Prodger" userId="e4ef2e75-b60b-401b-8ebe-291bdcf405f4" providerId="ADAL" clId="{829FAC5C-8448-4C95-A88B-C6D03D95F517}" dt="2023-05-10T17:19:17.655" v="1013" actId="20577"/>
        <pc:sldMkLst>
          <pc:docMk/>
          <pc:sldMk cId="3313031186" sldId="365"/>
        </pc:sldMkLst>
        <pc:spChg chg="mod">
          <ac:chgData name="Caroline Prodger" userId="e4ef2e75-b60b-401b-8ebe-291bdcf405f4" providerId="ADAL" clId="{829FAC5C-8448-4C95-A88B-C6D03D95F517}" dt="2023-05-10T16:58:36.323" v="392" actId="20577"/>
          <ac:spMkLst>
            <pc:docMk/>
            <pc:sldMk cId="3313031186" sldId="365"/>
            <ac:spMk id="2" creationId="{0348548A-2959-1724-7094-AD153EAADC4D}"/>
          </ac:spMkLst>
        </pc:spChg>
        <pc:spChg chg="mod">
          <ac:chgData name="Caroline Prodger" userId="e4ef2e75-b60b-401b-8ebe-291bdcf405f4" providerId="ADAL" clId="{829FAC5C-8448-4C95-A88B-C6D03D95F517}" dt="2023-05-10T17:19:17.655" v="1013" actId="20577"/>
          <ac:spMkLst>
            <pc:docMk/>
            <pc:sldMk cId="3313031186" sldId="365"/>
            <ac:spMk id="3" creationId="{1E2E4AE1-DBCC-EAA8-131B-4467ADCBA5A8}"/>
          </ac:spMkLst>
        </pc:spChg>
      </pc:sldChg>
    </pc:docChg>
  </pc:docChgLst>
  <pc:docChgLst>
    <pc:chgData name="Caroline Prodger" userId="e4ef2e75-b60b-401b-8ebe-291bdcf405f4" providerId="ADAL" clId="{08CE7FAC-E39F-4D5C-AA26-180185161D1B}"/>
    <pc:docChg chg="">
      <pc:chgData name="Caroline Prodger" userId="e4ef2e75-b60b-401b-8ebe-291bdcf405f4" providerId="ADAL" clId="{08CE7FAC-E39F-4D5C-AA26-180185161D1B}" dt="2024-01-11T14:25:30.099" v="0"/>
      <pc:docMkLst>
        <pc:docMk/>
      </pc:docMkLst>
      <pc:sldChg chg="delCm">
        <pc:chgData name="Caroline Prodger" userId="e4ef2e75-b60b-401b-8ebe-291bdcf405f4" providerId="ADAL" clId="{08CE7FAC-E39F-4D5C-AA26-180185161D1B}" dt="2024-01-11T14:25:30.099" v="0"/>
        <pc:sldMkLst>
          <pc:docMk/>
          <pc:sldMk cId="212032324" sldId="344"/>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08CE7FAC-E39F-4D5C-AA26-180185161D1B}" dt="2024-01-11T14:25:30.099" v="0"/>
              <pc2:cmMkLst xmlns:pc2="http://schemas.microsoft.com/office/powerpoint/2019/9/main/command">
                <pc:docMk/>
                <pc:sldMk cId="212032324" sldId="344"/>
                <pc2:cmMk id="{B8F331F2-2AC3-4C4A-92A7-C9A881FD1C5F}"/>
              </pc2:cmMkLst>
            </pc226:cmChg>
          </p:ext>
        </pc:extLst>
      </pc:sldChg>
    </pc:docChg>
  </pc:docChgLst>
  <pc:docChgLst>
    <pc:chgData name="Caroline Prodger" userId="e4ef2e75-b60b-401b-8ebe-291bdcf405f4" providerId="ADAL" clId="{EC54C881-7DA7-4393-A5C2-4BA6B004804C}"/>
    <pc:docChg chg="undo custSel addSld delSld modSld sldOrd">
      <pc:chgData name="Caroline Prodger" userId="e4ef2e75-b60b-401b-8ebe-291bdcf405f4" providerId="ADAL" clId="{EC54C881-7DA7-4393-A5C2-4BA6B004804C}" dt="2023-04-26T14:39:26.452" v="5727" actId="2696"/>
      <pc:docMkLst>
        <pc:docMk/>
      </pc:docMkLst>
      <pc:sldChg chg="modSp mod">
        <pc:chgData name="Caroline Prodger" userId="e4ef2e75-b60b-401b-8ebe-291bdcf405f4" providerId="ADAL" clId="{EC54C881-7DA7-4393-A5C2-4BA6B004804C}" dt="2023-04-24T17:31:44.150" v="88" actId="1076"/>
        <pc:sldMkLst>
          <pc:docMk/>
          <pc:sldMk cId="0" sldId="256"/>
        </pc:sldMkLst>
        <pc:spChg chg="mod">
          <ac:chgData name="Caroline Prodger" userId="e4ef2e75-b60b-401b-8ebe-291bdcf405f4" providerId="ADAL" clId="{EC54C881-7DA7-4393-A5C2-4BA6B004804C}" dt="2023-04-24T17:31:44.150" v="88" actId="1076"/>
          <ac:spMkLst>
            <pc:docMk/>
            <pc:sldMk cId="0" sldId="256"/>
            <ac:spMk id="2053" creationId="{00000000-0000-0000-0000-000000000000}"/>
          </ac:spMkLst>
        </pc:spChg>
        <pc:spChg chg="mod">
          <ac:chgData name="Caroline Prodger" userId="e4ef2e75-b60b-401b-8ebe-291bdcf405f4" providerId="ADAL" clId="{EC54C881-7DA7-4393-A5C2-4BA6B004804C}" dt="2023-04-24T17:31:37.306" v="87" actId="20577"/>
          <ac:spMkLst>
            <pc:docMk/>
            <pc:sldMk cId="0" sldId="256"/>
            <ac:spMk id="2054" creationId="{00000000-0000-0000-0000-000000000000}"/>
          </ac:spMkLst>
        </pc:spChg>
      </pc:sldChg>
      <pc:sldChg chg="delSp modSp mod">
        <pc:chgData name="Caroline Prodger" userId="e4ef2e75-b60b-401b-8ebe-291bdcf405f4" providerId="ADAL" clId="{EC54C881-7DA7-4393-A5C2-4BA6B004804C}" dt="2023-04-26T11:55:05.139" v="5102" actId="20577"/>
        <pc:sldMkLst>
          <pc:docMk/>
          <pc:sldMk cId="0" sldId="328"/>
        </pc:sldMkLst>
        <pc:spChg chg="mod">
          <ac:chgData name="Caroline Prodger" userId="e4ef2e75-b60b-401b-8ebe-291bdcf405f4" providerId="ADAL" clId="{EC54C881-7DA7-4393-A5C2-4BA6B004804C}" dt="2023-04-26T11:55:05.139" v="5102" actId="20577"/>
          <ac:spMkLst>
            <pc:docMk/>
            <pc:sldMk cId="0" sldId="328"/>
            <ac:spMk id="3075" creationId="{00000000-0000-0000-0000-000000000000}"/>
          </ac:spMkLst>
        </pc:spChg>
        <pc:picChg chg="del">
          <ac:chgData name="Caroline Prodger" userId="e4ef2e75-b60b-401b-8ebe-291bdcf405f4" providerId="ADAL" clId="{EC54C881-7DA7-4393-A5C2-4BA6B004804C}" dt="2023-04-24T17:38:58.461" v="312" actId="21"/>
          <ac:picMkLst>
            <pc:docMk/>
            <pc:sldMk cId="0" sldId="328"/>
            <ac:picMk id="2" creationId="{00000000-0000-0000-0000-000000000000}"/>
          </ac:picMkLst>
        </pc:picChg>
      </pc:sldChg>
      <pc:sldChg chg="addSp modSp mod modNotesTx">
        <pc:chgData name="Caroline Prodger" userId="e4ef2e75-b60b-401b-8ebe-291bdcf405f4" providerId="ADAL" clId="{EC54C881-7DA7-4393-A5C2-4BA6B004804C}" dt="2023-04-26T11:57:44.932" v="5136" actId="14100"/>
        <pc:sldMkLst>
          <pc:docMk/>
          <pc:sldMk cId="0" sldId="331"/>
        </pc:sldMkLst>
        <pc:spChg chg="mod">
          <ac:chgData name="Caroline Prodger" userId="e4ef2e75-b60b-401b-8ebe-291bdcf405f4" providerId="ADAL" clId="{EC54C881-7DA7-4393-A5C2-4BA6B004804C}" dt="2023-04-25T10:28:30.310" v="719" actId="20577"/>
          <ac:spMkLst>
            <pc:docMk/>
            <pc:sldMk cId="0" sldId="331"/>
            <ac:spMk id="2" creationId="{00000000-0000-0000-0000-000000000000}"/>
          </ac:spMkLst>
        </pc:spChg>
        <pc:spChg chg="mod">
          <ac:chgData name="Caroline Prodger" userId="e4ef2e75-b60b-401b-8ebe-291bdcf405f4" providerId="ADAL" clId="{EC54C881-7DA7-4393-A5C2-4BA6B004804C}" dt="2023-04-26T11:57:44.932" v="5136" actId="14100"/>
          <ac:spMkLst>
            <pc:docMk/>
            <pc:sldMk cId="0" sldId="331"/>
            <ac:spMk id="3" creationId="{00000000-0000-0000-0000-000000000000}"/>
          </ac:spMkLst>
        </pc:spChg>
        <pc:picChg chg="add mod">
          <ac:chgData name="Caroline Prodger" userId="e4ef2e75-b60b-401b-8ebe-291bdcf405f4" providerId="ADAL" clId="{EC54C881-7DA7-4393-A5C2-4BA6B004804C}" dt="2023-04-26T11:57:41.184" v="5135" actId="14100"/>
          <ac:picMkLst>
            <pc:docMk/>
            <pc:sldMk cId="0" sldId="331"/>
            <ac:picMk id="5" creationId="{9763E37A-4F93-A254-E027-ED1B632E2F56}"/>
          </ac:picMkLst>
        </pc:picChg>
      </pc:sldChg>
      <pc:sldChg chg="addSp delSp modSp mod">
        <pc:chgData name="Caroline Prodger" userId="e4ef2e75-b60b-401b-8ebe-291bdcf405f4" providerId="ADAL" clId="{EC54C881-7DA7-4393-A5C2-4BA6B004804C}" dt="2023-04-26T12:03:07.918" v="5391" actId="20577"/>
        <pc:sldMkLst>
          <pc:docMk/>
          <pc:sldMk cId="0" sldId="332"/>
        </pc:sldMkLst>
        <pc:spChg chg="mod">
          <ac:chgData name="Caroline Prodger" userId="e4ef2e75-b60b-401b-8ebe-291bdcf405f4" providerId="ADAL" clId="{EC54C881-7DA7-4393-A5C2-4BA6B004804C}" dt="2023-04-25T10:35:30.988" v="806" actId="20577"/>
          <ac:spMkLst>
            <pc:docMk/>
            <pc:sldMk cId="0" sldId="332"/>
            <ac:spMk id="2" creationId="{00000000-0000-0000-0000-000000000000}"/>
          </ac:spMkLst>
        </pc:spChg>
        <pc:spChg chg="mod">
          <ac:chgData name="Caroline Prodger" userId="e4ef2e75-b60b-401b-8ebe-291bdcf405f4" providerId="ADAL" clId="{EC54C881-7DA7-4393-A5C2-4BA6B004804C}" dt="2023-04-26T12:03:07.918" v="5391" actId="20577"/>
          <ac:spMkLst>
            <pc:docMk/>
            <pc:sldMk cId="0" sldId="332"/>
            <ac:spMk id="3" creationId="{00000000-0000-0000-0000-000000000000}"/>
          </ac:spMkLst>
        </pc:spChg>
        <pc:spChg chg="add del">
          <ac:chgData name="Caroline Prodger" userId="e4ef2e75-b60b-401b-8ebe-291bdcf405f4" providerId="ADAL" clId="{EC54C881-7DA7-4393-A5C2-4BA6B004804C}" dt="2023-04-25T10:36:15.156" v="838" actId="22"/>
          <ac:spMkLst>
            <pc:docMk/>
            <pc:sldMk cId="0" sldId="332"/>
            <ac:spMk id="5" creationId="{48620E2B-243B-83C5-AD01-560C7F055D5F}"/>
          </ac:spMkLst>
        </pc:spChg>
        <pc:picChg chg="mod">
          <ac:chgData name="Caroline Prodger" userId="e4ef2e75-b60b-401b-8ebe-291bdcf405f4" providerId="ADAL" clId="{EC54C881-7DA7-4393-A5C2-4BA6B004804C}" dt="2023-04-26T12:00:56.305" v="5285" actId="14100"/>
          <ac:picMkLst>
            <pc:docMk/>
            <pc:sldMk cId="0" sldId="332"/>
            <ac:picMk id="1026" creationId="{00000000-0000-0000-0000-000000000000}"/>
          </ac:picMkLst>
        </pc:picChg>
      </pc:sldChg>
      <pc:sldChg chg="modSp mod">
        <pc:chgData name="Caroline Prodger" userId="e4ef2e75-b60b-401b-8ebe-291bdcf405f4" providerId="ADAL" clId="{EC54C881-7DA7-4393-A5C2-4BA6B004804C}" dt="2023-04-26T12:45:44.061" v="5572" actId="255"/>
        <pc:sldMkLst>
          <pc:docMk/>
          <pc:sldMk cId="1427945322" sldId="341"/>
        </pc:sldMkLst>
        <pc:spChg chg="mod">
          <ac:chgData name="Caroline Prodger" userId="e4ef2e75-b60b-401b-8ebe-291bdcf405f4" providerId="ADAL" clId="{EC54C881-7DA7-4393-A5C2-4BA6B004804C}" dt="2023-04-25T10:54:12.434" v="1559" actId="20577"/>
          <ac:spMkLst>
            <pc:docMk/>
            <pc:sldMk cId="1427945322" sldId="341"/>
            <ac:spMk id="2" creationId="{00000000-0000-0000-0000-000000000000}"/>
          </ac:spMkLst>
        </pc:spChg>
        <pc:spChg chg="mod">
          <ac:chgData name="Caroline Prodger" userId="e4ef2e75-b60b-401b-8ebe-291bdcf405f4" providerId="ADAL" clId="{EC54C881-7DA7-4393-A5C2-4BA6B004804C}" dt="2023-04-26T12:45:44.061" v="5572" actId="255"/>
          <ac:spMkLst>
            <pc:docMk/>
            <pc:sldMk cId="1427945322" sldId="341"/>
            <ac:spMk id="3" creationId="{00000000-0000-0000-0000-000000000000}"/>
          </ac:spMkLst>
        </pc:spChg>
        <pc:picChg chg="mod">
          <ac:chgData name="Caroline Prodger" userId="e4ef2e75-b60b-401b-8ebe-291bdcf405f4" providerId="ADAL" clId="{EC54C881-7DA7-4393-A5C2-4BA6B004804C}" dt="2023-04-25T10:51:02.836" v="1415" actId="1076"/>
          <ac:picMkLst>
            <pc:docMk/>
            <pc:sldMk cId="1427945322" sldId="341"/>
            <ac:picMk id="2050" creationId="{00000000-0000-0000-0000-000000000000}"/>
          </ac:picMkLst>
        </pc:picChg>
      </pc:sldChg>
      <pc:sldChg chg="modSp mod">
        <pc:chgData name="Caroline Prodger" userId="e4ef2e75-b60b-401b-8ebe-291bdcf405f4" providerId="ADAL" clId="{EC54C881-7DA7-4393-A5C2-4BA6B004804C}" dt="2023-04-26T12:06:21.572" v="5571" actId="20577"/>
        <pc:sldMkLst>
          <pc:docMk/>
          <pc:sldMk cId="771423970" sldId="342"/>
        </pc:sldMkLst>
        <pc:spChg chg="mod">
          <ac:chgData name="Caroline Prodger" userId="e4ef2e75-b60b-401b-8ebe-291bdcf405f4" providerId="ADAL" clId="{EC54C881-7DA7-4393-A5C2-4BA6B004804C}" dt="2023-04-26T12:05:28.910" v="5525" actId="20577"/>
          <ac:spMkLst>
            <pc:docMk/>
            <pc:sldMk cId="771423970" sldId="342"/>
            <ac:spMk id="2" creationId="{00000000-0000-0000-0000-000000000000}"/>
          </ac:spMkLst>
        </pc:spChg>
        <pc:spChg chg="mod">
          <ac:chgData name="Caroline Prodger" userId="e4ef2e75-b60b-401b-8ebe-291bdcf405f4" providerId="ADAL" clId="{EC54C881-7DA7-4393-A5C2-4BA6B004804C}" dt="2023-04-26T12:06:21.572" v="5571" actId="20577"/>
          <ac:spMkLst>
            <pc:docMk/>
            <pc:sldMk cId="771423970" sldId="342"/>
            <ac:spMk id="3" creationId="{00000000-0000-0000-0000-000000000000}"/>
          </ac:spMkLst>
        </pc:spChg>
      </pc:sldChg>
      <pc:sldChg chg="addSp modSp mod">
        <pc:chgData name="Caroline Prodger" userId="e4ef2e75-b60b-401b-8ebe-291bdcf405f4" providerId="ADAL" clId="{EC54C881-7DA7-4393-A5C2-4BA6B004804C}" dt="2023-04-25T13:23:20.757" v="1822" actId="20577"/>
        <pc:sldMkLst>
          <pc:docMk/>
          <pc:sldMk cId="485819321" sldId="343"/>
        </pc:sldMkLst>
        <pc:spChg chg="mod">
          <ac:chgData name="Caroline Prodger" userId="e4ef2e75-b60b-401b-8ebe-291bdcf405f4" providerId="ADAL" clId="{EC54C881-7DA7-4393-A5C2-4BA6B004804C}" dt="2023-04-25T13:21:19.168" v="1743" actId="20577"/>
          <ac:spMkLst>
            <pc:docMk/>
            <pc:sldMk cId="485819321" sldId="343"/>
            <ac:spMk id="3" creationId="{00000000-0000-0000-0000-000000000000}"/>
          </ac:spMkLst>
        </pc:spChg>
        <pc:spChg chg="add mod">
          <ac:chgData name="Caroline Prodger" userId="e4ef2e75-b60b-401b-8ebe-291bdcf405f4" providerId="ADAL" clId="{EC54C881-7DA7-4393-A5C2-4BA6B004804C}" dt="2023-04-25T13:23:20.757" v="1822" actId="20577"/>
          <ac:spMkLst>
            <pc:docMk/>
            <pc:sldMk cId="485819321" sldId="343"/>
            <ac:spMk id="5" creationId="{17138535-1CC3-8821-D7DA-9AAD63A9CDB3}"/>
          </ac:spMkLst>
        </pc:spChg>
        <pc:picChg chg="mod">
          <ac:chgData name="Caroline Prodger" userId="e4ef2e75-b60b-401b-8ebe-291bdcf405f4" providerId="ADAL" clId="{EC54C881-7DA7-4393-A5C2-4BA6B004804C}" dt="2023-04-25T10:58:33.907" v="1736" actId="1076"/>
          <ac:picMkLst>
            <pc:docMk/>
            <pc:sldMk cId="485819321" sldId="343"/>
            <ac:picMk id="3074" creationId="{00000000-0000-0000-0000-000000000000}"/>
          </ac:picMkLst>
        </pc:picChg>
      </pc:sldChg>
      <pc:sldChg chg="modSp mod">
        <pc:chgData name="Caroline Prodger" userId="e4ef2e75-b60b-401b-8ebe-291bdcf405f4" providerId="ADAL" clId="{EC54C881-7DA7-4393-A5C2-4BA6B004804C}" dt="2023-04-26T12:47:33.034" v="5611" actId="20577"/>
        <pc:sldMkLst>
          <pc:docMk/>
          <pc:sldMk cId="212032324" sldId="344"/>
        </pc:sldMkLst>
        <pc:spChg chg="mod">
          <ac:chgData name="Caroline Prodger" userId="e4ef2e75-b60b-401b-8ebe-291bdcf405f4" providerId="ADAL" clId="{EC54C881-7DA7-4393-A5C2-4BA6B004804C}" dt="2023-04-26T12:47:33.034" v="5611" actId="20577"/>
          <ac:spMkLst>
            <pc:docMk/>
            <pc:sldMk cId="212032324" sldId="344"/>
            <ac:spMk id="3" creationId="{00000000-0000-0000-0000-000000000000}"/>
          </ac:spMkLst>
        </pc:spChg>
        <pc:spChg chg="mod">
          <ac:chgData name="Caroline Prodger" userId="e4ef2e75-b60b-401b-8ebe-291bdcf405f4" providerId="ADAL" clId="{EC54C881-7DA7-4393-A5C2-4BA6B004804C}" dt="2023-04-25T13:28:48.941" v="1879" actId="20577"/>
          <ac:spMkLst>
            <pc:docMk/>
            <pc:sldMk cId="212032324" sldId="344"/>
            <ac:spMk id="4" creationId="{00000000-0000-0000-0000-000000000000}"/>
          </ac:spMkLst>
        </pc:spChg>
      </pc:sldChg>
      <pc:sldChg chg="modSp mod modNotesTx">
        <pc:chgData name="Caroline Prodger" userId="e4ef2e75-b60b-401b-8ebe-291bdcf405f4" providerId="ADAL" clId="{EC54C881-7DA7-4393-A5C2-4BA6B004804C}" dt="2023-04-26T12:49:41.669" v="5615" actId="20577"/>
        <pc:sldMkLst>
          <pc:docMk/>
          <pc:sldMk cId="3272275651" sldId="345"/>
        </pc:sldMkLst>
        <pc:spChg chg="mod">
          <ac:chgData name="Caroline Prodger" userId="e4ef2e75-b60b-401b-8ebe-291bdcf405f4" providerId="ADAL" clId="{EC54C881-7DA7-4393-A5C2-4BA6B004804C}" dt="2023-04-26T11:42:49.527" v="4480" actId="20577"/>
          <ac:spMkLst>
            <pc:docMk/>
            <pc:sldMk cId="3272275651" sldId="345"/>
            <ac:spMk id="2" creationId="{00000000-0000-0000-0000-000000000000}"/>
          </ac:spMkLst>
        </pc:spChg>
        <pc:spChg chg="mod">
          <ac:chgData name="Caroline Prodger" userId="e4ef2e75-b60b-401b-8ebe-291bdcf405f4" providerId="ADAL" clId="{EC54C881-7DA7-4393-A5C2-4BA6B004804C}" dt="2023-04-26T12:49:41.669" v="5615" actId="20577"/>
          <ac:spMkLst>
            <pc:docMk/>
            <pc:sldMk cId="3272275651" sldId="345"/>
            <ac:spMk id="3" creationId="{00000000-0000-0000-0000-000000000000}"/>
          </ac:spMkLst>
        </pc:spChg>
      </pc:sldChg>
      <pc:sldChg chg="modSp del mod">
        <pc:chgData name="Caroline Prodger" userId="e4ef2e75-b60b-401b-8ebe-291bdcf405f4" providerId="ADAL" clId="{EC54C881-7DA7-4393-A5C2-4BA6B004804C}" dt="2023-04-26T11:12:05.906" v="3793" actId="2696"/>
        <pc:sldMkLst>
          <pc:docMk/>
          <pc:sldMk cId="2097004475" sldId="346"/>
        </pc:sldMkLst>
        <pc:spChg chg="mod">
          <ac:chgData name="Caroline Prodger" userId="e4ef2e75-b60b-401b-8ebe-291bdcf405f4" providerId="ADAL" clId="{EC54C881-7DA7-4393-A5C2-4BA6B004804C}" dt="2023-04-25T15:41:45.782" v="3537" actId="20577"/>
          <ac:spMkLst>
            <pc:docMk/>
            <pc:sldMk cId="2097004475" sldId="346"/>
            <ac:spMk id="3" creationId="{00000000-0000-0000-0000-000000000000}"/>
          </ac:spMkLst>
        </pc:spChg>
      </pc:sldChg>
      <pc:sldChg chg="delSp modSp mod">
        <pc:chgData name="Caroline Prodger" userId="e4ef2e75-b60b-401b-8ebe-291bdcf405f4" providerId="ADAL" clId="{EC54C881-7DA7-4393-A5C2-4BA6B004804C}" dt="2023-04-26T11:50:28.749" v="4930" actId="20577"/>
        <pc:sldMkLst>
          <pc:docMk/>
          <pc:sldMk cId="1881935834" sldId="348"/>
        </pc:sldMkLst>
        <pc:spChg chg="mod">
          <ac:chgData name="Caroline Prodger" userId="e4ef2e75-b60b-401b-8ebe-291bdcf405f4" providerId="ADAL" clId="{EC54C881-7DA7-4393-A5C2-4BA6B004804C}" dt="2023-04-26T11:44:01.500" v="4524" actId="20577"/>
          <ac:spMkLst>
            <pc:docMk/>
            <pc:sldMk cId="1881935834" sldId="348"/>
            <ac:spMk id="2" creationId="{00000000-0000-0000-0000-000000000000}"/>
          </ac:spMkLst>
        </pc:spChg>
        <pc:spChg chg="mod">
          <ac:chgData name="Caroline Prodger" userId="e4ef2e75-b60b-401b-8ebe-291bdcf405f4" providerId="ADAL" clId="{EC54C881-7DA7-4393-A5C2-4BA6B004804C}" dt="2023-04-26T11:50:28.749" v="4930" actId="20577"/>
          <ac:spMkLst>
            <pc:docMk/>
            <pc:sldMk cId="1881935834" sldId="348"/>
            <ac:spMk id="3" creationId="{00000000-0000-0000-0000-000000000000}"/>
          </ac:spMkLst>
        </pc:spChg>
        <pc:picChg chg="del">
          <ac:chgData name="Caroline Prodger" userId="e4ef2e75-b60b-401b-8ebe-291bdcf405f4" providerId="ADAL" clId="{EC54C881-7DA7-4393-A5C2-4BA6B004804C}" dt="2023-04-26T11:45:23.937" v="4589" actId="478"/>
          <ac:picMkLst>
            <pc:docMk/>
            <pc:sldMk cId="1881935834" sldId="348"/>
            <ac:picMk id="6146" creationId="{00000000-0000-0000-0000-000000000000}"/>
          </ac:picMkLst>
        </pc:picChg>
      </pc:sldChg>
      <pc:sldChg chg="addSp modSp mod addCm">
        <pc:chgData name="Caroline Prodger" userId="e4ef2e75-b60b-401b-8ebe-291bdcf405f4" providerId="ADAL" clId="{EC54C881-7DA7-4393-A5C2-4BA6B004804C}" dt="2023-04-26T12:49:26.113" v="5614"/>
        <pc:sldMkLst>
          <pc:docMk/>
          <pc:sldMk cId="4061580814" sldId="350"/>
        </pc:sldMkLst>
        <pc:spChg chg="mod">
          <ac:chgData name="Caroline Prodger" userId="e4ef2e75-b60b-401b-8ebe-291bdcf405f4" providerId="ADAL" clId="{EC54C881-7DA7-4393-A5C2-4BA6B004804C}" dt="2023-04-26T11:34:18.279" v="4358" actId="20577"/>
          <ac:spMkLst>
            <pc:docMk/>
            <pc:sldMk cId="4061580814" sldId="350"/>
            <ac:spMk id="5" creationId="{00000000-0000-0000-0000-000000000000}"/>
          </ac:spMkLst>
        </pc:spChg>
        <pc:spChg chg="add mod">
          <ac:chgData name="Caroline Prodger" userId="e4ef2e75-b60b-401b-8ebe-291bdcf405f4" providerId="ADAL" clId="{EC54C881-7DA7-4393-A5C2-4BA6B004804C}" dt="2023-04-26T11:34:39.316" v="4363" actId="14100"/>
          <ac:spMkLst>
            <pc:docMk/>
            <pc:sldMk cId="4061580814" sldId="350"/>
            <ac:spMk id="6" creationId="{981B2AEE-9C9B-938C-E711-DC0F31AD00C4}"/>
          </ac:spMkLst>
        </pc:spChg>
        <pc:picChg chg="mod">
          <ac:chgData name="Caroline Prodger" userId="e4ef2e75-b60b-401b-8ebe-291bdcf405f4" providerId="ADAL" clId="{EC54C881-7DA7-4393-A5C2-4BA6B004804C}" dt="2023-04-26T11:34:42.533" v="4364" actId="1076"/>
          <ac:picMkLst>
            <pc:docMk/>
            <pc:sldMk cId="4061580814" sldId="350"/>
            <ac:picMk id="4" creationId="{00000000-0000-0000-0000-000000000000}"/>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EC54C881-7DA7-4393-A5C2-4BA6B004804C}" dt="2023-04-26T12:49:26.113" v="5614"/>
              <pc2:cmMkLst xmlns:pc2="http://schemas.microsoft.com/office/powerpoint/2019/9/main/command">
                <pc:docMk/>
                <pc:sldMk cId="4061580814" sldId="350"/>
                <pc2:cmMk id="{A9F2C0E1-633F-446A-A259-7DF07AF8D005}"/>
              </pc2:cmMkLst>
            </pc226:cmChg>
          </p:ext>
        </pc:extLst>
      </pc:sldChg>
      <pc:sldChg chg="modSp mod addCm">
        <pc:chgData name="Caroline Prodger" userId="e4ef2e75-b60b-401b-8ebe-291bdcf405f4" providerId="ADAL" clId="{EC54C881-7DA7-4393-A5C2-4BA6B004804C}" dt="2023-04-26T11:41:50.115" v="4461" actId="20577"/>
        <pc:sldMkLst>
          <pc:docMk/>
          <pc:sldMk cId="559603423" sldId="351"/>
        </pc:sldMkLst>
        <pc:spChg chg="mod">
          <ac:chgData name="Caroline Prodger" userId="e4ef2e75-b60b-401b-8ebe-291bdcf405f4" providerId="ADAL" clId="{EC54C881-7DA7-4393-A5C2-4BA6B004804C}" dt="2023-04-26T11:41:50.115" v="4461" actId="20577"/>
          <ac:spMkLst>
            <pc:docMk/>
            <pc:sldMk cId="559603423" sldId="351"/>
            <ac:spMk id="3" creationId="{00000000-0000-0000-0000-000000000000}"/>
          </ac:spMkLst>
        </pc:spChg>
        <pc:picChg chg="mod">
          <ac:chgData name="Caroline Prodger" userId="e4ef2e75-b60b-401b-8ebe-291bdcf405f4" providerId="ADAL" clId="{EC54C881-7DA7-4393-A5C2-4BA6B004804C}" dt="2023-04-26T11:37:44.965" v="4421" actId="14100"/>
          <ac:picMkLst>
            <pc:docMk/>
            <pc:sldMk cId="559603423" sldId="351"/>
            <ac:picMk id="1026" creationId="{00000000-0000-0000-0000-000000000000}"/>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EC54C881-7DA7-4393-A5C2-4BA6B004804C}" dt="2023-04-26T11:41:19.844" v="4442"/>
              <pc2:cmMkLst xmlns:pc2="http://schemas.microsoft.com/office/powerpoint/2019/9/main/command">
                <pc:docMk/>
                <pc:sldMk cId="559603423" sldId="351"/>
                <pc2:cmMk id="{707144B7-3ADC-4827-931E-7C6D77DECC17}"/>
              </pc2:cmMkLst>
            </pc226:cmChg>
          </p:ext>
        </pc:extLst>
      </pc:sldChg>
      <pc:sldChg chg="modSp mod ord">
        <pc:chgData name="Caroline Prodger" userId="e4ef2e75-b60b-401b-8ebe-291bdcf405f4" providerId="ADAL" clId="{EC54C881-7DA7-4393-A5C2-4BA6B004804C}" dt="2023-04-26T14:38:44.540" v="5725" actId="20577"/>
        <pc:sldMkLst>
          <pc:docMk/>
          <pc:sldMk cId="3972760756" sldId="352"/>
        </pc:sldMkLst>
        <pc:spChg chg="mod">
          <ac:chgData name="Caroline Prodger" userId="e4ef2e75-b60b-401b-8ebe-291bdcf405f4" providerId="ADAL" clId="{EC54C881-7DA7-4393-A5C2-4BA6B004804C}" dt="2023-04-26T14:38:44.540" v="5725" actId="20577"/>
          <ac:spMkLst>
            <pc:docMk/>
            <pc:sldMk cId="3972760756" sldId="352"/>
            <ac:spMk id="3" creationId="{F2F56F8A-4AF0-4450-86C7-EC4519278BB8}"/>
          </ac:spMkLst>
        </pc:spChg>
      </pc:sldChg>
      <pc:sldChg chg="addSp modSp new mod modNotesTx">
        <pc:chgData name="Caroline Prodger" userId="e4ef2e75-b60b-401b-8ebe-291bdcf405f4" providerId="ADAL" clId="{EC54C881-7DA7-4393-A5C2-4BA6B004804C}" dt="2023-04-26T11:53:54.240" v="5085" actId="1076"/>
        <pc:sldMkLst>
          <pc:docMk/>
          <pc:sldMk cId="1029437062" sldId="353"/>
        </pc:sldMkLst>
        <pc:spChg chg="mod">
          <ac:chgData name="Caroline Prodger" userId="e4ef2e75-b60b-401b-8ebe-291bdcf405f4" providerId="ADAL" clId="{EC54C881-7DA7-4393-A5C2-4BA6B004804C}" dt="2023-04-24T17:30:56.973" v="17" actId="20577"/>
          <ac:spMkLst>
            <pc:docMk/>
            <pc:sldMk cId="1029437062" sldId="353"/>
            <ac:spMk id="2" creationId="{8A4C72B8-7694-C984-DA57-B17AFB1B063B}"/>
          </ac:spMkLst>
        </pc:spChg>
        <pc:spChg chg="mod">
          <ac:chgData name="Caroline Prodger" userId="e4ef2e75-b60b-401b-8ebe-291bdcf405f4" providerId="ADAL" clId="{EC54C881-7DA7-4393-A5C2-4BA6B004804C}" dt="2023-04-26T11:53:44.906" v="5083" actId="14100"/>
          <ac:spMkLst>
            <pc:docMk/>
            <pc:sldMk cId="1029437062" sldId="353"/>
            <ac:spMk id="3" creationId="{E37B6837-FFDF-C9B1-FCAB-677B0F6B9C57}"/>
          </ac:spMkLst>
        </pc:spChg>
        <pc:spChg chg="add mod">
          <ac:chgData name="Caroline Prodger" userId="e4ef2e75-b60b-401b-8ebe-291bdcf405f4" providerId="ADAL" clId="{EC54C881-7DA7-4393-A5C2-4BA6B004804C}" dt="2023-04-26T11:52:39.756" v="5040" actId="14100"/>
          <ac:spMkLst>
            <pc:docMk/>
            <pc:sldMk cId="1029437062" sldId="353"/>
            <ac:spMk id="7" creationId="{A6CFFFAD-7454-D276-551C-F17B26D57FA1}"/>
          </ac:spMkLst>
        </pc:spChg>
        <pc:picChg chg="add mod">
          <ac:chgData name="Caroline Prodger" userId="e4ef2e75-b60b-401b-8ebe-291bdcf405f4" providerId="ADAL" clId="{EC54C881-7DA7-4393-A5C2-4BA6B004804C}" dt="2023-04-26T11:53:54.240" v="5085" actId="1076"/>
          <ac:picMkLst>
            <pc:docMk/>
            <pc:sldMk cId="1029437062" sldId="353"/>
            <ac:picMk id="5" creationId="{B30632BF-DA4A-35BE-FC22-1D1D3C7D0DFE}"/>
          </ac:picMkLst>
        </pc:picChg>
      </pc:sldChg>
      <pc:sldChg chg="addSp delSp modSp new mod modNotesTx">
        <pc:chgData name="Caroline Prodger" userId="e4ef2e75-b60b-401b-8ebe-291bdcf405f4" providerId="ADAL" clId="{EC54C881-7DA7-4393-A5C2-4BA6B004804C}" dt="2023-04-24T17:43:15.531" v="558" actId="20577"/>
        <pc:sldMkLst>
          <pc:docMk/>
          <pc:sldMk cId="3241118944" sldId="354"/>
        </pc:sldMkLst>
        <pc:spChg chg="mod">
          <ac:chgData name="Caroline Prodger" userId="e4ef2e75-b60b-401b-8ebe-291bdcf405f4" providerId="ADAL" clId="{EC54C881-7DA7-4393-A5C2-4BA6B004804C}" dt="2023-04-24T17:38:51.087" v="311" actId="20577"/>
          <ac:spMkLst>
            <pc:docMk/>
            <pc:sldMk cId="3241118944" sldId="354"/>
            <ac:spMk id="2" creationId="{E752564D-2083-D5E1-0F71-C99E03CF0322}"/>
          </ac:spMkLst>
        </pc:spChg>
        <pc:spChg chg="del">
          <ac:chgData name="Caroline Prodger" userId="e4ef2e75-b60b-401b-8ebe-291bdcf405f4" providerId="ADAL" clId="{EC54C881-7DA7-4393-A5C2-4BA6B004804C}" dt="2023-04-24T17:39:01.738" v="313"/>
          <ac:spMkLst>
            <pc:docMk/>
            <pc:sldMk cId="3241118944" sldId="354"/>
            <ac:spMk id="3" creationId="{1B4289BB-8408-2FCF-81E3-091AAB482ED5}"/>
          </ac:spMkLst>
        </pc:spChg>
        <pc:picChg chg="add mod">
          <ac:chgData name="Caroline Prodger" userId="e4ef2e75-b60b-401b-8ebe-291bdcf405f4" providerId="ADAL" clId="{EC54C881-7DA7-4393-A5C2-4BA6B004804C}" dt="2023-04-24T17:43:05.260" v="552" actId="1076"/>
          <ac:picMkLst>
            <pc:docMk/>
            <pc:sldMk cId="3241118944" sldId="354"/>
            <ac:picMk id="4" creationId="{282857E6-3581-DCC3-8CFD-28E361CB81F5}"/>
          </ac:picMkLst>
        </pc:picChg>
      </pc:sldChg>
      <pc:sldChg chg="addSp modSp new mod ord modNotesTx">
        <pc:chgData name="Caroline Prodger" userId="e4ef2e75-b60b-401b-8ebe-291bdcf405f4" providerId="ADAL" clId="{EC54C881-7DA7-4393-A5C2-4BA6B004804C}" dt="2023-04-26T11:56:45.488" v="5107"/>
        <pc:sldMkLst>
          <pc:docMk/>
          <pc:sldMk cId="20482729" sldId="355"/>
        </pc:sldMkLst>
        <pc:spChg chg="mod">
          <ac:chgData name="Caroline Prodger" userId="e4ef2e75-b60b-401b-8ebe-291bdcf405f4" providerId="ADAL" clId="{EC54C881-7DA7-4393-A5C2-4BA6B004804C}" dt="2023-04-26T11:56:33.935" v="5105" actId="20577"/>
          <ac:spMkLst>
            <pc:docMk/>
            <pc:sldMk cId="20482729" sldId="355"/>
            <ac:spMk id="2" creationId="{D63D9A3B-9D06-CCA1-8BEE-F1136680A08E}"/>
          </ac:spMkLst>
        </pc:spChg>
        <pc:spChg chg="mod">
          <ac:chgData name="Caroline Prodger" userId="e4ef2e75-b60b-401b-8ebe-291bdcf405f4" providerId="ADAL" clId="{EC54C881-7DA7-4393-A5C2-4BA6B004804C}" dt="2023-04-25T10:28:03.295" v="709" actId="20578"/>
          <ac:spMkLst>
            <pc:docMk/>
            <pc:sldMk cId="20482729" sldId="355"/>
            <ac:spMk id="3" creationId="{4BCD8E77-294A-7211-0111-464A34C79E3F}"/>
          </ac:spMkLst>
        </pc:spChg>
        <pc:picChg chg="add mod">
          <ac:chgData name="Caroline Prodger" userId="e4ef2e75-b60b-401b-8ebe-291bdcf405f4" providerId="ADAL" clId="{EC54C881-7DA7-4393-A5C2-4BA6B004804C}" dt="2023-04-25T10:34:22.535" v="786" actId="1076"/>
          <ac:picMkLst>
            <pc:docMk/>
            <pc:sldMk cId="20482729" sldId="355"/>
            <ac:picMk id="5" creationId="{662C5CBA-C5EB-A68A-1AC3-F3B3B7C7423F}"/>
          </ac:picMkLst>
        </pc:picChg>
      </pc:sldChg>
      <pc:sldChg chg="addSp delSp modSp new mod">
        <pc:chgData name="Caroline Prodger" userId="e4ef2e75-b60b-401b-8ebe-291bdcf405f4" providerId="ADAL" clId="{EC54C881-7DA7-4393-A5C2-4BA6B004804C}" dt="2023-04-26T12:05:16.328" v="5521" actId="20577"/>
        <pc:sldMkLst>
          <pc:docMk/>
          <pc:sldMk cId="1339168619" sldId="356"/>
        </pc:sldMkLst>
        <pc:spChg chg="mod">
          <ac:chgData name="Caroline Prodger" userId="e4ef2e75-b60b-401b-8ebe-291bdcf405f4" providerId="ADAL" clId="{EC54C881-7DA7-4393-A5C2-4BA6B004804C}" dt="2023-04-25T10:35:43.303" v="832" actId="20577"/>
          <ac:spMkLst>
            <pc:docMk/>
            <pc:sldMk cId="1339168619" sldId="356"/>
            <ac:spMk id="2" creationId="{478C9677-7B81-7376-1BA4-8763B110A533}"/>
          </ac:spMkLst>
        </pc:spChg>
        <pc:spChg chg="mod">
          <ac:chgData name="Caroline Prodger" userId="e4ef2e75-b60b-401b-8ebe-291bdcf405f4" providerId="ADAL" clId="{EC54C881-7DA7-4393-A5C2-4BA6B004804C}" dt="2023-04-26T12:05:16.328" v="5521" actId="20577"/>
          <ac:spMkLst>
            <pc:docMk/>
            <pc:sldMk cId="1339168619" sldId="356"/>
            <ac:spMk id="3" creationId="{FBA8E366-9602-8350-9A4B-6FB0FCC1B212}"/>
          </ac:spMkLst>
        </pc:spChg>
        <pc:spChg chg="add del">
          <ac:chgData name="Caroline Prodger" userId="e4ef2e75-b60b-401b-8ebe-291bdcf405f4" providerId="ADAL" clId="{EC54C881-7DA7-4393-A5C2-4BA6B004804C}" dt="2023-04-25T10:36:13.707" v="837" actId="22"/>
          <ac:spMkLst>
            <pc:docMk/>
            <pc:sldMk cId="1339168619" sldId="356"/>
            <ac:spMk id="5" creationId="{6FEDC564-6659-E97E-3976-8FFD6EC7B051}"/>
          </ac:spMkLst>
        </pc:spChg>
        <pc:picChg chg="add mod">
          <ac:chgData name="Caroline Prodger" userId="e4ef2e75-b60b-401b-8ebe-291bdcf405f4" providerId="ADAL" clId="{EC54C881-7DA7-4393-A5C2-4BA6B004804C}" dt="2023-04-25T10:40:28.847" v="1144" actId="1076"/>
          <ac:picMkLst>
            <pc:docMk/>
            <pc:sldMk cId="1339168619" sldId="356"/>
            <ac:picMk id="6" creationId="{3C0AADCB-A8CB-56BA-F732-673E7D73E98B}"/>
          </ac:picMkLst>
        </pc:picChg>
      </pc:sldChg>
      <pc:sldChg chg="addSp modSp new mod addCm delCm modCm">
        <pc:chgData name="Caroline Prodger" userId="e4ef2e75-b60b-401b-8ebe-291bdcf405f4" providerId="ADAL" clId="{EC54C881-7DA7-4393-A5C2-4BA6B004804C}" dt="2023-04-25T10:58:19.106" v="1735" actId="14100"/>
        <pc:sldMkLst>
          <pc:docMk/>
          <pc:sldMk cId="2851575019" sldId="357"/>
        </pc:sldMkLst>
        <pc:spChg chg="mod">
          <ac:chgData name="Caroline Prodger" userId="e4ef2e75-b60b-401b-8ebe-291bdcf405f4" providerId="ADAL" clId="{EC54C881-7DA7-4393-A5C2-4BA6B004804C}" dt="2023-04-25T10:54:22.329" v="1568" actId="20577"/>
          <ac:spMkLst>
            <pc:docMk/>
            <pc:sldMk cId="2851575019" sldId="357"/>
            <ac:spMk id="2" creationId="{D9BCCCFD-FD58-809D-B32C-4FD496EA55B6}"/>
          </ac:spMkLst>
        </pc:spChg>
        <pc:spChg chg="mod">
          <ac:chgData name="Caroline Prodger" userId="e4ef2e75-b60b-401b-8ebe-291bdcf405f4" providerId="ADAL" clId="{EC54C881-7DA7-4393-A5C2-4BA6B004804C}" dt="2023-04-25T10:58:19.106" v="1735" actId="14100"/>
          <ac:spMkLst>
            <pc:docMk/>
            <pc:sldMk cId="2851575019" sldId="357"/>
            <ac:spMk id="3" creationId="{E51DE6C7-8A10-560D-2606-A0F00347B9A1}"/>
          </ac:spMkLst>
        </pc:spChg>
        <pc:picChg chg="add mod">
          <ac:chgData name="Caroline Prodger" userId="e4ef2e75-b60b-401b-8ebe-291bdcf405f4" providerId="ADAL" clId="{EC54C881-7DA7-4393-A5C2-4BA6B004804C}" dt="2023-04-25T10:50:55.317" v="1414" actId="1076"/>
          <ac:picMkLst>
            <pc:docMk/>
            <pc:sldMk cId="2851575019" sldId="357"/>
            <ac:picMk id="4" creationId="{41F1882F-1D25-267E-1CE5-FFB786483D92}"/>
          </ac:picMkLst>
        </pc:picChg>
        <pc:extLst>
          <p:ext xmlns:p="http://schemas.openxmlformats.org/presentationml/2006/main" uri="{D6D511B9-2390-475A-947B-AFAB55BFBCF1}">
            <pc226:cmChg xmlns:pc226="http://schemas.microsoft.com/office/powerpoint/2022/06/main/command" chg="add del mod">
              <pc226:chgData name="Caroline Prodger" userId="e4ef2e75-b60b-401b-8ebe-291bdcf405f4" providerId="ADAL" clId="{EC54C881-7DA7-4393-A5C2-4BA6B004804C}" dt="2023-04-25T10:55:46.857" v="1667"/>
              <pc2:cmMkLst xmlns:pc2="http://schemas.microsoft.com/office/powerpoint/2019/9/main/command">
                <pc:docMk/>
                <pc:sldMk cId="2851575019" sldId="357"/>
                <pc2:cmMk id="{412811A9-11B9-43E3-B574-ABA7402537B0}"/>
              </pc2:cmMkLst>
            </pc226:cmChg>
            <pc226:cmChg xmlns:pc226="http://schemas.microsoft.com/office/powerpoint/2022/06/main/command" chg="add mod">
              <pc226:chgData name="Caroline Prodger" userId="e4ef2e75-b60b-401b-8ebe-291bdcf405f4" providerId="ADAL" clId="{EC54C881-7DA7-4393-A5C2-4BA6B004804C}" dt="2023-04-25T10:57:56.866" v="1732" actId="20577"/>
              <pc2:cmMkLst xmlns:pc2="http://schemas.microsoft.com/office/powerpoint/2019/9/main/command">
                <pc:docMk/>
                <pc:sldMk cId="2851575019" sldId="357"/>
                <pc2:cmMk id="{6BB8FAD2-9155-4F79-92D5-2444425E0F98}"/>
              </pc2:cmMkLst>
            </pc226:cmChg>
          </p:ext>
        </pc:extLst>
      </pc:sldChg>
      <pc:sldChg chg="addSp delSp modSp new del mod addCm">
        <pc:chgData name="Caroline Prodger" userId="e4ef2e75-b60b-401b-8ebe-291bdcf405f4" providerId="ADAL" clId="{EC54C881-7DA7-4393-A5C2-4BA6B004804C}" dt="2023-04-26T14:35:50.852" v="5660" actId="2696"/>
        <pc:sldMkLst>
          <pc:docMk/>
          <pc:sldMk cId="2532097557" sldId="358"/>
        </pc:sldMkLst>
        <pc:spChg chg="mod">
          <ac:chgData name="Caroline Prodger" userId="e4ef2e75-b60b-401b-8ebe-291bdcf405f4" providerId="ADAL" clId="{EC54C881-7DA7-4393-A5C2-4BA6B004804C}" dt="2023-04-25T13:32:07.883" v="2068" actId="20577"/>
          <ac:spMkLst>
            <pc:docMk/>
            <pc:sldMk cId="2532097557" sldId="358"/>
            <ac:spMk id="2" creationId="{E3806875-CB4E-0266-240B-EA4632F4C4D6}"/>
          </ac:spMkLst>
        </pc:spChg>
        <pc:spChg chg="mod">
          <ac:chgData name="Caroline Prodger" userId="e4ef2e75-b60b-401b-8ebe-291bdcf405f4" providerId="ADAL" clId="{EC54C881-7DA7-4393-A5C2-4BA6B004804C}" dt="2023-04-26T14:32:40.162" v="5617" actId="21"/>
          <ac:spMkLst>
            <pc:docMk/>
            <pc:sldMk cId="2532097557" sldId="358"/>
            <ac:spMk id="3" creationId="{FE3789FC-00AC-DB77-CCD4-D109EBF65909}"/>
          </ac:spMkLst>
        </pc:spChg>
        <pc:picChg chg="add del mod">
          <ac:chgData name="Caroline Prodger" userId="e4ef2e75-b60b-401b-8ebe-291bdcf405f4" providerId="ADAL" clId="{EC54C881-7DA7-4393-A5C2-4BA6B004804C}" dt="2023-04-26T14:35:36.463" v="5658" actId="21"/>
          <ac:picMkLst>
            <pc:docMk/>
            <pc:sldMk cId="2532097557" sldId="358"/>
            <ac:picMk id="5" creationId="{C2D568AB-B51C-3887-735E-F9213D93A822}"/>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EC54C881-7DA7-4393-A5C2-4BA6B004804C}" dt="2023-04-25T13:40:16.264" v="2069"/>
              <pc2:cmMkLst xmlns:pc2="http://schemas.microsoft.com/office/powerpoint/2019/9/main/command">
                <pc:docMk/>
                <pc:sldMk cId="2532097557" sldId="358"/>
                <pc2:cmMk id="{67E1646F-1271-4EFC-80BE-313D0A028880}"/>
              </pc2:cmMkLst>
            </pc226:cmChg>
          </p:ext>
        </pc:extLst>
      </pc:sldChg>
      <pc:sldChg chg="addSp modSp new mod modNotesTx">
        <pc:chgData name="Caroline Prodger" userId="e4ef2e75-b60b-401b-8ebe-291bdcf405f4" providerId="ADAL" clId="{EC54C881-7DA7-4393-A5C2-4BA6B004804C}" dt="2023-04-26T11:23:24.897" v="4240" actId="20577"/>
        <pc:sldMkLst>
          <pc:docMk/>
          <pc:sldMk cId="2039467162" sldId="359"/>
        </pc:sldMkLst>
        <pc:spChg chg="mod">
          <ac:chgData name="Caroline Prodger" userId="e4ef2e75-b60b-401b-8ebe-291bdcf405f4" providerId="ADAL" clId="{EC54C881-7DA7-4393-A5C2-4BA6B004804C}" dt="2023-04-26T11:23:14.417" v="4239" actId="20577"/>
          <ac:spMkLst>
            <pc:docMk/>
            <pc:sldMk cId="2039467162" sldId="359"/>
            <ac:spMk id="2" creationId="{4B4A6132-DEEC-6E10-62AB-42ADB308B282}"/>
          </ac:spMkLst>
        </pc:spChg>
        <pc:spChg chg="mod">
          <ac:chgData name="Caroline Prodger" userId="e4ef2e75-b60b-401b-8ebe-291bdcf405f4" providerId="ADAL" clId="{EC54C881-7DA7-4393-A5C2-4BA6B004804C}" dt="2023-04-26T11:23:24.897" v="4240" actId="20577"/>
          <ac:spMkLst>
            <pc:docMk/>
            <pc:sldMk cId="2039467162" sldId="359"/>
            <ac:spMk id="3" creationId="{24AE788F-46A3-913D-E29D-FB0C2FCABF76}"/>
          </ac:spMkLst>
        </pc:spChg>
        <pc:picChg chg="add mod">
          <ac:chgData name="Caroline Prodger" userId="e4ef2e75-b60b-401b-8ebe-291bdcf405f4" providerId="ADAL" clId="{EC54C881-7DA7-4393-A5C2-4BA6B004804C}" dt="2023-04-25T13:59:36.350" v="2811" actId="1076"/>
          <ac:picMkLst>
            <pc:docMk/>
            <pc:sldMk cId="2039467162" sldId="359"/>
            <ac:picMk id="5" creationId="{5295C108-D87F-2E83-2210-0CA4EB1F7970}"/>
          </ac:picMkLst>
        </pc:picChg>
      </pc:sldChg>
      <pc:sldChg chg="addSp delSp modSp new mod">
        <pc:chgData name="Caroline Prodger" userId="e4ef2e75-b60b-401b-8ebe-291bdcf405f4" providerId="ADAL" clId="{EC54C881-7DA7-4393-A5C2-4BA6B004804C}" dt="2023-04-26T14:38:26.590" v="5714" actId="1076"/>
        <pc:sldMkLst>
          <pc:docMk/>
          <pc:sldMk cId="2395343725" sldId="360"/>
        </pc:sldMkLst>
        <pc:spChg chg="mod">
          <ac:chgData name="Caroline Prodger" userId="e4ef2e75-b60b-401b-8ebe-291bdcf405f4" providerId="ADAL" clId="{EC54C881-7DA7-4393-A5C2-4BA6B004804C}" dt="2023-04-26T11:07:09.072" v="3631" actId="20577"/>
          <ac:spMkLst>
            <pc:docMk/>
            <pc:sldMk cId="2395343725" sldId="360"/>
            <ac:spMk id="2" creationId="{D307C791-170D-0EF6-72C2-85EA28D77B79}"/>
          </ac:spMkLst>
        </pc:spChg>
        <pc:spChg chg="del">
          <ac:chgData name="Caroline Prodger" userId="e4ef2e75-b60b-401b-8ebe-291bdcf405f4" providerId="ADAL" clId="{EC54C881-7DA7-4393-A5C2-4BA6B004804C}" dt="2023-04-25T15:35:30.655" v="3251"/>
          <ac:spMkLst>
            <pc:docMk/>
            <pc:sldMk cId="2395343725" sldId="360"/>
            <ac:spMk id="3" creationId="{5C41A10A-A7AC-FA07-5316-74968E281C16}"/>
          </ac:spMkLst>
        </pc:spChg>
        <pc:spChg chg="add mod">
          <ac:chgData name="Caroline Prodger" userId="e4ef2e75-b60b-401b-8ebe-291bdcf405f4" providerId="ADAL" clId="{EC54C881-7DA7-4393-A5C2-4BA6B004804C}" dt="2023-04-26T14:38:26.590" v="5714" actId="1076"/>
          <ac:spMkLst>
            <pc:docMk/>
            <pc:sldMk cId="2395343725" sldId="360"/>
            <ac:spMk id="4" creationId="{B8B569B4-C3FD-EC03-DE71-AF2A3556ED19}"/>
          </ac:spMkLst>
        </pc:spChg>
      </pc:sldChg>
      <pc:sldChg chg="modSp new mod">
        <pc:chgData name="Caroline Prodger" userId="e4ef2e75-b60b-401b-8ebe-291bdcf405f4" providerId="ADAL" clId="{EC54C881-7DA7-4393-A5C2-4BA6B004804C}" dt="2023-04-26T11:25:53.209" v="4243" actId="207"/>
        <pc:sldMkLst>
          <pc:docMk/>
          <pc:sldMk cId="3387922389" sldId="361"/>
        </pc:sldMkLst>
        <pc:spChg chg="mod">
          <ac:chgData name="Caroline Prodger" userId="e4ef2e75-b60b-401b-8ebe-291bdcf405f4" providerId="ADAL" clId="{EC54C881-7DA7-4393-A5C2-4BA6B004804C}" dt="2023-04-26T11:12:33.181" v="3828" actId="20577"/>
          <ac:spMkLst>
            <pc:docMk/>
            <pc:sldMk cId="3387922389" sldId="361"/>
            <ac:spMk id="2" creationId="{C7C5394E-34ED-A806-E0FB-B5E04F397AE4}"/>
          </ac:spMkLst>
        </pc:spChg>
        <pc:spChg chg="mod">
          <ac:chgData name="Caroline Prodger" userId="e4ef2e75-b60b-401b-8ebe-291bdcf405f4" providerId="ADAL" clId="{EC54C881-7DA7-4393-A5C2-4BA6B004804C}" dt="2023-04-26T11:25:53.209" v="4243" actId="207"/>
          <ac:spMkLst>
            <pc:docMk/>
            <pc:sldMk cId="3387922389" sldId="361"/>
            <ac:spMk id="3" creationId="{7549D2EE-9BED-B1FD-F594-F209AB192502}"/>
          </ac:spMkLst>
        </pc:spChg>
      </pc:sldChg>
      <pc:sldChg chg="addSp modSp new del mod addCm">
        <pc:chgData name="Caroline Prodger" userId="e4ef2e75-b60b-401b-8ebe-291bdcf405f4" providerId="ADAL" clId="{EC54C881-7DA7-4393-A5C2-4BA6B004804C}" dt="2023-04-26T14:39:26.452" v="5727" actId="2696"/>
        <pc:sldMkLst>
          <pc:docMk/>
          <pc:sldMk cId="2051215277" sldId="362"/>
        </pc:sldMkLst>
        <pc:spChg chg="mod">
          <ac:chgData name="Caroline Prodger" userId="e4ef2e75-b60b-401b-8ebe-291bdcf405f4" providerId="ADAL" clId="{EC54C881-7DA7-4393-A5C2-4BA6B004804C}" dt="2023-04-25T15:38:44.641" v="3405" actId="20577"/>
          <ac:spMkLst>
            <pc:docMk/>
            <pc:sldMk cId="2051215277" sldId="362"/>
            <ac:spMk id="2" creationId="{1839D7A1-228F-B146-49B2-A11BC3CEEB51}"/>
          </ac:spMkLst>
        </pc:spChg>
        <pc:spChg chg="mod">
          <ac:chgData name="Caroline Prodger" userId="e4ef2e75-b60b-401b-8ebe-291bdcf405f4" providerId="ADAL" clId="{EC54C881-7DA7-4393-A5C2-4BA6B004804C}" dt="2023-04-26T11:22:28.364" v="4238" actId="20577"/>
          <ac:spMkLst>
            <pc:docMk/>
            <pc:sldMk cId="2051215277" sldId="362"/>
            <ac:spMk id="3" creationId="{A790919F-6797-1C66-3303-7284F7DC0BD0}"/>
          </ac:spMkLst>
        </pc:spChg>
        <pc:spChg chg="add mod">
          <ac:chgData name="Caroline Prodger" userId="e4ef2e75-b60b-401b-8ebe-291bdcf405f4" providerId="ADAL" clId="{EC54C881-7DA7-4393-A5C2-4BA6B004804C}" dt="2023-04-26T11:18:22.613" v="3979" actId="14100"/>
          <ac:spMkLst>
            <pc:docMk/>
            <pc:sldMk cId="2051215277" sldId="362"/>
            <ac:spMk id="6" creationId="{A2A83F21-0F43-CA40-A7A3-3934431D9468}"/>
          </ac:spMkLst>
        </pc:spChg>
        <pc:spChg chg="add mod ord">
          <ac:chgData name="Caroline Prodger" userId="e4ef2e75-b60b-401b-8ebe-291bdcf405f4" providerId="ADAL" clId="{EC54C881-7DA7-4393-A5C2-4BA6B004804C}" dt="2023-04-26T11:18:12.427" v="3977" actId="167"/>
          <ac:spMkLst>
            <pc:docMk/>
            <pc:sldMk cId="2051215277" sldId="362"/>
            <ac:spMk id="7" creationId="{08C6A62C-DF85-D047-461F-E20659FD2375}"/>
          </ac:spMkLst>
        </pc:spChg>
        <pc:picChg chg="add mod">
          <ac:chgData name="Caroline Prodger" userId="e4ef2e75-b60b-401b-8ebe-291bdcf405f4" providerId="ADAL" clId="{EC54C881-7DA7-4393-A5C2-4BA6B004804C}" dt="2023-04-26T11:16:05.728" v="3952" actId="1076"/>
          <ac:picMkLst>
            <pc:docMk/>
            <pc:sldMk cId="2051215277" sldId="362"/>
            <ac:picMk id="5" creationId="{079528CB-998D-BAC9-8D61-B52AA47A8A2B}"/>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EC54C881-7DA7-4393-A5C2-4BA6B004804C}" dt="2023-04-26T12:48:47.854" v="5613"/>
              <pc2:cmMkLst xmlns:pc2="http://schemas.microsoft.com/office/powerpoint/2019/9/main/command">
                <pc:docMk/>
                <pc:sldMk cId="2051215277" sldId="362"/>
                <pc2:cmMk id="{FC429B2B-962F-4A20-8BC6-969DEB6E1BFA}"/>
              </pc2:cmMkLst>
            </pc226:cmChg>
          </p:ext>
        </pc:extLst>
      </pc:sldChg>
      <pc:sldChg chg="addSp modSp new del mod">
        <pc:chgData name="Caroline Prodger" userId="e4ef2e75-b60b-401b-8ebe-291bdcf405f4" providerId="ADAL" clId="{EC54C881-7DA7-4393-A5C2-4BA6B004804C}" dt="2023-04-26T14:39:21.925" v="5726" actId="2696"/>
        <pc:sldMkLst>
          <pc:docMk/>
          <pc:sldMk cId="158758188" sldId="363"/>
        </pc:sldMkLst>
        <pc:spChg chg="mod">
          <ac:chgData name="Caroline Prodger" userId="e4ef2e75-b60b-401b-8ebe-291bdcf405f4" providerId="ADAL" clId="{EC54C881-7DA7-4393-A5C2-4BA6B004804C}" dt="2023-04-26T11:28:47.927" v="4260" actId="20577"/>
          <ac:spMkLst>
            <pc:docMk/>
            <pc:sldMk cId="158758188" sldId="363"/>
            <ac:spMk id="2" creationId="{FB190FBA-7BBC-E6DE-F856-F8D04333B76F}"/>
          </ac:spMkLst>
        </pc:spChg>
        <pc:spChg chg="mod">
          <ac:chgData name="Caroline Prodger" userId="e4ef2e75-b60b-401b-8ebe-291bdcf405f4" providerId="ADAL" clId="{EC54C881-7DA7-4393-A5C2-4BA6B004804C}" dt="2023-04-26T11:32:00.756" v="4345" actId="255"/>
          <ac:spMkLst>
            <pc:docMk/>
            <pc:sldMk cId="158758188" sldId="363"/>
            <ac:spMk id="3" creationId="{B361FE96-31E6-D75F-C761-F74E77AA167F}"/>
          </ac:spMkLst>
        </pc:spChg>
        <pc:picChg chg="add mod">
          <ac:chgData name="Caroline Prodger" userId="e4ef2e75-b60b-401b-8ebe-291bdcf405f4" providerId="ADAL" clId="{EC54C881-7DA7-4393-A5C2-4BA6B004804C}" dt="2023-04-26T11:31:37.225" v="4343" actId="1076"/>
          <ac:picMkLst>
            <pc:docMk/>
            <pc:sldMk cId="158758188" sldId="363"/>
            <ac:picMk id="5" creationId="{FA7EBA94-E1D8-F8C0-C8CE-FED74A8268D6}"/>
          </ac:picMkLst>
        </pc:picChg>
      </pc:sldChg>
      <pc:sldChg chg="addSp delSp modSp add mod">
        <pc:chgData name="Caroline Prodger" userId="e4ef2e75-b60b-401b-8ebe-291bdcf405f4" providerId="ADAL" clId="{EC54C881-7DA7-4393-A5C2-4BA6B004804C}" dt="2023-04-26T14:38:16.263" v="5713" actId="14100"/>
        <pc:sldMkLst>
          <pc:docMk/>
          <pc:sldMk cId="0" sldId="364"/>
        </pc:sldMkLst>
        <pc:spChg chg="mod">
          <ac:chgData name="Caroline Prodger" userId="e4ef2e75-b60b-401b-8ebe-291bdcf405f4" providerId="ADAL" clId="{EC54C881-7DA7-4393-A5C2-4BA6B004804C}" dt="2023-04-26T14:38:16.263" v="5713" actId="14100"/>
          <ac:spMkLst>
            <pc:docMk/>
            <pc:sldMk cId="0" sldId="364"/>
            <ac:spMk id="3075" creationId="{00000000-0000-0000-0000-000000000000}"/>
          </ac:spMkLst>
        </pc:spChg>
        <pc:picChg chg="add mod">
          <ac:chgData name="Caroline Prodger" userId="e4ef2e75-b60b-401b-8ebe-291bdcf405f4" providerId="ADAL" clId="{EC54C881-7DA7-4393-A5C2-4BA6B004804C}" dt="2023-04-26T14:38:13.084" v="5712" actId="1076"/>
          <ac:picMkLst>
            <pc:docMk/>
            <pc:sldMk cId="0" sldId="364"/>
            <ac:picMk id="2" creationId="{100889B8-FF8C-A568-D2F8-850868933A58}"/>
          </ac:picMkLst>
        </pc:picChg>
        <pc:picChg chg="del">
          <ac:chgData name="Caroline Prodger" userId="e4ef2e75-b60b-401b-8ebe-291bdcf405f4" providerId="ADAL" clId="{EC54C881-7DA7-4393-A5C2-4BA6B004804C}" dt="2023-04-26T14:32:55.862" v="5618" actId="478"/>
          <ac:picMkLst>
            <pc:docMk/>
            <pc:sldMk cId="0" sldId="364"/>
            <ac:picMk id="3" creationId="{63180E34-4481-4A97-8B66-35204DFE6BCD}"/>
          </ac:picMkLst>
        </pc:picChg>
      </pc:sldChg>
    </pc:docChg>
  </pc:docChgLst>
  <pc:docChgLst>
    <pc:chgData name="Caroline Prodger" userId="e4ef2e75-b60b-401b-8ebe-291bdcf405f4" providerId="ADAL" clId="{A78D5DA5-A7F4-4C1C-B22F-E97B11AF269E}"/>
    <pc:docChg chg="undo custSel modSld">
      <pc:chgData name="Caroline Prodger" userId="e4ef2e75-b60b-401b-8ebe-291bdcf405f4" providerId="ADAL" clId="{A78D5DA5-A7F4-4C1C-B22F-E97B11AF269E}" dt="2023-06-13T09:54:52.070" v="195" actId="1076"/>
      <pc:docMkLst>
        <pc:docMk/>
      </pc:docMkLst>
      <pc:sldChg chg="delCm">
        <pc:chgData name="Caroline Prodger" userId="e4ef2e75-b60b-401b-8ebe-291bdcf405f4" providerId="ADAL" clId="{A78D5DA5-A7F4-4C1C-B22F-E97B11AF269E}" dt="2023-06-12T17:17:57.771" v="0"/>
        <pc:sldMkLst>
          <pc:docMk/>
          <pc:sldMk cId="0" sldId="256"/>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78D5DA5-A7F4-4C1C-B22F-E97B11AF269E}" dt="2023-06-12T17:17:57.771" v="0"/>
              <pc2:cmMkLst xmlns:pc2="http://schemas.microsoft.com/office/powerpoint/2019/9/main/command">
                <pc:docMk/>
                <pc:sldMk cId="0" sldId="256"/>
                <pc2:cmMk id="{D690CF7F-C104-334C-9552-EBE7A6878CAD}"/>
              </pc2:cmMkLst>
            </pc226:cmChg>
          </p:ext>
        </pc:extLst>
      </pc:sldChg>
      <pc:sldChg chg="addSp delSp modSp mod modNotesTx">
        <pc:chgData name="Caroline Prodger" userId="e4ef2e75-b60b-401b-8ebe-291bdcf405f4" providerId="ADAL" clId="{A78D5DA5-A7F4-4C1C-B22F-E97B11AF269E}" dt="2023-06-13T09:42:27.034" v="136" actId="1076"/>
        <pc:sldMkLst>
          <pc:docMk/>
          <pc:sldMk cId="0" sldId="331"/>
        </pc:sldMkLst>
        <pc:picChg chg="del">
          <ac:chgData name="Caroline Prodger" userId="e4ef2e75-b60b-401b-8ebe-291bdcf405f4" providerId="ADAL" clId="{A78D5DA5-A7F4-4C1C-B22F-E97B11AF269E}" dt="2023-06-13T09:42:04.970" v="130" actId="478"/>
          <ac:picMkLst>
            <pc:docMk/>
            <pc:sldMk cId="0" sldId="331"/>
            <ac:picMk id="5" creationId="{9763E37A-4F93-A254-E027-ED1B632E2F56}"/>
          </ac:picMkLst>
        </pc:picChg>
        <pc:picChg chg="add mod">
          <ac:chgData name="Caroline Prodger" userId="e4ef2e75-b60b-401b-8ebe-291bdcf405f4" providerId="ADAL" clId="{A78D5DA5-A7F4-4C1C-B22F-E97B11AF269E}" dt="2023-06-13T09:42:27.034" v="136" actId="1076"/>
          <ac:picMkLst>
            <pc:docMk/>
            <pc:sldMk cId="0" sldId="331"/>
            <ac:picMk id="6" creationId="{75D38447-3250-480C-29EA-8D7868A4BE0B}"/>
          </ac:picMkLst>
        </pc:picChg>
      </pc:sldChg>
      <pc:sldChg chg="addSp delSp modSp mod modNotesTx">
        <pc:chgData name="Caroline Prodger" userId="e4ef2e75-b60b-401b-8ebe-291bdcf405f4" providerId="ADAL" clId="{A78D5DA5-A7F4-4C1C-B22F-E97B11AF269E}" dt="2023-06-13T09:42:39.122" v="147" actId="20577"/>
        <pc:sldMkLst>
          <pc:docMk/>
          <pc:sldMk cId="0" sldId="332"/>
        </pc:sldMkLst>
        <pc:picChg chg="add mod modCrop">
          <ac:chgData name="Caroline Prodger" userId="e4ef2e75-b60b-401b-8ebe-291bdcf405f4" providerId="ADAL" clId="{A78D5DA5-A7F4-4C1C-B22F-E97B11AF269E}" dt="2023-06-12T17:22:46.346" v="8" actId="1076"/>
          <ac:picMkLst>
            <pc:docMk/>
            <pc:sldMk cId="0" sldId="332"/>
            <ac:picMk id="5" creationId="{AC4E1C53-0AE0-F9C7-1C67-56764CB7DA8D}"/>
          </ac:picMkLst>
        </pc:picChg>
        <pc:picChg chg="del">
          <ac:chgData name="Caroline Prodger" userId="e4ef2e75-b60b-401b-8ebe-291bdcf405f4" providerId="ADAL" clId="{A78D5DA5-A7F4-4C1C-B22F-E97B11AF269E}" dt="2023-06-12T17:22:12.902" v="1" actId="478"/>
          <ac:picMkLst>
            <pc:docMk/>
            <pc:sldMk cId="0" sldId="332"/>
            <ac:picMk id="1026" creationId="{00000000-0000-0000-0000-000000000000}"/>
          </ac:picMkLst>
        </pc:picChg>
      </pc:sldChg>
      <pc:sldChg chg="addSp delSp modSp mod">
        <pc:chgData name="Caroline Prodger" userId="e4ef2e75-b60b-401b-8ebe-291bdcf405f4" providerId="ADAL" clId="{A78D5DA5-A7F4-4C1C-B22F-E97B11AF269E}" dt="2023-06-12T17:27:18.325" v="31" actId="1076"/>
        <pc:sldMkLst>
          <pc:docMk/>
          <pc:sldMk cId="1427945322" sldId="341"/>
        </pc:sldMkLst>
        <pc:picChg chg="add mod">
          <ac:chgData name="Caroline Prodger" userId="e4ef2e75-b60b-401b-8ebe-291bdcf405f4" providerId="ADAL" clId="{A78D5DA5-A7F4-4C1C-B22F-E97B11AF269E}" dt="2023-06-12T17:27:18.325" v="31" actId="1076"/>
          <ac:picMkLst>
            <pc:docMk/>
            <pc:sldMk cId="1427945322" sldId="341"/>
            <ac:picMk id="5" creationId="{F6102E49-665D-AC5C-D947-D548A0551D85}"/>
          </ac:picMkLst>
        </pc:picChg>
        <pc:picChg chg="del">
          <ac:chgData name="Caroline Prodger" userId="e4ef2e75-b60b-401b-8ebe-291bdcf405f4" providerId="ADAL" clId="{A78D5DA5-A7F4-4C1C-B22F-E97B11AF269E}" dt="2023-06-12T17:27:00.727" v="26" actId="478"/>
          <ac:picMkLst>
            <pc:docMk/>
            <pc:sldMk cId="1427945322" sldId="341"/>
            <ac:picMk id="2050" creationId="{00000000-0000-0000-0000-000000000000}"/>
          </ac:picMkLst>
        </pc:picChg>
      </pc:sldChg>
      <pc:sldChg chg="addSp delSp modSp mod">
        <pc:chgData name="Caroline Prodger" userId="e4ef2e75-b60b-401b-8ebe-291bdcf405f4" providerId="ADAL" clId="{A78D5DA5-A7F4-4C1C-B22F-E97B11AF269E}" dt="2023-06-13T09:54:52.070" v="195" actId="1076"/>
        <pc:sldMkLst>
          <pc:docMk/>
          <pc:sldMk cId="559603423" sldId="351"/>
        </pc:sldMkLst>
        <pc:spChg chg="mod">
          <ac:chgData name="Caroline Prodger" userId="e4ef2e75-b60b-401b-8ebe-291bdcf405f4" providerId="ADAL" clId="{A78D5DA5-A7F4-4C1C-B22F-E97B11AF269E}" dt="2023-06-13T09:54:45.956" v="194" actId="14100"/>
          <ac:spMkLst>
            <pc:docMk/>
            <pc:sldMk cId="559603423" sldId="351"/>
            <ac:spMk id="3" creationId="{00000000-0000-0000-0000-000000000000}"/>
          </ac:spMkLst>
        </pc:spChg>
        <pc:spChg chg="add mod">
          <ac:chgData name="Caroline Prodger" userId="e4ef2e75-b60b-401b-8ebe-291bdcf405f4" providerId="ADAL" clId="{A78D5DA5-A7F4-4C1C-B22F-E97B11AF269E}" dt="2023-06-13T09:54:41.196" v="193" actId="1076"/>
          <ac:spMkLst>
            <pc:docMk/>
            <pc:sldMk cId="559603423" sldId="351"/>
            <ac:spMk id="7" creationId="{1C03C383-4089-058D-CE0E-A89679B2AAEC}"/>
          </ac:spMkLst>
        </pc:spChg>
        <pc:picChg chg="add mod">
          <ac:chgData name="Caroline Prodger" userId="e4ef2e75-b60b-401b-8ebe-291bdcf405f4" providerId="ADAL" clId="{A78D5DA5-A7F4-4C1C-B22F-E97B11AF269E}" dt="2023-06-13T09:54:52.070" v="195" actId="1076"/>
          <ac:picMkLst>
            <pc:docMk/>
            <pc:sldMk cId="559603423" sldId="351"/>
            <ac:picMk id="5" creationId="{2B513FD7-2DEE-C08E-1D34-A5A596AAEE5B}"/>
          </ac:picMkLst>
        </pc:picChg>
        <pc:picChg chg="del">
          <ac:chgData name="Caroline Prodger" userId="e4ef2e75-b60b-401b-8ebe-291bdcf405f4" providerId="ADAL" clId="{A78D5DA5-A7F4-4C1C-B22F-E97B11AF269E}" dt="2023-06-13T09:52:21.235" v="166" actId="478"/>
          <ac:picMkLst>
            <pc:docMk/>
            <pc:sldMk cId="559603423" sldId="351"/>
            <ac:picMk id="1026" creationId="{00000000-0000-0000-0000-000000000000}"/>
          </ac:picMkLst>
        </pc:picChg>
      </pc:sldChg>
      <pc:sldChg chg="addSp delSp modSp mod delCm modNotesTx">
        <pc:chgData name="Caroline Prodger" userId="e4ef2e75-b60b-401b-8ebe-291bdcf405f4" providerId="ADAL" clId="{A78D5DA5-A7F4-4C1C-B22F-E97B11AF269E}" dt="2023-06-13T09:40:15.225" v="113" actId="20577"/>
        <pc:sldMkLst>
          <pc:docMk/>
          <pc:sldMk cId="1029437062" sldId="353"/>
        </pc:sldMkLst>
        <pc:picChg chg="del">
          <ac:chgData name="Caroline Prodger" userId="e4ef2e75-b60b-401b-8ebe-291bdcf405f4" providerId="ADAL" clId="{A78D5DA5-A7F4-4C1C-B22F-E97B11AF269E}" dt="2023-06-13T09:39:44.248" v="106" actId="478"/>
          <ac:picMkLst>
            <pc:docMk/>
            <pc:sldMk cId="1029437062" sldId="353"/>
            <ac:picMk id="5" creationId="{B30632BF-DA4A-35BE-FC22-1D1D3C7D0DFE}"/>
          </ac:picMkLst>
        </pc:picChg>
        <pc:picChg chg="add mod">
          <ac:chgData name="Caroline Prodger" userId="e4ef2e75-b60b-401b-8ebe-291bdcf405f4" providerId="ADAL" clId="{A78D5DA5-A7F4-4C1C-B22F-E97B11AF269E}" dt="2023-06-13T09:40:09.636" v="112" actId="1076"/>
          <ac:picMkLst>
            <pc:docMk/>
            <pc:sldMk cId="1029437062" sldId="353"/>
            <ac:picMk id="6" creationId="{B74C40C4-FDD6-CBA1-BEA1-D366579AA0D7}"/>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78D5DA5-A7F4-4C1C-B22F-E97B11AF269E}" dt="2023-06-13T09:39:42.222" v="105"/>
              <pc2:cmMkLst xmlns:pc2="http://schemas.microsoft.com/office/powerpoint/2019/9/main/command">
                <pc:docMk/>
                <pc:sldMk cId="1029437062" sldId="353"/>
                <pc2:cmMk id="{DAA36D00-6643-7642-8B3E-EE3619FCDF9F}"/>
              </pc2:cmMkLst>
            </pc226:cmChg>
          </p:ext>
        </pc:extLst>
      </pc:sldChg>
      <pc:sldChg chg="addSp delSp modSp mod delCm">
        <pc:chgData name="Caroline Prodger" userId="e4ef2e75-b60b-401b-8ebe-291bdcf405f4" providerId="ADAL" clId="{A78D5DA5-A7F4-4C1C-B22F-E97B11AF269E}" dt="2023-06-13T09:41:09.229" v="120"/>
        <pc:sldMkLst>
          <pc:docMk/>
          <pc:sldMk cId="3241118944" sldId="354"/>
        </pc:sldMkLst>
        <pc:picChg chg="add del mod modCrop">
          <ac:chgData name="Caroline Prodger" userId="e4ef2e75-b60b-401b-8ebe-291bdcf405f4" providerId="ADAL" clId="{A78D5DA5-A7F4-4C1C-B22F-E97B11AF269E}" dt="2023-06-13T09:41:05.134" v="119" actId="1076"/>
          <ac:picMkLst>
            <pc:docMk/>
            <pc:sldMk cId="3241118944" sldId="354"/>
            <ac:picMk id="9" creationId="{9B6C7C53-2388-38E8-1D27-447668EBAB9D}"/>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78D5DA5-A7F4-4C1C-B22F-E97B11AF269E}" dt="2023-06-13T09:41:09.229" v="120"/>
              <pc2:cmMkLst xmlns:pc2="http://schemas.microsoft.com/office/powerpoint/2019/9/main/command">
                <pc:docMk/>
                <pc:sldMk cId="3241118944" sldId="354"/>
                <pc2:cmMk id="{2065F936-1494-2144-9C45-10570EC51709}"/>
              </pc2:cmMkLst>
            </pc226:cmChg>
          </p:ext>
        </pc:extLst>
      </pc:sldChg>
      <pc:sldChg chg="addSp delSp modSp mod modNotesTx">
        <pc:chgData name="Caroline Prodger" userId="e4ef2e75-b60b-401b-8ebe-291bdcf405f4" providerId="ADAL" clId="{A78D5DA5-A7F4-4C1C-B22F-E97B11AF269E}" dt="2023-06-13T09:41:53.224" v="128" actId="1076"/>
        <pc:sldMkLst>
          <pc:docMk/>
          <pc:sldMk cId="20482729" sldId="355"/>
        </pc:sldMkLst>
        <pc:picChg chg="del">
          <ac:chgData name="Caroline Prodger" userId="e4ef2e75-b60b-401b-8ebe-291bdcf405f4" providerId="ADAL" clId="{A78D5DA5-A7F4-4C1C-B22F-E97B11AF269E}" dt="2023-06-13T09:41:32.753" v="122" actId="478"/>
          <ac:picMkLst>
            <pc:docMk/>
            <pc:sldMk cId="20482729" sldId="355"/>
            <ac:picMk id="5" creationId="{662C5CBA-C5EB-A68A-1AC3-F3B3B7C7423F}"/>
          </ac:picMkLst>
        </pc:picChg>
        <pc:picChg chg="add mod">
          <ac:chgData name="Caroline Prodger" userId="e4ef2e75-b60b-401b-8ebe-291bdcf405f4" providerId="ADAL" clId="{A78D5DA5-A7F4-4C1C-B22F-E97B11AF269E}" dt="2023-06-13T09:41:53.224" v="128" actId="1076"/>
          <ac:picMkLst>
            <pc:docMk/>
            <pc:sldMk cId="20482729" sldId="355"/>
            <ac:picMk id="6" creationId="{23F384B8-1E6F-C950-12F9-29B00446E8D2}"/>
          </ac:picMkLst>
        </pc:picChg>
      </pc:sldChg>
      <pc:sldChg chg="addSp delSp modSp mod">
        <pc:chgData name="Caroline Prodger" userId="e4ef2e75-b60b-401b-8ebe-291bdcf405f4" providerId="ADAL" clId="{A78D5DA5-A7F4-4C1C-B22F-E97B11AF269E}" dt="2023-06-13T09:43:03.679" v="149" actId="1076"/>
        <pc:sldMkLst>
          <pc:docMk/>
          <pc:sldMk cId="1339168619" sldId="356"/>
        </pc:sldMkLst>
        <pc:picChg chg="add mod modCrop">
          <ac:chgData name="Caroline Prodger" userId="e4ef2e75-b60b-401b-8ebe-291bdcf405f4" providerId="ADAL" clId="{A78D5DA5-A7F4-4C1C-B22F-E97B11AF269E}" dt="2023-06-13T09:43:03.679" v="149" actId="1076"/>
          <ac:picMkLst>
            <pc:docMk/>
            <pc:sldMk cId="1339168619" sldId="356"/>
            <ac:picMk id="5" creationId="{FD8F2895-1CE3-1ACB-3F35-AFAEAF0C2EFE}"/>
          </ac:picMkLst>
        </pc:picChg>
        <pc:picChg chg="del">
          <ac:chgData name="Caroline Prodger" userId="e4ef2e75-b60b-401b-8ebe-291bdcf405f4" providerId="ADAL" clId="{A78D5DA5-A7F4-4C1C-B22F-E97B11AF269E}" dt="2023-06-12T17:22:49.784" v="9" actId="478"/>
          <ac:picMkLst>
            <pc:docMk/>
            <pc:sldMk cId="1339168619" sldId="356"/>
            <ac:picMk id="6" creationId="{3C0AADCB-A8CB-56BA-F732-673E7D73E98B}"/>
          </ac:picMkLst>
        </pc:picChg>
      </pc:sldChg>
      <pc:sldChg chg="delCm modNotesTx">
        <pc:chgData name="Caroline Prodger" userId="e4ef2e75-b60b-401b-8ebe-291bdcf405f4" providerId="ADAL" clId="{A78D5DA5-A7F4-4C1C-B22F-E97B11AF269E}" dt="2023-06-12T17:28:15.564" v="104"/>
        <pc:sldMkLst>
          <pc:docMk/>
          <pc:sldMk cId="2851575019" sldId="357"/>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78D5DA5-A7F4-4C1C-B22F-E97B11AF269E}" dt="2023-06-12T17:28:15.564" v="104"/>
              <pc2:cmMkLst xmlns:pc2="http://schemas.microsoft.com/office/powerpoint/2019/9/main/command">
                <pc:docMk/>
                <pc:sldMk cId="2851575019" sldId="357"/>
                <pc2:cmMk id="{754D8221-B2DA-6A45-BAB1-BFE283CFEF5B}"/>
              </pc2:cmMkLst>
            </pc226:cmChg>
          </p:ext>
        </pc:extLst>
      </pc:sldChg>
      <pc:sldChg chg="addSp delSp modSp mod delCm modNotesTx">
        <pc:chgData name="Caroline Prodger" userId="e4ef2e75-b60b-401b-8ebe-291bdcf405f4" providerId="ADAL" clId="{A78D5DA5-A7F4-4C1C-B22F-E97B11AF269E}" dt="2023-06-13T09:45:36.190" v="158" actId="1076"/>
        <pc:sldMkLst>
          <pc:docMk/>
          <pc:sldMk cId="2039467162" sldId="359"/>
        </pc:sldMkLst>
        <pc:picChg chg="del">
          <ac:chgData name="Caroline Prodger" userId="e4ef2e75-b60b-401b-8ebe-291bdcf405f4" providerId="ADAL" clId="{A78D5DA5-A7F4-4C1C-B22F-E97B11AF269E}" dt="2023-06-13T09:45:10.858" v="152" actId="478"/>
          <ac:picMkLst>
            <pc:docMk/>
            <pc:sldMk cId="2039467162" sldId="359"/>
            <ac:picMk id="5" creationId="{5295C108-D87F-2E83-2210-0CA4EB1F7970}"/>
          </ac:picMkLst>
        </pc:picChg>
        <pc:picChg chg="add mod">
          <ac:chgData name="Caroline Prodger" userId="e4ef2e75-b60b-401b-8ebe-291bdcf405f4" providerId="ADAL" clId="{A78D5DA5-A7F4-4C1C-B22F-E97B11AF269E}" dt="2023-06-13T09:45:36.190" v="158" actId="1076"/>
          <ac:picMkLst>
            <pc:docMk/>
            <pc:sldMk cId="2039467162" sldId="359"/>
            <ac:picMk id="6" creationId="{474F370F-330A-37FF-B8E0-02C0DB3A8830}"/>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78D5DA5-A7F4-4C1C-B22F-E97B11AF269E}" dt="2023-06-13T09:44:56.895" v="151"/>
              <pc2:cmMkLst xmlns:pc2="http://schemas.microsoft.com/office/powerpoint/2019/9/main/command">
                <pc:docMk/>
                <pc:sldMk cId="2039467162" sldId="359"/>
                <pc2:cmMk id="{DA748BA1-DABC-394D-9131-F2508561D529}"/>
              </pc2:cmMkLst>
            </pc226:cmChg>
          </p:ext>
        </pc:extLst>
      </pc:sldChg>
      <pc:sldChg chg="addSp delSp modSp mod">
        <pc:chgData name="Caroline Prodger" userId="e4ef2e75-b60b-401b-8ebe-291bdcf405f4" providerId="ADAL" clId="{A78D5DA5-A7F4-4C1C-B22F-E97B11AF269E}" dt="2023-06-13T09:46:30.006" v="165" actId="1076"/>
        <pc:sldMkLst>
          <pc:docMk/>
          <pc:sldMk cId="0" sldId="364"/>
        </pc:sldMkLst>
        <pc:picChg chg="del">
          <ac:chgData name="Caroline Prodger" userId="e4ef2e75-b60b-401b-8ebe-291bdcf405f4" providerId="ADAL" clId="{A78D5DA5-A7F4-4C1C-B22F-E97B11AF269E}" dt="2023-06-13T09:45:44.635" v="159" actId="478"/>
          <ac:picMkLst>
            <pc:docMk/>
            <pc:sldMk cId="0" sldId="364"/>
            <ac:picMk id="2" creationId="{100889B8-FF8C-A568-D2F8-850868933A58}"/>
          </ac:picMkLst>
        </pc:picChg>
        <pc:picChg chg="add mod">
          <ac:chgData name="Caroline Prodger" userId="e4ef2e75-b60b-401b-8ebe-291bdcf405f4" providerId="ADAL" clId="{A78D5DA5-A7F4-4C1C-B22F-E97B11AF269E}" dt="2023-06-13T09:46:30.006" v="165" actId="1076"/>
          <ac:picMkLst>
            <pc:docMk/>
            <pc:sldMk cId="0" sldId="364"/>
            <ac:picMk id="4" creationId="{45FB7792-1E2A-6C7A-51A9-4E19AAA16EC2}"/>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ons.gov.uk/employmentandlabourmarket/peopleinwork/employmentandemployeetypes/bulletins/employmentintheuk/latest"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nationalarchives.gov.uk/doc/open-government-licence/version/3/"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4274577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116370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895929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4455788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7733482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3573222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686057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i="0" dirty="0">
                <a:solidFill>
                  <a:srgbClr val="323132"/>
                </a:solidFill>
                <a:effectLst/>
                <a:latin typeface="open sans" panose="020B0606030504020204" pitchFamily="34" charset="0"/>
              </a:rPr>
              <a:t>The graph shows UK employees and self-employed workers, full-time and part-time aged 16 years and over, seasonally adjusted, cumulative change from December 2019 to February 2020, for each period up to December 2022 to February 2023.</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The data shown can be accessed here: </a:t>
            </a:r>
            <a:r>
              <a:rPr lang="en-US" dirty="0">
                <a:hlinkClick r:id="rId3"/>
              </a:rPr>
              <a:t>Employment in the UK - Office for National Statistics (ons.gov.uk)</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Learners could be encouraged to visit the link to see the latest data. It may be helpful to point out how Covid-19 affected the economy in 2020/2021.</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Correct at time of publication. Source: ONS </a:t>
            </a:r>
            <a:r>
              <a:rPr lang="en-US" dirty="0">
                <a:hlinkClick r:id="rId4"/>
              </a:rPr>
              <a:t>Open Government Licence (nationalarchives.gov.uk)</a:t>
            </a:r>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590836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446180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44356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learners think of any more advantages?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59084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may wish to explain the terms prorated/pro-rata at this point.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0551725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864072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38718" y="260744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3.1 Employment rights and responsibilities of the employer and employee</a:t>
            </a:r>
          </a:p>
          <a:p>
            <a:endParaRPr lang="en-GB" sz="2400" b="1" dirty="0"/>
          </a:p>
        </p:txBody>
      </p:sp>
      <p:sp>
        <p:nvSpPr>
          <p:cNvPr id="2053" name="Rectangle 15"/>
          <p:cNvSpPr>
            <a:spLocks noGrp="1" noChangeArrowheads="1"/>
          </p:cNvSpPr>
          <p:nvPr>
            <p:ph type="title"/>
          </p:nvPr>
        </p:nvSpPr>
        <p:spPr>
          <a:xfrm>
            <a:off x="454971" y="3909537"/>
            <a:ext cx="8153400" cy="2514600"/>
          </a:xfrm>
        </p:spPr>
        <p:txBody>
          <a:bodyPr anchor="t"/>
          <a:lstStyle/>
          <a:p>
            <a:pPr eaLnBrk="1" hangingPunct="1"/>
            <a:r>
              <a:rPr lang="en-GB" dirty="0">
                <a:ea typeface="ＭＳ Ｐゴシック" pitchFamily="-105" charset="-128"/>
                <a:cs typeface="ＭＳ Ｐゴシック" pitchFamily="-105" charset="-128"/>
              </a:rPr>
              <a:t>PowerPoint 1: Employment contracts and their benefits to employers and employees</a:t>
            </a:r>
          </a:p>
        </p:txBody>
      </p:sp>
      <p:sp>
        <p:nvSpPr>
          <p:cNvPr id="2" name="TextBox 9">
            <a:extLst>
              <a:ext uri="{FF2B5EF4-FFF2-40B4-BE49-F238E27FC236}">
                <a16:creationId xmlns:a16="http://schemas.microsoft.com/office/drawing/2014/main" id="{02D96F44-0404-7B3B-0270-AF1C09A46BA7}"/>
              </a:ext>
            </a:extLst>
          </p:cNvPr>
          <p:cNvSpPr txBox="1">
            <a:spLocks noChangeArrowheads="1"/>
          </p:cNvSpPr>
          <p:nvPr/>
        </p:nvSpPr>
        <p:spPr bwMode="auto">
          <a:xfrm>
            <a:off x="469216" y="1305362"/>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Working in the agriculture, environmental and animal care sector</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of working part-time</a:t>
            </a:r>
            <a:endParaRPr lang="en-US" b="0" dirty="0"/>
          </a:p>
        </p:txBody>
      </p:sp>
      <p:sp>
        <p:nvSpPr>
          <p:cNvPr id="3" name="Content Placeholder 2"/>
          <p:cNvSpPr>
            <a:spLocks noGrp="1"/>
          </p:cNvSpPr>
          <p:nvPr>
            <p:ph sz="quarter" idx="10"/>
          </p:nvPr>
        </p:nvSpPr>
        <p:spPr>
          <a:xfrm>
            <a:off x="457201" y="1390588"/>
            <a:ext cx="4906887" cy="4392488"/>
          </a:xfrm>
        </p:spPr>
        <p:txBody>
          <a:bodyPr/>
          <a:lstStyle/>
          <a:p>
            <a:pPr marL="0" lvl="8" indent="0" eaLnBrk="0" hangingPunct="0">
              <a:lnSpc>
                <a:spcPts val="1200"/>
              </a:lnSpc>
              <a:spcBef>
                <a:spcPts val="0"/>
              </a:spcBef>
              <a:spcAft>
                <a:spcPts val="0"/>
              </a:spcAft>
              <a:buNone/>
            </a:pPr>
            <a:endParaRPr lang="en-US" sz="2000" dirty="0"/>
          </a:p>
          <a:p>
            <a:pPr marL="285750" lvl="8" indent="-285750" eaLnBrk="0" hangingPunct="0">
              <a:lnSpc>
                <a:spcPts val="2400"/>
              </a:lnSpc>
              <a:spcBef>
                <a:spcPts val="800"/>
              </a:spcBef>
              <a:spcAft>
                <a:spcPts val="800"/>
              </a:spcAft>
              <a:buClr>
                <a:srgbClr val="0077E3"/>
              </a:buClr>
              <a:buFont typeface="Arial" panose="020B0604020202020204" pitchFamily="34" charset="0"/>
              <a:buChar char="•"/>
            </a:pPr>
            <a:r>
              <a:rPr lang="en-GB" sz="2000" dirty="0"/>
              <a:t>A </a:t>
            </a:r>
            <a:r>
              <a:rPr lang="en-GB" sz="2000" b="1" dirty="0"/>
              <a:t>more flexible schedule</a:t>
            </a:r>
            <a:r>
              <a:rPr lang="en-GB" sz="2000" dirty="0"/>
              <a:t>, allowing individuals to fit their work around other commitments, and the opportunity for people to try out new roles without having to give up large amounts of time.</a:t>
            </a:r>
          </a:p>
          <a:p>
            <a:pPr marL="285750" lvl="8" indent="-285750" eaLnBrk="0" hangingPunct="0">
              <a:lnSpc>
                <a:spcPts val="2400"/>
              </a:lnSpc>
              <a:spcBef>
                <a:spcPts val="800"/>
              </a:spcBef>
              <a:spcAft>
                <a:spcPts val="800"/>
              </a:spcAft>
              <a:buClr>
                <a:srgbClr val="0077E3"/>
              </a:buClr>
              <a:buFont typeface="Arial" panose="020B0604020202020204" pitchFamily="34" charset="0"/>
              <a:buChar char="•"/>
            </a:pPr>
            <a:r>
              <a:rPr lang="en-US" sz="2000" dirty="0"/>
              <a:t>Flexibility about when to work, which may lead to an improved </a:t>
            </a:r>
            <a:r>
              <a:rPr lang="en-US" sz="2000" b="1" dirty="0"/>
              <a:t>work–life balance</a:t>
            </a:r>
            <a:r>
              <a:rPr lang="en-US" sz="2000" dirty="0"/>
              <a:t>.</a:t>
            </a:r>
          </a:p>
          <a:p>
            <a:pPr marL="285750" lvl="8" indent="-285750" eaLnBrk="0" hangingPunct="0">
              <a:lnSpc>
                <a:spcPts val="2400"/>
              </a:lnSpc>
              <a:spcBef>
                <a:spcPts val="800"/>
              </a:spcBef>
              <a:spcAft>
                <a:spcPts val="800"/>
              </a:spcAft>
              <a:buClr>
                <a:srgbClr val="0077E3"/>
              </a:buClr>
              <a:buFont typeface="Arial" panose="020B0604020202020204" pitchFamily="34" charset="0"/>
              <a:buChar char="•"/>
            </a:pPr>
            <a:r>
              <a:rPr lang="en-US" sz="2000" b="1" dirty="0"/>
              <a:t>An income source that will accommodate other responsibilities</a:t>
            </a:r>
            <a:r>
              <a:rPr lang="en-US" sz="2000" dirty="0"/>
              <a:t> (eg studying or other goals, caring responsibilities, etc).</a:t>
            </a:r>
          </a:p>
          <a:p>
            <a:pPr marL="0" lvl="8" indent="0" eaLnBrk="0" hangingPunct="0">
              <a:spcBef>
                <a:spcPts val="0"/>
              </a:spcBef>
              <a:spcAft>
                <a:spcPts val="0"/>
              </a:spcAft>
              <a:buNone/>
            </a:pPr>
            <a:endParaRPr lang="en-US" sz="1800" dirty="0"/>
          </a:p>
          <a:p>
            <a:pPr marL="285750" lvl="8" indent="-285750" eaLnBrk="0" hangingPunct="0">
              <a:spcBef>
                <a:spcPts val="0"/>
              </a:spcBef>
              <a:spcAft>
                <a:spcPts val="0"/>
              </a:spcAft>
              <a:buFont typeface="Arial" panose="020B0604020202020204" pitchFamily="34" charset="0"/>
              <a:buChar char="•"/>
            </a:pPr>
            <a:endParaRPr lang="en-US" sz="1800" dirty="0"/>
          </a:p>
          <a:p>
            <a:pPr marL="0" lvl="8" indent="0" eaLnBrk="0" hangingPunct="0">
              <a:spcBef>
                <a:spcPts val="0"/>
              </a:spcBef>
              <a:spcAft>
                <a:spcPts val="0"/>
              </a:spcAft>
              <a:buNone/>
            </a:pPr>
            <a:endParaRPr lang="en-US" sz="1800" dirty="0"/>
          </a:p>
          <a:p>
            <a:pPr marL="0" lvl="8" indent="0" eaLnBrk="0" hangingPunct="0">
              <a:spcBef>
                <a:spcPts val="0"/>
              </a:spcBef>
              <a:spcAft>
                <a:spcPts val="0"/>
              </a:spcAft>
              <a:buNone/>
            </a:pPr>
            <a:endParaRPr lang="en-US" sz="18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p:txBody>
      </p:sp>
      <p:pic>
        <p:nvPicPr>
          <p:cNvPr id="5" name="Picture 4" descr="A picture containing logo, font, symbol, trademark&#10;&#10;Description automatically generated">
            <a:extLst>
              <a:ext uri="{FF2B5EF4-FFF2-40B4-BE49-F238E27FC236}">
                <a16:creationId xmlns:a16="http://schemas.microsoft.com/office/drawing/2014/main" id="{F6102E49-665D-AC5C-D947-D548A0551D85}"/>
              </a:ext>
            </a:extLst>
          </p:cNvPr>
          <p:cNvPicPr>
            <a:picLocks noChangeAspect="1"/>
          </p:cNvPicPr>
          <p:nvPr/>
        </p:nvPicPr>
        <p:blipFill>
          <a:blip r:embed="rId3"/>
          <a:stretch>
            <a:fillRect/>
          </a:stretch>
        </p:blipFill>
        <p:spPr>
          <a:xfrm>
            <a:off x="5436096" y="1714500"/>
            <a:ext cx="3429000" cy="3429000"/>
          </a:xfrm>
          <a:prstGeom prst="rect">
            <a:avLst/>
          </a:prstGeom>
        </p:spPr>
      </p:pic>
    </p:spTree>
    <p:extLst>
      <p:ext uri="{BB962C8B-B14F-4D97-AF65-F5344CB8AC3E}">
        <p14:creationId xmlns:p14="http://schemas.microsoft.com/office/powerpoint/2010/main" val="1427945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CCCFD-FD58-809D-B32C-4FD496EA55B6}"/>
              </a:ext>
            </a:extLst>
          </p:cNvPr>
          <p:cNvSpPr>
            <a:spLocks noGrp="1"/>
          </p:cNvSpPr>
          <p:nvPr>
            <p:ph type="title"/>
          </p:nvPr>
        </p:nvSpPr>
        <p:spPr/>
        <p:txBody>
          <a:bodyPr/>
          <a:lstStyle/>
          <a:p>
            <a:r>
              <a:rPr lang="en-US" dirty="0"/>
              <a:t>Disadvantages of working part-time</a:t>
            </a:r>
            <a:endParaRPr lang="en-GB" dirty="0"/>
          </a:p>
        </p:txBody>
      </p:sp>
      <p:sp>
        <p:nvSpPr>
          <p:cNvPr id="3" name="Content Placeholder 2">
            <a:extLst>
              <a:ext uri="{FF2B5EF4-FFF2-40B4-BE49-F238E27FC236}">
                <a16:creationId xmlns:a16="http://schemas.microsoft.com/office/drawing/2014/main" id="{E51DE6C7-8A10-560D-2606-A0F00347B9A1}"/>
              </a:ext>
            </a:extLst>
          </p:cNvPr>
          <p:cNvSpPr>
            <a:spLocks noGrp="1"/>
          </p:cNvSpPr>
          <p:nvPr>
            <p:ph sz="quarter" idx="10"/>
          </p:nvPr>
        </p:nvSpPr>
        <p:spPr>
          <a:xfrm>
            <a:off x="457200" y="1700808"/>
            <a:ext cx="8229600" cy="4248000"/>
          </a:xfrm>
        </p:spPr>
        <p:txBody>
          <a:bodyPr/>
          <a:lstStyle/>
          <a:p>
            <a:pPr marL="342900" lvl="8" indent="-342900" eaLnBrk="0" hangingPunct="0">
              <a:lnSpc>
                <a:spcPts val="2400"/>
              </a:lnSpc>
              <a:spcBef>
                <a:spcPts val="800"/>
              </a:spcBef>
              <a:spcAft>
                <a:spcPts val="800"/>
              </a:spcAft>
              <a:buClr>
                <a:srgbClr val="0077E3"/>
              </a:buClr>
              <a:buFont typeface="Arial" panose="020B0604020202020204" pitchFamily="34" charset="0"/>
              <a:buChar char="•"/>
            </a:pPr>
            <a:r>
              <a:rPr lang="en-US" sz="2000" b="1" dirty="0"/>
              <a:t>Lower net income</a:t>
            </a:r>
            <a:r>
              <a:rPr lang="en-US" sz="2000" dirty="0"/>
              <a:t>, </a:t>
            </a:r>
            <a:r>
              <a:rPr lang="en-US" sz="2000" b="1" dirty="0"/>
              <a:t>prorated</a:t>
            </a:r>
            <a:r>
              <a:rPr lang="en-US" sz="2000" dirty="0"/>
              <a:t> to hours worked.</a:t>
            </a:r>
          </a:p>
          <a:p>
            <a:pPr marL="342900" lvl="8" indent="-342900" eaLnBrk="0" hangingPunct="0">
              <a:lnSpc>
                <a:spcPts val="2400"/>
              </a:lnSpc>
              <a:spcBef>
                <a:spcPts val="800"/>
              </a:spcBef>
              <a:spcAft>
                <a:spcPts val="800"/>
              </a:spcAft>
              <a:buClr>
                <a:srgbClr val="0077E3"/>
              </a:buClr>
              <a:buFont typeface="Arial" panose="020B0604020202020204" pitchFamily="34" charset="0"/>
              <a:buChar char="•"/>
            </a:pPr>
            <a:r>
              <a:rPr lang="en-US" sz="2000" b="1" dirty="0"/>
              <a:t>Benefits are pro-rata to hours worked</a:t>
            </a:r>
            <a:r>
              <a:rPr lang="en-US" sz="2000" dirty="0"/>
              <a:t>, meaning reduced holiday pay and pension contributions.</a:t>
            </a:r>
          </a:p>
          <a:p>
            <a:pPr marL="0" lvl="8" indent="0" eaLnBrk="0" hangingPunct="0">
              <a:lnSpc>
                <a:spcPts val="1200"/>
              </a:lnSpc>
              <a:spcBef>
                <a:spcPts val="0"/>
              </a:spcBef>
              <a:spcAft>
                <a:spcPts val="0"/>
              </a:spcAft>
              <a:buNone/>
            </a:pPr>
            <a:endParaRPr lang="en-US" sz="2000" dirty="0"/>
          </a:p>
          <a:p>
            <a:r>
              <a:rPr lang="en-GB" dirty="0"/>
              <a:t>For the employer, </a:t>
            </a:r>
            <a:r>
              <a:rPr lang="en-US" dirty="0">
                <a:latin typeface="Arial" panose="020B0604020202020204" pitchFamily="34" charset="0"/>
              </a:rPr>
              <a:t>i</a:t>
            </a:r>
            <a:r>
              <a:rPr lang="en-US" dirty="0">
                <a:effectLst/>
                <a:latin typeface="Arial" panose="020B0604020202020204" pitchFamily="34" charset="0"/>
                <a:ea typeface="Times New Roman" panose="02020603050405020304" pitchFamily="18" charset="0"/>
              </a:rPr>
              <a:t>f the role or business grows, there </a:t>
            </a:r>
            <a:r>
              <a:rPr lang="en-US" dirty="0">
                <a:latin typeface="Arial" panose="020B0604020202020204" pitchFamily="34" charset="0"/>
                <a:ea typeface="Times New Roman" panose="02020603050405020304" pitchFamily="18" charset="0"/>
              </a:rPr>
              <a:t>may be </a:t>
            </a:r>
            <a:r>
              <a:rPr lang="en-US" dirty="0">
                <a:effectLst/>
                <a:latin typeface="Arial" panose="020B0604020202020204" pitchFamily="34" charset="0"/>
                <a:ea typeface="Times New Roman" panose="02020603050405020304" pitchFamily="18" charset="0"/>
              </a:rPr>
              <a:t>too much work for a part-time employee to complete in the contracted hours.</a:t>
            </a:r>
            <a:endParaRPr lang="en-GB" dirty="0">
              <a:effectLst/>
              <a:latin typeface="Times New Roman" panose="02020603050405020304" pitchFamily="18" charset="0"/>
              <a:ea typeface="Times New Roman" panose="02020603050405020304" pitchFamily="18" charset="0"/>
            </a:endParaRPr>
          </a:p>
          <a:p>
            <a:endParaRPr lang="en-GB" dirty="0"/>
          </a:p>
        </p:txBody>
      </p:sp>
    </p:spTree>
    <p:extLst>
      <p:ext uri="{BB962C8B-B14F-4D97-AF65-F5344CB8AC3E}">
        <p14:creationId xmlns:p14="http://schemas.microsoft.com/office/powerpoint/2010/main" val="28515750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Seasonal contracts</a:t>
            </a:r>
          </a:p>
        </p:txBody>
      </p:sp>
      <p:sp>
        <p:nvSpPr>
          <p:cNvPr id="3" name="Content Placeholder 2"/>
          <p:cNvSpPr>
            <a:spLocks noGrp="1"/>
          </p:cNvSpPr>
          <p:nvPr>
            <p:ph sz="quarter" idx="10"/>
          </p:nvPr>
        </p:nvSpPr>
        <p:spPr>
          <a:xfrm>
            <a:off x="476712" y="1628800"/>
            <a:ext cx="8229600" cy="1584176"/>
          </a:xfrm>
        </p:spPr>
        <p:txBody>
          <a:bodyPr/>
          <a:lstStyle/>
          <a:p>
            <a:r>
              <a:rPr lang="en-GB" b="1" dirty="0"/>
              <a:t>Seasonal work</a:t>
            </a:r>
            <a:r>
              <a:rPr lang="en-GB" dirty="0"/>
              <a:t> is temporary employment that recurs around the same time every year. </a:t>
            </a:r>
          </a:p>
          <a:p>
            <a:r>
              <a:rPr lang="en-GB" dirty="0"/>
              <a:t>For example, businesses that primarily have more customers during specific seasons may hire seasonal employees for extra help during their busiest periods (eg food producers who need additional staff during harvest time, or shops at Christmas). </a:t>
            </a:r>
          </a:p>
        </p:txBody>
      </p:sp>
      <p:pic>
        <p:nvPicPr>
          <p:cNvPr id="3074" name="Picture 2" descr="Picking Apples Harvesting Time, People in Garden Stock Vector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7677" y="3900515"/>
            <a:ext cx="1738635" cy="194948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7138535-1CC3-8821-D7DA-9AAD63A9CDB3}"/>
              </a:ext>
            </a:extLst>
          </p:cNvPr>
          <p:cNvSpPr txBox="1"/>
          <p:nvPr/>
        </p:nvSpPr>
        <p:spPr>
          <a:xfrm>
            <a:off x="437688" y="3880640"/>
            <a:ext cx="6294552" cy="1631216"/>
          </a:xfrm>
          <a:prstGeom prst="rect">
            <a:avLst/>
          </a:prstGeom>
          <a:noFill/>
        </p:spPr>
        <p:txBody>
          <a:bodyPr wrap="square">
            <a:spAutoFit/>
          </a:bodyPr>
          <a:lstStyle/>
          <a:p>
            <a:r>
              <a:rPr lang="en-GB" dirty="0"/>
              <a:t>A person may choose to work seasonally to supplement their income. This type of work can be a good way to top up income in the short or medium term. Seasonal work suits those who are able to work on a casual basis.</a:t>
            </a:r>
            <a:endParaRPr lang="en-US" dirty="0"/>
          </a:p>
        </p:txBody>
      </p:sp>
    </p:spTree>
    <p:extLst>
      <p:ext uri="{BB962C8B-B14F-4D97-AF65-F5344CB8AC3E}">
        <p14:creationId xmlns:p14="http://schemas.microsoft.com/office/powerpoint/2010/main" val="485819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199" y="1393404"/>
            <a:ext cx="8043317" cy="4392488"/>
          </a:xfrm>
        </p:spPr>
        <p:txBody>
          <a:bodyPr/>
          <a:lstStyle/>
          <a:p>
            <a:pPr marL="0" lvl="8" indent="0" eaLnBrk="0" hangingPunct="0">
              <a:lnSpc>
                <a:spcPts val="1200"/>
              </a:lnSpc>
              <a:spcBef>
                <a:spcPts val="0"/>
              </a:spcBef>
              <a:spcAft>
                <a:spcPts val="0"/>
              </a:spcAft>
              <a:buNone/>
            </a:pPr>
            <a:endParaRPr lang="en-US" sz="2000" dirty="0"/>
          </a:p>
          <a:p>
            <a:pPr marL="0" lvl="8" indent="0" eaLnBrk="0" hangingPunct="0">
              <a:spcBef>
                <a:spcPts val="0"/>
              </a:spcBef>
              <a:spcAft>
                <a:spcPts val="0"/>
              </a:spcAft>
              <a:buNone/>
            </a:pPr>
            <a:r>
              <a:rPr lang="en-US" sz="2000" b="1" dirty="0"/>
              <a:t>Advantages</a:t>
            </a:r>
          </a:p>
          <a:p>
            <a:pPr marL="342900" lvl="8" indent="-342900" eaLnBrk="0" hangingPunct="0">
              <a:lnSpc>
                <a:spcPts val="2400"/>
              </a:lnSpc>
              <a:spcBef>
                <a:spcPts val="800"/>
              </a:spcBef>
              <a:spcAft>
                <a:spcPts val="800"/>
              </a:spcAft>
              <a:buClr>
                <a:srgbClr val="0077E3"/>
              </a:buClr>
              <a:buFont typeface="Arial" panose="020B0604020202020204" pitchFamily="34" charset="0"/>
              <a:buChar char="•"/>
            </a:pPr>
            <a:r>
              <a:rPr lang="en-US" sz="2000" dirty="0"/>
              <a:t>Provides short-term income and valuable experience which may help to build a CV and open up opportunities.</a:t>
            </a:r>
          </a:p>
          <a:p>
            <a:pPr marL="342900" lvl="8" indent="-342900" eaLnBrk="0" hangingPunct="0">
              <a:lnSpc>
                <a:spcPts val="2400"/>
              </a:lnSpc>
              <a:spcBef>
                <a:spcPts val="800"/>
              </a:spcBef>
              <a:spcAft>
                <a:spcPts val="800"/>
              </a:spcAft>
              <a:buClr>
                <a:srgbClr val="0077E3"/>
              </a:buClr>
              <a:buFont typeface="Arial" panose="020B0604020202020204" pitchFamily="34" charset="0"/>
              <a:buChar char="•"/>
            </a:pPr>
            <a:r>
              <a:rPr lang="en-US" sz="2000" dirty="0"/>
              <a:t>Employers have access to staff when they need them.</a:t>
            </a:r>
          </a:p>
          <a:p>
            <a:pPr marL="0" lvl="8" indent="0" eaLnBrk="0" hangingPunct="0">
              <a:spcBef>
                <a:spcPts val="0"/>
              </a:spcBef>
              <a:spcAft>
                <a:spcPts val="0"/>
              </a:spcAft>
              <a:buNone/>
            </a:pPr>
            <a:endParaRPr lang="en-US" sz="2000" dirty="0"/>
          </a:p>
          <a:p>
            <a:pPr marL="0" lvl="8" indent="0" eaLnBrk="0" hangingPunct="0">
              <a:spcBef>
                <a:spcPts val="0"/>
              </a:spcBef>
              <a:spcAft>
                <a:spcPts val="0"/>
              </a:spcAft>
              <a:buNone/>
            </a:pPr>
            <a:r>
              <a:rPr lang="en-US" sz="2000" b="1" dirty="0"/>
              <a:t>Disadvantages</a:t>
            </a:r>
          </a:p>
          <a:p>
            <a:pPr marL="342900" lvl="8" indent="-342900" eaLnBrk="0" hangingPunct="0">
              <a:lnSpc>
                <a:spcPts val="2400"/>
              </a:lnSpc>
              <a:spcBef>
                <a:spcPts val="800"/>
              </a:spcBef>
              <a:spcAft>
                <a:spcPts val="800"/>
              </a:spcAft>
              <a:buClr>
                <a:srgbClr val="0077E3"/>
              </a:buClr>
              <a:buFont typeface="Arial" panose="020B0604020202020204" pitchFamily="34" charset="0"/>
              <a:buChar char="•"/>
            </a:pPr>
            <a:r>
              <a:rPr lang="en-US" sz="2000" dirty="0"/>
              <a:t>Short-term and unpredictable work.</a:t>
            </a:r>
          </a:p>
          <a:p>
            <a:pPr marL="342900" lvl="8" indent="-342900" eaLnBrk="0" hangingPunct="0">
              <a:lnSpc>
                <a:spcPts val="2400"/>
              </a:lnSpc>
              <a:spcBef>
                <a:spcPts val="800"/>
              </a:spcBef>
              <a:spcAft>
                <a:spcPts val="800"/>
              </a:spcAft>
              <a:buClr>
                <a:srgbClr val="0077E3"/>
              </a:buClr>
              <a:buFont typeface="Arial" panose="020B0604020202020204" pitchFamily="34" charset="0"/>
              <a:buChar char="•"/>
            </a:pPr>
            <a:r>
              <a:rPr lang="en-US" sz="2000" dirty="0"/>
              <a:t>No income out of season.</a:t>
            </a:r>
          </a:p>
          <a:p>
            <a:pPr marL="342900" lvl="8" indent="-342900" eaLnBrk="0" hangingPunct="0">
              <a:lnSpc>
                <a:spcPts val="2400"/>
              </a:lnSpc>
              <a:spcBef>
                <a:spcPts val="800"/>
              </a:spcBef>
              <a:spcAft>
                <a:spcPts val="800"/>
              </a:spcAft>
              <a:buClr>
                <a:srgbClr val="0077E3"/>
              </a:buClr>
              <a:buFont typeface="Arial" panose="020B0604020202020204" pitchFamily="34" charset="0"/>
              <a:buChar char="•"/>
            </a:pPr>
            <a:r>
              <a:rPr lang="en-US" sz="2000" dirty="0"/>
              <a:t>Employers may find sourcing available staff when required challenging due to the nature of the contract. </a:t>
            </a:r>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p:txBody>
      </p:sp>
      <p:sp>
        <p:nvSpPr>
          <p:cNvPr id="4" name="Title 3"/>
          <p:cNvSpPr>
            <a:spLocks noGrp="1"/>
          </p:cNvSpPr>
          <p:nvPr>
            <p:ph type="title"/>
          </p:nvPr>
        </p:nvSpPr>
        <p:spPr/>
        <p:txBody>
          <a:bodyPr/>
          <a:lstStyle/>
          <a:p>
            <a:r>
              <a:rPr lang="en-GB" dirty="0"/>
              <a:t>Advantages and disadvantages of seasonal work</a:t>
            </a:r>
          </a:p>
        </p:txBody>
      </p:sp>
    </p:spTree>
    <p:extLst>
      <p:ext uri="{BB962C8B-B14F-4D97-AF65-F5344CB8AC3E}">
        <p14:creationId xmlns:p14="http://schemas.microsoft.com/office/powerpoint/2010/main" val="2120323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A6132-DEEC-6E10-62AB-42ADB308B282}"/>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24AE788F-46A3-913D-E29D-FB0C2FCABF76}"/>
              </a:ext>
            </a:extLst>
          </p:cNvPr>
          <p:cNvSpPr>
            <a:spLocks noGrp="1"/>
          </p:cNvSpPr>
          <p:nvPr>
            <p:ph sz="quarter" idx="10"/>
          </p:nvPr>
        </p:nvSpPr>
        <p:spPr>
          <a:xfrm>
            <a:off x="457200" y="1512000"/>
            <a:ext cx="3826768" cy="4248000"/>
          </a:xfrm>
        </p:spPr>
        <p:txBody>
          <a:bodyPr/>
          <a:lstStyle/>
          <a:p>
            <a:r>
              <a:rPr lang="en-US" dirty="0"/>
              <a:t>Discuss the following questions with a partner/small group:</a:t>
            </a:r>
          </a:p>
          <a:p>
            <a:pPr marL="342900" indent="-342900">
              <a:buClr>
                <a:srgbClr val="0077E3"/>
              </a:buClr>
              <a:buFont typeface="Arial" panose="020B0604020202020204" pitchFamily="34" charset="0"/>
              <a:buChar char="•"/>
            </a:pPr>
            <a:r>
              <a:rPr lang="en-US" dirty="0"/>
              <a:t>Do you have, or have you ever had, a part-time job?</a:t>
            </a:r>
          </a:p>
          <a:p>
            <a:pPr marL="342900" indent="-342900">
              <a:buClr>
                <a:srgbClr val="0077E3"/>
              </a:buClr>
              <a:buFont typeface="Arial" panose="020B0604020202020204" pitchFamily="34" charset="0"/>
              <a:buChar char="•"/>
            </a:pPr>
            <a:r>
              <a:rPr lang="en-US" dirty="0"/>
              <a:t>Was it permanent or temporary? </a:t>
            </a:r>
          </a:p>
          <a:p>
            <a:pPr marL="342900" indent="-342900">
              <a:buClr>
                <a:srgbClr val="0077E3"/>
              </a:buClr>
              <a:buFont typeface="Arial" panose="020B0604020202020204" pitchFamily="34" charset="0"/>
              <a:buChar char="•"/>
            </a:pPr>
            <a:r>
              <a:rPr lang="en-US" dirty="0"/>
              <a:t>Was it a seasonal job?</a:t>
            </a:r>
          </a:p>
          <a:p>
            <a:pPr marL="342900" indent="-342900">
              <a:buClr>
                <a:srgbClr val="0077E3"/>
              </a:buClr>
              <a:buFont typeface="Arial" panose="020B0604020202020204" pitchFamily="34" charset="0"/>
              <a:buChar char="•"/>
            </a:pPr>
            <a:r>
              <a:rPr lang="en-US" dirty="0"/>
              <a:t>What benefits did it offer you?</a:t>
            </a:r>
            <a:endParaRPr lang="en-GB" dirty="0"/>
          </a:p>
        </p:txBody>
      </p:sp>
      <p:pic>
        <p:nvPicPr>
          <p:cNvPr id="6" name="Picture 5" descr="A person and person shopping in a store&#10;&#10;Description automatically generated with low confidence">
            <a:extLst>
              <a:ext uri="{FF2B5EF4-FFF2-40B4-BE49-F238E27FC236}">
                <a16:creationId xmlns:a16="http://schemas.microsoft.com/office/drawing/2014/main" id="{474F370F-330A-37FF-B8E0-02C0DB3A8830}"/>
              </a:ext>
            </a:extLst>
          </p:cNvPr>
          <p:cNvPicPr>
            <a:picLocks noChangeAspect="1"/>
          </p:cNvPicPr>
          <p:nvPr/>
        </p:nvPicPr>
        <p:blipFill>
          <a:blip r:embed="rId3"/>
          <a:stretch>
            <a:fillRect/>
          </a:stretch>
        </p:blipFill>
        <p:spPr>
          <a:xfrm>
            <a:off x="5139621" y="2244862"/>
            <a:ext cx="3545321" cy="2368275"/>
          </a:xfrm>
          <a:prstGeom prst="rect">
            <a:avLst/>
          </a:prstGeom>
        </p:spPr>
      </p:pic>
    </p:spTree>
    <p:extLst>
      <p:ext uri="{BB962C8B-B14F-4D97-AF65-F5344CB8AC3E}">
        <p14:creationId xmlns:p14="http://schemas.microsoft.com/office/powerpoint/2010/main" val="20394671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Agency workers</a:t>
            </a:r>
          </a:p>
        </p:txBody>
      </p:sp>
      <p:sp>
        <p:nvSpPr>
          <p:cNvPr id="3075" name="Content Placeholder 2"/>
          <p:cNvSpPr>
            <a:spLocks noGrp="1"/>
          </p:cNvSpPr>
          <p:nvPr>
            <p:ph sz="quarter" idx="10"/>
          </p:nvPr>
        </p:nvSpPr>
        <p:spPr>
          <a:xfrm>
            <a:off x="457200" y="1516314"/>
            <a:ext cx="5482952" cy="4248000"/>
          </a:xfrm>
        </p:spPr>
        <p:txBody>
          <a:bodyPr/>
          <a:lstStyle/>
          <a:p>
            <a:pPr marL="0" indent="0"/>
            <a:r>
              <a:rPr lang="en-US" sz="1800" b="1" dirty="0">
                <a:ea typeface="ＭＳ Ｐゴシック" pitchFamily="-105" charset="-128"/>
                <a:cs typeface="ＭＳ Ｐゴシック" pitchFamily="-105" charset="-128"/>
              </a:rPr>
              <a:t>Agency workers</a:t>
            </a:r>
            <a:r>
              <a:rPr lang="en-US" sz="1800" dirty="0">
                <a:ea typeface="ＭＳ Ｐゴシック" pitchFamily="-105" charset="-128"/>
                <a:cs typeface="ＭＳ Ｐゴシック" pitchFamily="-105" charset="-128"/>
              </a:rPr>
              <a:t> are employed by recruitment agencies, which are often used by businesses who need to find short-term employees quickly. </a:t>
            </a:r>
          </a:p>
          <a:p>
            <a:r>
              <a:rPr lang="en-US" sz="1800" dirty="0">
                <a:ea typeface="ＭＳ Ｐゴシック" pitchFamily="-105" charset="-128"/>
                <a:cs typeface="ＭＳ Ｐゴシック" pitchFamily="-105" charset="-128"/>
              </a:rPr>
              <a:t>Employers contact agencies and request staff for a set period with the skills they need. This gives the companies access to employees when required without the expense of offering full-time contracts. </a:t>
            </a:r>
            <a:r>
              <a:rPr lang="en-US" sz="1800" dirty="0"/>
              <a:t>Specialist agencies exist for agricultural and environmental work. </a:t>
            </a:r>
          </a:p>
          <a:p>
            <a:pPr marL="0" indent="0"/>
            <a:r>
              <a:rPr lang="en-US" sz="1800" dirty="0">
                <a:ea typeface="ＭＳ Ｐゴシック" pitchFamily="-105" charset="-128"/>
                <a:cs typeface="ＭＳ Ｐゴシック" pitchFamily="-105" charset="-128"/>
              </a:rPr>
              <a:t>There are many conditions written into the contracts which must be signed by all parties. Agency staff receive employment rights and are protected by health and safety laws. </a:t>
            </a:r>
          </a:p>
          <a:p>
            <a:pPr marL="0" indent="0"/>
            <a:endParaRPr lang="en-US" sz="1400" dirty="0">
              <a:ea typeface="ＭＳ Ｐゴシック" pitchFamily="-105" charset="-128"/>
              <a:cs typeface="ＭＳ Ｐゴシック" pitchFamily="-105" charset="-128"/>
            </a:endParaRPr>
          </a:p>
          <a:p>
            <a:pPr marL="0" indent="0"/>
            <a:endParaRPr lang="en-US" sz="1400" dirty="0">
              <a:ea typeface="ＭＳ Ｐゴシック" pitchFamily="-105" charset="-128"/>
              <a:cs typeface="ＭＳ Ｐゴシック" pitchFamily="-105" charset="-128"/>
            </a:endParaRPr>
          </a:p>
        </p:txBody>
      </p:sp>
      <p:pic>
        <p:nvPicPr>
          <p:cNvPr id="4" name="Picture 3" descr="A person typing on a computer&#10;&#10;Description automatically generated">
            <a:extLst>
              <a:ext uri="{FF2B5EF4-FFF2-40B4-BE49-F238E27FC236}">
                <a16:creationId xmlns:a16="http://schemas.microsoft.com/office/drawing/2014/main" id="{45FB7792-1E2A-6C7A-51A9-4E19AAA16EC2}"/>
              </a:ext>
            </a:extLst>
          </p:cNvPr>
          <p:cNvPicPr>
            <a:picLocks noChangeAspect="1"/>
          </p:cNvPicPr>
          <p:nvPr/>
        </p:nvPicPr>
        <p:blipFill>
          <a:blip r:embed="rId3"/>
          <a:stretch>
            <a:fillRect/>
          </a:stretch>
        </p:blipFill>
        <p:spPr>
          <a:xfrm>
            <a:off x="5961392" y="2512730"/>
            <a:ext cx="2743323" cy="183254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7C791-170D-0EF6-72C2-85EA28D77B79}"/>
              </a:ext>
            </a:extLst>
          </p:cNvPr>
          <p:cNvSpPr>
            <a:spLocks noGrp="1"/>
          </p:cNvSpPr>
          <p:nvPr>
            <p:ph type="title"/>
          </p:nvPr>
        </p:nvSpPr>
        <p:spPr/>
        <p:txBody>
          <a:bodyPr/>
          <a:lstStyle/>
          <a:p>
            <a:r>
              <a:rPr lang="en-US" dirty="0"/>
              <a:t>Employer responsibilities</a:t>
            </a:r>
            <a:endParaRPr lang="en-GB" dirty="0"/>
          </a:p>
        </p:txBody>
      </p:sp>
      <p:sp>
        <p:nvSpPr>
          <p:cNvPr id="3" name="Content Placeholder 2">
            <a:extLst>
              <a:ext uri="{FF2B5EF4-FFF2-40B4-BE49-F238E27FC236}">
                <a16:creationId xmlns:a16="http://schemas.microsoft.com/office/drawing/2014/main" id="{ECD539FD-5022-19AE-C141-22B1AAB41158}"/>
              </a:ext>
            </a:extLst>
          </p:cNvPr>
          <p:cNvSpPr>
            <a:spLocks noGrp="1"/>
          </p:cNvSpPr>
          <p:nvPr>
            <p:ph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B0C0C"/>
                </a:solidFill>
                <a:effectLst/>
                <a:latin typeface="+mn-lt"/>
              </a:rPr>
              <a:t>An employer </a:t>
            </a:r>
            <a:r>
              <a:rPr kumimoji="0" lang="en-US" altLang="en-US" sz="1800" b="1" i="0" u="none" strike="noStrike" cap="none" normalizeH="0" baseline="0" dirty="0">
                <a:ln>
                  <a:noFill/>
                </a:ln>
                <a:solidFill>
                  <a:srgbClr val="0B0C0C"/>
                </a:solidFill>
                <a:effectLst/>
                <a:latin typeface="+mn-lt"/>
              </a:rPr>
              <a:t>must</a:t>
            </a:r>
            <a:r>
              <a:rPr kumimoji="0" lang="en-US" altLang="en-US" sz="1800" b="0" i="0" u="none" strike="noStrike" cap="none" normalizeH="0" baseline="0" dirty="0">
                <a:ln>
                  <a:noFill/>
                </a:ln>
                <a:solidFill>
                  <a:srgbClr val="0B0C0C"/>
                </a:solidFill>
                <a:effectLst/>
                <a:latin typeface="+mn-lt"/>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mn-lt"/>
            </a:endParaRPr>
          </a:p>
          <a:p>
            <a:pPr marL="342900" marR="0" lvl="0" indent="-342900" algn="l" defTabSz="914400" rtl="0" eaLnBrk="0" fontAlgn="base" latinLnBrk="0" hangingPunct="0">
              <a:spcBef>
                <a:spcPts val="600"/>
              </a:spcBef>
              <a:spcAft>
                <a:spcPts val="600"/>
              </a:spcAft>
              <a:buClr>
                <a:srgbClr val="0077E3"/>
              </a:buClr>
              <a:buSzTx/>
              <a:buFont typeface="Arial" panose="020B0604020202020204" pitchFamily="34" charset="0"/>
              <a:buChar char="•"/>
              <a:tabLst/>
            </a:pPr>
            <a:r>
              <a:rPr lang="en-US" altLang="en-US" sz="1800" dirty="0">
                <a:solidFill>
                  <a:srgbClr val="0B0C0C"/>
                </a:solidFill>
                <a:latin typeface="+mn-lt"/>
              </a:rPr>
              <a:t>P</a:t>
            </a:r>
            <a:r>
              <a:rPr kumimoji="0" lang="en-US" altLang="en-US" sz="1800" b="0" i="0" u="none" strike="noStrike" cap="none" normalizeH="0" baseline="0" dirty="0">
                <a:ln>
                  <a:noFill/>
                </a:ln>
                <a:solidFill>
                  <a:srgbClr val="0B0C0C"/>
                </a:solidFill>
                <a:effectLst/>
                <a:latin typeface="+mn-lt"/>
              </a:rPr>
              <a:t>ay employees at least the </a:t>
            </a:r>
            <a:r>
              <a:rPr kumimoji="0" lang="en-US" altLang="en-US" sz="1800" b="1" i="0" u="none" strike="noStrike" cap="none" normalizeH="0" baseline="0" dirty="0">
                <a:ln>
                  <a:noFill/>
                </a:ln>
                <a:solidFill>
                  <a:srgbClr val="0B0C0C"/>
                </a:solidFill>
                <a:effectLst/>
                <a:latin typeface="+mn-lt"/>
              </a:rPr>
              <a:t>National Minimum Wage (NMW)</a:t>
            </a:r>
            <a:r>
              <a:rPr kumimoji="0" lang="en-US" altLang="en-US" sz="1800" b="0" i="0" u="none" strike="noStrike" cap="none" normalizeH="0" baseline="0" dirty="0">
                <a:ln>
                  <a:noFill/>
                </a:ln>
                <a:solidFill>
                  <a:srgbClr val="0B0C0C"/>
                </a:solidFill>
                <a:effectLst/>
                <a:latin typeface="+mn-lt"/>
              </a:rPr>
              <a:t>, as a salary (which could be pro rata, based on hours worked) or as an hourly wage.</a:t>
            </a:r>
          </a:p>
          <a:p>
            <a:pPr marL="342900" indent="-342900">
              <a:spcBef>
                <a:spcPts val="600"/>
              </a:spcBef>
              <a:spcAft>
                <a:spcPts val="600"/>
              </a:spcAft>
              <a:buClr>
                <a:srgbClr val="0077E3"/>
              </a:buClr>
              <a:buFont typeface="Arial" panose="020B0604020202020204" pitchFamily="34" charset="0"/>
              <a:buChar char="•"/>
            </a:pPr>
            <a:r>
              <a:rPr lang="en-US" altLang="en-US" sz="1800" dirty="0">
                <a:solidFill>
                  <a:srgbClr val="0B0C0C"/>
                </a:solidFill>
                <a:latin typeface="+mn-lt"/>
              </a:rPr>
              <a:t>Provide the </a:t>
            </a:r>
            <a:r>
              <a:rPr lang="en-US" altLang="en-US" sz="1800" b="1" dirty="0">
                <a:solidFill>
                  <a:srgbClr val="0B0C0C"/>
                </a:solidFill>
                <a:latin typeface="+mn-lt"/>
              </a:rPr>
              <a:t>statutory minimum level of paid holiday</a:t>
            </a:r>
            <a:r>
              <a:rPr lang="en-US" altLang="en-US" sz="1800" dirty="0">
                <a:solidFill>
                  <a:srgbClr val="0B0C0C"/>
                </a:solidFill>
                <a:latin typeface="+mn-lt"/>
              </a:rPr>
              <a:t>.</a:t>
            </a:r>
          </a:p>
          <a:p>
            <a:pPr marL="342900" indent="-342900">
              <a:spcBef>
                <a:spcPts val="600"/>
              </a:spcBef>
              <a:spcAft>
                <a:spcPts val="600"/>
              </a:spcAft>
              <a:buClr>
                <a:srgbClr val="0077E3"/>
              </a:buClr>
              <a:buFont typeface="Arial" panose="020B0604020202020204" pitchFamily="34" charset="0"/>
              <a:buChar char="•"/>
            </a:pPr>
            <a:r>
              <a:rPr lang="en-US" altLang="en-US" sz="1800" dirty="0">
                <a:solidFill>
                  <a:srgbClr val="0B0C0C"/>
                </a:solidFill>
                <a:latin typeface="+mn-lt"/>
              </a:rPr>
              <a:t>Provide a </a:t>
            </a:r>
            <a:r>
              <a:rPr lang="en-US" altLang="en-US" sz="1800" b="1" dirty="0">
                <a:solidFill>
                  <a:srgbClr val="0B0C0C"/>
                </a:solidFill>
                <a:latin typeface="+mn-lt"/>
              </a:rPr>
              <a:t>payslip</a:t>
            </a:r>
            <a:r>
              <a:rPr lang="en-US" altLang="en-US" sz="1800" dirty="0">
                <a:solidFill>
                  <a:srgbClr val="0B0C0C"/>
                </a:solidFill>
                <a:latin typeface="+mn-lt"/>
              </a:rPr>
              <a:t> showing all deductions, such as tax.</a:t>
            </a:r>
          </a:p>
          <a:p>
            <a:pPr marL="342900" indent="-342900">
              <a:spcBef>
                <a:spcPts val="600"/>
              </a:spcBef>
              <a:spcAft>
                <a:spcPts val="600"/>
              </a:spcAft>
              <a:buClr>
                <a:srgbClr val="0077E3"/>
              </a:buClr>
              <a:buFont typeface="Arial" panose="020B0604020202020204" pitchFamily="34" charset="0"/>
              <a:buChar char="•"/>
            </a:pPr>
            <a:r>
              <a:rPr lang="en-GB" sz="1800" dirty="0">
                <a:latin typeface="+mn-lt"/>
              </a:rPr>
              <a:t>Be responsible for employee </a:t>
            </a:r>
            <a:r>
              <a:rPr lang="en-GB" sz="1800" b="1" dirty="0">
                <a:latin typeface="+mn-lt"/>
              </a:rPr>
              <a:t>tax deductions</a:t>
            </a:r>
            <a:r>
              <a:rPr lang="en-GB" sz="1800" dirty="0">
                <a:latin typeface="+mn-lt"/>
              </a:rPr>
              <a:t> by registering with </a:t>
            </a:r>
            <a:r>
              <a:rPr lang="en-GB" sz="1800" b="1" dirty="0">
                <a:latin typeface="+mn-lt"/>
              </a:rPr>
              <a:t>His Majesty’s Revenue &amp; Customs (HMRC)</a:t>
            </a:r>
            <a:r>
              <a:rPr lang="en-GB" sz="1800" dirty="0">
                <a:latin typeface="+mn-lt"/>
              </a:rPr>
              <a:t> and paying </a:t>
            </a:r>
            <a:r>
              <a:rPr kumimoji="0" lang="en-US" altLang="en-US" sz="1800" b="0" i="0" u="none" strike="noStrike" cap="none" normalizeH="0" baseline="0" dirty="0">
                <a:ln>
                  <a:noFill/>
                </a:ln>
                <a:solidFill>
                  <a:srgbClr val="0B0C0C"/>
                </a:solidFill>
                <a:effectLst/>
                <a:latin typeface="+mn-lt"/>
              </a:rPr>
              <a:t>tax and </a:t>
            </a:r>
            <a:r>
              <a:rPr kumimoji="0" lang="en-US" altLang="en-US" sz="1800" b="1" i="0" u="none" strike="noStrike" cap="none" normalizeH="0" baseline="0" dirty="0">
                <a:ln>
                  <a:noFill/>
                </a:ln>
                <a:solidFill>
                  <a:srgbClr val="0B0C0C"/>
                </a:solidFill>
                <a:effectLst/>
                <a:latin typeface="+mn-lt"/>
              </a:rPr>
              <a:t>National Insurance Contributions (NICs)</a:t>
            </a:r>
            <a:r>
              <a:rPr kumimoji="0" lang="en-US" altLang="en-US" sz="1800" i="0" u="none" strike="noStrike" cap="none" normalizeH="0" baseline="0" dirty="0">
                <a:ln>
                  <a:noFill/>
                </a:ln>
                <a:solidFill>
                  <a:srgbClr val="0B0C0C"/>
                </a:solidFill>
                <a:effectLst/>
                <a:latin typeface="+mn-lt"/>
              </a:rPr>
              <a:t>.</a:t>
            </a:r>
            <a:endParaRPr lang="en-US" altLang="en-US" sz="1800" b="1" dirty="0">
              <a:solidFill>
                <a:srgbClr val="0B0C0C"/>
              </a:solidFill>
              <a:latin typeface="+mn-lt"/>
            </a:endParaRPr>
          </a:p>
          <a:p>
            <a:pPr marL="342900" indent="-342900">
              <a:spcBef>
                <a:spcPts val="600"/>
              </a:spcBef>
              <a:spcAft>
                <a:spcPts val="600"/>
              </a:spcAft>
              <a:buClr>
                <a:srgbClr val="0077E3"/>
              </a:buClr>
              <a:buFont typeface="Arial" panose="020B0604020202020204" pitchFamily="34" charset="0"/>
              <a:buChar char="•"/>
            </a:pPr>
            <a:r>
              <a:rPr lang="en-US" altLang="en-US" sz="1800" dirty="0">
                <a:solidFill>
                  <a:srgbClr val="0B0C0C"/>
                </a:solidFill>
                <a:latin typeface="+mn-lt"/>
              </a:rPr>
              <a:t>Provide</a:t>
            </a:r>
            <a:r>
              <a:rPr lang="en-US" altLang="en-US" sz="1800" b="1" dirty="0">
                <a:solidFill>
                  <a:srgbClr val="0B0C0C"/>
                </a:solidFill>
                <a:latin typeface="+mn-lt"/>
              </a:rPr>
              <a:t> Statutory Sick Pay (SSP)</a:t>
            </a:r>
            <a:r>
              <a:rPr lang="en-US" altLang="en-US" sz="1800" dirty="0">
                <a:solidFill>
                  <a:srgbClr val="0B0C0C"/>
                </a:solidFill>
                <a:latin typeface="+mn-lt"/>
              </a:rPr>
              <a:t> </a:t>
            </a:r>
            <a:r>
              <a:rPr lang="en-GB" sz="1800" dirty="0">
                <a:latin typeface="+mn-lt"/>
              </a:rPr>
              <a:t>(conditions apply).</a:t>
            </a:r>
            <a:endParaRPr lang="en-US" altLang="en-US" sz="1800" dirty="0">
              <a:solidFill>
                <a:srgbClr val="0B0C0C"/>
              </a:solidFill>
              <a:latin typeface="+mn-lt"/>
            </a:endParaRPr>
          </a:p>
          <a:p>
            <a:pPr marL="342900" indent="-342900">
              <a:spcBef>
                <a:spcPts val="600"/>
              </a:spcBef>
              <a:spcAft>
                <a:spcPts val="600"/>
              </a:spcAft>
              <a:buClr>
                <a:srgbClr val="0077E3"/>
              </a:buClr>
              <a:buFont typeface="Arial" panose="020B0604020202020204" pitchFamily="34" charset="0"/>
              <a:buChar char="•"/>
            </a:pPr>
            <a:r>
              <a:rPr lang="en-US" altLang="en-US" sz="1800" dirty="0">
                <a:solidFill>
                  <a:srgbClr val="0B0C0C"/>
                </a:solidFill>
                <a:latin typeface="+mn-lt"/>
              </a:rPr>
              <a:t>Pay maternity, paternity and adoption pay, and leave.</a:t>
            </a:r>
          </a:p>
          <a:p>
            <a:pPr>
              <a:lnSpc>
                <a:spcPct val="100000"/>
              </a:lnSpc>
              <a:spcBef>
                <a:spcPct val="0"/>
              </a:spcBef>
              <a:spcAft>
                <a:spcPct val="0"/>
              </a:spcAft>
            </a:pPr>
            <a:endParaRPr lang="en-GB" sz="1800" dirty="0">
              <a:latin typeface="+mn-lt"/>
            </a:endParaRPr>
          </a:p>
          <a:p>
            <a:endParaRPr lang="en-GB" dirty="0"/>
          </a:p>
        </p:txBody>
      </p:sp>
    </p:spTree>
    <p:extLst>
      <p:ext uri="{BB962C8B-B14F-4D97-AF65-F5344CB8AC3E}">
        <p14:creationId xmlns:p14="http://schemas.microsoft.com/office/powerpoint/2010/main" val="23953437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5394E-34ED-A806-E0FB-B5E04F397AE4}"/>
              </a:ext>
            </a:extLst>
          </p:cNvPr>
          <p:cNvSpPr>
            <a:spLocks noGrp="1"/>
          </p:cNvSpPr>
          <p:nvPr>
            <p:ph type="title"/>
          </p:nvPr>
        </p:nvSpPr>
        <p:spPr/>
        <p:txBody>
          <a:bodyPr/>
          <a:lstStyle/>
          <a:p>
            <a:r>
              <a:rPr lang="en-US" dirty="0"/>
              <a:t>More employer responsibilities</a:t>
            </a:r>
            <a:endParaRPr lang="en-GB" dirty="0"/>
          </a:p>
        </p:txBody>
      </p:sp>
      <p:sp>
        <p:nvSpPr>
          <p:cNvPr id="3" name="Content Placeholder 2">
            <a:extLst>
              <a:ext uri="{FF2B5EF4-FFF2-40B4-BE49-F238E27FC236}">
                <a16:creationId xmlns:a16="http://schemas.microsoft.com/office/drawing/2014/main" id="{7549D2EE-9BED-B1FD-F594-F209AB192502}"/>
              </a:ext>
            </a:extLst>
          </p:cNvPr>
          <p:cNvSpPr>
            <a:spLocks noGrp="1"/>
          </p:cNvSpPr>
          <p:nvPr>
            <p:ph sz="quarter" idx="10"/>
          </p:nvPr>
        </p:nvSpPr>
        <p:spPr/>
        <p:txBody>
          <a:bodyPr/>
          <a:lstStyle/>
          <a:p>
            <a:pPr marL="342900" indent="-342900">
              <a:spcBef>
                <a:spcPts val="600"/>
              </a:spcBef>
              <a:spcAft>
                <a:spcPts val="600"/>
              </a:spcAft>
              <a:buClr>
                <a:srgbClr val="0077E3"/>
              </a:buClr>
              <a:buFont typeface="Arial" panose="020B0604020202020204" pitchFamily="34" charset="0"/>
              <a:buChar char="•"/>
            </a:pPr>
            <a:r>
              <a:rPr lang="en-US" altLang="en-US" sz="1800" dirty="0">
                <a:solidFill>
                  <a:srgbClr val="0B0C0C"/>
                </a:solidFill>
              </a:rPr>
              <a:t>Provide a written statement of employment </a:t>
            </a:r>
            <a:r>
              <a:rPr lang="en-US" altLang="en-US" sz="1800" dirty="0"/>
              <a:t>or contract.</a:t>
            </a:r>
          </a:p>
          <a:p>
            <a:pPr marL="342900" marR="0" lvl="0" indent="-342900" algn="l" defTabSz="914400" rtl="0" eaLnBrk="0" fontAlgn="base" latinLnBrk="0" hangingPunct="0">
              <a:spcBef>
                <a:spcPts val="600"/>
              </a:spcBef>
              <a:spcAft>
                <a:spcPts val="600"/>
              </a:spcAft>
              <a:buClr>
                <a:srgbClr val="0077E3"/>
              </a:buClr>
              <a:buSzTx/>
              <a:buFont typeface="Arial" panose="020B0604020202020204" pitchFamily="34" charset="0"/>
              <a:buChar char="•"/>
              <a:tabLst/>
            </a:pPr>
            <a:r>
              <a:rPr lang="en-US" altLang="en-US" sz="1800" dirty="0">
                <a:solidFill>
                  <a:srgbClr val="0B0C0C"/>
                </a:solidFill>
              </a:rPr>
              <a:t>M</a:t>
            </a:r>
            <a:r>
              <a:rPr kumimoji="0" lang="en-US" altLang="en-US" sz="1800" i="0" u="none" strike="noStrike" cap="none" normalizeH="0" baseline="0" dirty="0">
                <a:ln>
                  <a:noFill/>
                </a:ln>
                <a:solidFill>
                  <a:srgbClr val="0B0C0C"/>
                </a:solidFill>
                <a:effectLst/>
              </a:rPr>
              <a:t>ake sure employees do not work longer than the maximum time allowed.</a:t>
            </a:r>
          </a:p>
          <a:p>
            <a:pPr marL="342900" indent="-342900">
              <a:spcBef>
                <a:spcPts val="600"/>
              </a:spcBef>
              <a:spcAft>
                <a:spcPts val="600"/>
              </a:spcAft>
              <a:buClr>
                <a:srgbClr val="0077E3"/>
              </a:buClr>
              <a:buFont typeface="Arial" panose="020B0604020202020204" pitchFamily="34" charset="0"/>
              <a:buChar char="•"/>
            </a:pPr>
            <a:r>
              <a:rPr lang="en-US" altLang="en-US" sz="1800" dirty="0">
                <a:solidFill>
                  <a:srgbClr val="0B0C0C"/>
                </a:solidFill>
              </a:rPr>
              <a:t>Allow the statutory minimum length of rest breaks, </a:t>
            </a:r>
            <a:r>
              <a:rPr lang="en-GB" sz="1800" dirty="0"/>
              <a:t>depending on age and working environment. </a:t>
            </a:r>
          </a:p>
          <a:p>
            <a:pPr marL="342900" marR="0" lvl="0" indent="-342900" algn="l" defTabSz="914400" rtl="0" eaLnBrk="0" fontAlgn="base" latinLnBrk="0" hangingPunct="0">
              <a:spcBef>
                <a:spcPts val="600"/>
              </a:spcBef>
              <a:spcAft>
                <a:spcPts val="600"/>
              </a:spcAft>
              <a:buClr>
                <a:srgbClr val="0077E3"/>
              </a:buClr>
              <a:buSzTx/>
              <a:buFont typeface="Arial" panose="020B0604020202020204" pitchFamily="34" charset="0"/>
              <a:buChar char="•"/>
              <a:tabLst/>
            </a:pPr>
            <a:r>
              <a:rPr kumimoji="0" lang="en-US" altLang="en-US" sz="1800" b="0" i="0" u="none" strike="noStrike" cap="none" normalizeH="0" baseline="0" dirty="0">
                <a:ln>
                  <a:noFill/>
                </a:ln>
                <a:effectLst/>
              </a:rPr>
              <a:t>Providing a safe and secure working environment.</a:t>
            </a:r>
          </a:p>
          <a:p>
            <a:pPr marL="342900" marR="0" lvl="0" indent="-342900" algn="l" defTabSz="914400" rtl="0" eaLnBrk="0" fontAlgn="base" latinLnBrk="0" hangingPunct="0">
              <a:spcBef>
                <a:spcPts val="600"/>
              </a:spcBef>
              <a:spcAft>
                <a:spcPts val="600"/>
              </a:spcAft>
              <a:buClr>
                <a:srgbClr val="0077E3"/>
              </a:buClr>
              <a:buSzTx/>
              <a:buFont typeface="Arial" panose="020B0604020202020204" pitchFamily="34" charset="0"/>
              <a:buChar char="•"/>
              <a:tabLst/>
            </a:pPr>
            <a:r>
              <a:rPr lang="en-US" altLang="en-US" sz="1800" dirty="0"/>
              <a:t>C</a:t>
            </a:r>
            <a:r>
              <a:rPr kumimoji="0" lang="en-US" altLang="en-US" sz="1800" b="0" i="0" u="none" strike="noStrike" cap="none" normalizeH="0" baseline="0" dirty="0">
                <a:ln>
                  <a:noFill/>
                </a:ln>
                <a:effectLst/>
              </a:rPr>
              <a:t>onsider employees’ flexible working requests.</a:t>
            </a:r>
          </a:p>
          <a:p>
            <a:pPr marL="342900" marR="0" lvl="0" indent="-342900" algn="l" defTabSz="914400" rtl="0" eaLnBrk="0" fontAlgn="base" latinLnBrk="0" hangingPunct="0">
              <a:spcBef>
                <a:spcPts val="600"/>
              </a:spcBef>
              <a:spcAft>
                <a:spcPts val="600"/>
              </a:spcAft>
              <a:buClr>
                <a:srgbClr val="0077E3"/>
              </a:buClr>
              <a:buSzTx/>
              <a:buFont typeface="Arial" panose="020B0604020202020204" pitchFamily="34" charset="0"/>
              <a:buChar char="•"/>
              <a:tabLst/>
            </a:pPr>
            <a:r>
              <a:rPr kumimoji="0" lang="en-US" altLang="en-US" sz="1800" b="0" i="0" u="none" strike="noStrike" cap="none" normalizeH="0" baseline="0" dirty="0">
                <a:ln>
                  <a:noFill/>
                </a:ln>
                <a:effectLst/>
              </a:rPr>
              <a:t>Avoid discrimination in the workplace.</a:t>
            </a:r>
          </a:p>
          <a:p>
            <a:pPr marL="342900" marR="0" lvl="0" indent="-342900" algn="l" defTabSz="914400" rtl="0" eaLnBrk="0" fontAlgn="base" latinLnBrk="0" hangingPunct="0">
              <a:spcBef>
                <a:spcPts val="600"/>
              </a:spcBef>
              <a:spcAft>
                <a:spcPts val="600"/>
              </a:spcAft>
              <a:buClr>
                <a:srgbClr val="0077E3"/>
              </a:buClr>
              <a:buSzTx/>
              <a:buFont typeface="Arial" panose="020B0604020202020204" pitchFamily="34" charset="0"/>
              <a:buChar char="•"/>
              <a:tabLst/>
            </a:pPr>
            <a:r>
              <a:rPr lang="en-US" altLang="en-US" sz="1800" dirty="0"/>
              <a:t>M</a:t>
            </a:r>
            <a:r>
              <a:rPr kumimoji="0" lang="en-US" altLang="en-US" sz="1800" b="0" i="0" u="none" strike="noStrike" cap="none" normalizeH="0" baseline="0" dirty="0">
                <a:ln>
                  <a:noFill/>
                </a:ln>
                <a:effectLst/>
              </a:rPr>
              <a:t>ake reasonable adjustments to ensure the workplace is accessible for all, including employees with disabilities.</a:t>
            </a:r>
          </a:p>
          <a:p>
            <a:r>
              <a:rPr lang="en-GB" sz="1800" dirty="0">
                <a:latin typeface="+mn-lt"/>
              </a:rPr>
              <a:t>An employer </a:t>
            </a:r>
            <a:r>
              <a:rPr lang="en-GB" sz="1800" b="1" dirty="0">
                <a:latin typeface="+mn-lt"/>
              </a:rPr>
              <a:t>may</a:t>
            </a:r>
            <a:r>
              <a:rPr lang="en-GB" sz="1800" dirty="0">
                <a:latin typeface="+mn-lt"/>
              </a:rPr>
              <a:t> pay overtime rates for extra hours worked, depending on the terms in the employee’s contract.</a:t>
            </a:r>
            <a:endParaRPr lang="en-US" altLang="en-US" sz="1800" dirty="0">
              <a:solidFill>
                <a:srgbClr val="0B0C0C"/>
              </a:solidFill>
              <a:latin typeface="+mn-lt"/>
            </a:endParaRPr>
          </a:p>
          <a:p>
            <a:endParaRPr lang="en-GB" dirty="0"/>
          </a:p>
        </p:txBody>
      </p:sp>
    </p:spTree>
    <p:extLst>
      <p:ext uri="{BB962C8B-B14F-4D97-AF65-F5344CB8AC3E}">
        <p14:creationId xmlns:p14="http://schemas.microsoft.com/office/powerpoint/2010/main" val="33879223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Unions	</a:t>
            </a:r>
          </a:p>
        </p:txBody>
      </p:sp>
      <p:sp>
        <p:nvSpPr>
          <p:cNvPr id="3" name="Content Placeholder 2"/>
          <p:cNvSpPr>
            <a:spLocks noGrp="1"/>
          </p:cNvSpPr>
          <p:nvPr>
            <p:ph sz="quarter" idx="10"/>
          </p:nvPr>
        </p:nvSpPr>
        <p:spPr>
          <a:xfrm>
            <a:off x="457201" y="1507172"/>
            <a:ext cx="3898776" cy="2569900"/>
          </a:xfrm>
        </p:spPr>
        <p:txBody>
          <a:bodyPr/>
          <a:lstStyle/>
          <a:p>
            <a:r>
              <a:rPr lang="en-GB" dirty="0"/>
              <a:t>Many industries in the sector have active </a:t>
            </a:r>
            <a:r>
              <a:rPr lang="en-GB" b="1" dirty="0"/>
              <a:t>trade unions</a:t>
            </a:r>
            <a:r>
              <a:rPr lang="en-GB" dirty="0"/>
              <a:t>. Unions are set up independently to help protect employees in a dispute. They </a:t>
            </a:r>
            <a:r>
              <a:rPr lang="en-US" i="0" dirty="0">
                <a:solidFill>
                  <a:srgbClr val="111111"/>
                </a:solidFill>
                <a:effectLst/>
              </a:rPr>
              <a:t>advocate for and represent employees. </a:t>
            </a:r>
            <a:r>
              <a:rPr lang="en-US" b="0" i="0" dirty="0">
                <a:solidFill>
                  <a:srgbClr val="111111"/>
                </a:solidFill>
                <a:effectLst/>
              </a:rPr>
              <a:t>Employees can join a union to enable them to have a collective voice. </a:t>
            </a:r>
            <a:endParaRPr lang="en-US" dirty="0">
              <a:solidFill>
                <a:srgbClr val="111111"/>
              </a:solidFill>
            </a:endParaRPr>
          </a:p>
          <a:p>
            <a:endParaRPr lang="en-GB" dirty="0"/>
          </a:p>
        </p:txBody>
      </p:sp>
      <p:pic>
        <p:nvPicPr>
          <p:cNvPr id="5" name="Picture 4" descr="A picture containing text, font, design, illustration&#10;&#10;Description automatically generated">
            <a:extLst>
              <a:ext uri="{FF2B5EF4-FFF2-40B4-BE49-F238E27FC236}">
                <a16:creationId xmlns:a16="http://schemas.microsoft.com/office/drawing/2014/main" id="{2B513FD7-2DEE-C08E-1D34-A5A596AAEE5B}"/>
              </a:ext>
            </a:extLst>
          </p:cNvPr>
          <p:cNvPicPr>
            <a:picLocks noChangeAspect="1"/>
          </p:cNvPicPr>
          <p:nvPr/>
        </p:nvPicPr>
        <p:blipFill>
          <a:blip r:embed="rId3"/>
          <a:stretch>
            <a:fillRect/>
          </a:stretch>
        </p:blipFill>
        <p:spPr>
          <a:xfrm>
            <a:off x="4337264" y="1772816"/>
            <a:ext cx="4630217" cy="1417772"/>
          </a:xfrm>
          <a:prstGeom prst="rect">
            <a:avLst/>
          </a:prstGeom>
        </p:spPr>
      </p:pic>
      <p:sp>
        <p:nvSpPr>
          <p:cNvPr id="7" name="TextBox 6">
            <a:extLst>
              <a:ext uri="{FF2B5EF4-FFF2-40B4-BE49-F238E27FC236}">
                <a16:creationId xmlns:a16="http://schemas.microsoft.com/office/drawing/2014/main" id="{1C03C383-4089-058D-CE0E-A89679B2AAEC}"/>
              </a:ext>
            </a:extLst>
          </p:cNvPr>
          <p:cNvSpPr txBox="1"/>
          <p:nvPr/>
        </p:nvSpPr>
        <p:spPr>
          <a:xfrm>
            <a:off x="359532" y="4292896"/>
            <a:ext cx="8424936" cy="1631216"/>
          </a:xfrm>
          <a:prstGeom prst="rect">
            <a:avLst/>
          </a:prstGeom>
          <a:noFill/>
        </p:spPr>
        <p:txBody>
          <a:bodyPr wrap="square">
            <a:spAutoFit/>
          </a:bodyPr>
          <a:lstStyle/>
          <a:p>
            <a:r>
              <a:rPr lang="en-GB" dirty="0"/>
              <a:t>If you feel you should join a union, ask your employer which unions they recognise. </a:t>
            </a:r>
          </a:p>
          <a:p>
            <a:r>
              <a:rPr lang="en-GB" dirty="0"/>
              <a:t>Unions charge monthly fees but will provide useful assistance in the event of disagreements or disputes. Assistance could be in the form of legal assistance or representation in a tribunal. </a:t>
            </a:r>
          </a:p>
        </p:txBody>
      </p:sp>
    </p:spTree>
    <p:extLst>
      <p:ext uri="{BB962C8B-B14F-4D97-AF65-F5344CB8AC3E}">
        <p14:creationId xmlns:p14="http://schemas.microsoft.com/office/powerpoint/2010/main" val="5596034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8548A-2959-1724-7094-AD153EAADC4D}"/>
              </a:ext>
            </a:extLst>
          </p:cNvPr>
          <p:cNvSpPr>
            <a:spLocks noGrp="1"/>
          </p:cNvSpPr>
          <p:nvPr>
            <p:ph type="title"/>
          </p:nvPr>
        </p:nvSpPr>
        <p:spPr/>
        <p:txBody>
          <a:bodyPr/>
          <a:lstStyle/>
          <a:p>
            <a:r>
              <a:rPr lang="en-US" dirty="0"/>
              <a:t>Union membership and representation</a:t>
            </a:r>
            <a:endParaRPr lang="en-GB" dirty="0"/>
          </a:p>
        </p:txBody>
      </p:sp>
      <p:sp>
        <p:nvSpPr>
          <p:cNvPr id="3" name="Content Placeholder 2">
            <a:extLst>
              <a:ext uri="{FF2B5EF4-FFF2-40B4-BE49-F238E27FC236}">
                <a16:creationId xmlns:a16="http://schemas.microsoft.com/office/drawing/2014/main" id="{1E2E4AE1-DBCC-EAA8-131B-4467ADCBA5A8}"/>
              </a:ext>
            </a:extLst>
          </p:cNvPr>
          <p:cNvSpPr>
            <a:spLocks noGrp="1"/>
          </p:cNvSpPr>
          <p:nvPr>
            <p:ph sz="quarter" idx="10"/>
          </p:nvPr>
        </p:nvSpPr>
        <p:spPr/>
        <p:txBody>
          <a:bodyPr/>
          <a:lstStyle/>
          <a:p>
            <a:r>
              <a:rPr lang="en-US" dirty="0">
                <a:effectLst/>
              </a:rPr>
              <a:t>You should be protected from being penalised for being or not being a trade union member. Your employer cannot discriminate against you for being in a union or choosing not to join one.</a:t>
            </a:r>
            <a:endParaRPr lang="en-US" dirty="0"/>
          </a:p>
          <a:p>
            <a:r>
              <a:rPr lang="en-US" dirty="0"/>
              <a:t>T</a:t>
            </a:r>
            <a:r>
              <a:rPr lang="en-US" dirty="0">
                <a:effectLst/>
              </a:rPr>
              <a:t>rade unions elect </a:t>
            </a:r>
            <a:r>
              <a:rPr lang="en-US" b="1" dirty="0">
                <a:effectLst/>
              </a:rPr>
              <a:t>representatives</a:t>
            </a:r>
            <a:r>
              <a:rPr lang="en-US" dirty="0">
                <a:effectLst/>
              </a:rPr>
              <a:t> (also known as </a:t>
            </a:r>
            <a:r>
              <a:rPr lang="en-US" b="1" dirty="0">
                <a:effectLst/>
              </a:rPr>
              <a:t>stewards</a:t>
            </a:r>
            <a:r>
              <a:rPr lang="en-US" dirty="0">
                <a:effectLst/>
              </a:rPr>
              <a:t>) from volunteers among their members. </a:t>
            </a:r>
            <a:r>
              <a:rPr lang="en-US" dirty="0"/>
              <a:t>Their role is to liaise </a:t>
            </a:r>
            <a:r>
              <a:rPr lang="en-US" b="0" i="0" dirty="0">
                <a:solidFill>
                  <a:srgbClr val="2D2D2D"/>
                </a:solidFill>
                <a:effectLst/>
              </a:rPr>
              <a:t>between employers and employees if workplace challenges arise. This includes:</a:t>
            </a:r>
          </a:p>
          <a:p>
            <a:pPr marL="285750" indent="-285750">
              <a:buClr>
                <a:srgbClr val="0077E3"/>
              </a:buClr>
              <a:buFont typeface="Arial" panose="020B0604020202020204" pitchFamily="34" charset="0"/>
              <a:buChar char="•"/>
            </a:pPr>
            <a:r>
              <a:rPr lang="en-US" dirty="0">
                <a:solidFill>
                  <a:srgbClr val="2D2D2D"/>
                </a:solidFill>
              </a:rPr>
              <a:t>answering queries from union members</a:t>
            </a:r>
          </a:p>
          <a:p>
            <a:pPr marL="285750" indent="-285750">
              <a:buClr>
                <a:srgbClr val="0077E3"/>
              </a:buClr>
              <a:buFont typeface="Arial" panose="020B0604020202020204" pitchFamily="34" charset="0"/>
              <a:buChar char="•"/>
            </a:pPr>
            <a:r>
              <a:rPr lang="en-US" dirty="0">
                <a:solidFill>
                  <a:srgbClr val="2D2D2D"/>
                </a:solidFill>
              </a:rPr>
              <a:t>representing members in meetings, grievance or disciplinary meetings</a:t>
            </a:r>
          </a:p>
          <a:p>
            <a:pPr marL="285750" indent="-285750">
              <a:buClr>
                <a:srgbClr val="0077E3"/>
              </a:buClr>
              <a:buFont typeface="Arial" panose="020B0604020202020204" pitchFamily="34" charset="0"/>
              <a:buChar char="•"/>
            </a:pPr>
            <a:r>
              <a:rPr lang="en-US" dirty="0">
                <a:solidFill>
                  <a:srgbClr val="2D2D2D"/>
                </a:solidFill>
              </a:rPr>
              <a:t>advocating for members if business decisions will affect them.</a:t>
            </a:r>
            <a:endParaRPr lang="en-US" dirty="0"/>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3313031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C72B8-7694-C984-DA57-B17AFB1B063B}"/>
              </a:ext>
            </a:extLst>
          </p:cNvPr>
          <p:cNvSpPr>
            <a:spLocks noGrp="1"/>
          </p:cNvSpPr>
          <p:nvPr>
            <p:ph type="title"/>
          </p:nvPr>
        </p:nvSpPr>
        <p:spPr/>
        <p:txBody>
          <a:bodyPr/>
          <a:lstStyle/>
          <a:p>
            <a:r>
              <a:rPr lang="en-US" dirty="0"/>
              <a:t>Learning outcomes</a:t>
            </a:r>
            <a:endParaRPr lang="en-GB" dirty="0"/>
          </a:p>
        </p:txBody>
      </p:sp>
      <p:sp>
        <p:nvSpPr>
          <p:cNvPr id="3" name="Content Placeholder 2">
            <a:extLst>
              <a:ext uri="{FF2B5EF4-FFF2-40B4-BE49-F238E27FC236}">
                <a16:creationId xmlns:a16="http://schemas.microsoft.com/office/drawing/2014/main" id="{E37B6837-FFDF-C9B1-FCAB-677B0F6B9C57}"/>
              </a:ext>
            </a:extLst>
          </p:cNvPr>
          <p:cNvSpPr>
            <a:spLocks noGrp="1"/>
          </p:cNvSpPr>
          <p:nvPr>
            <p:ph sz="quarter" idx="10"/>
          </p:nvPr>
        </p:nvSpPr>
        <p:spPr>
          <a:xfrm>
            <a:off x="457200" y="2132856"/>
            <a:ext cx="8229600" cy="4248000"/>
          </a:xfrm>
        </p:spPr>
        <p:txBody>
          <a:bodyPr/>
          <a:lstStyle/>
          <a:p>
            <a:pPr marL="342900" indent="-342900">
              <a:buClr>
                <a:srgbClr val="0077E3"/>
              </a:buClr>
              <a:buFont typeface="Arial" panose="020B0604020202020204" pitchFamily="34" charset="0"/>
              <a:buChar char="•"/>
            </a:pPr>
            <a:r>
              <a:rPr lang="en-US" dirty="0"/>
              <a:t>explain the different types of employment contract in agricultural, environmental and animal care roles:</a:t>
            </a:r>
          </a:p>
          <a:p>
            <a:pPr marL="558800" lvl="1" indent="-342900">
              <a:buFont typeface="Arial" panose="020B0604020202020204" pitchFamily="34" charset="0"/>
              <a:buChar char="•"/>
            </a:pPr>
            <a:r>
              <a:rPr lang="en-US" dirty="0"/>
              <a:t>full-time</a:t>
            </a:r>
          </a:p>
          <a:p>
            <a:pPr marL="558800" lvl="1" indent="-342900">
              <a:buFont typeface="Arial" panose="020B0604020202020204" pitchFamily="34" charset="0"/>
              <a:buChar char="•"/>
            </a:pPr>
            <a:r>
              <a:rPr lang="en-US" dirty="0"/>
              <a:t>part-time</a:t>
            </a:r>
          </a:p>
          <a:p>
            <a:pPr marL="558800" lvl="1" indent="-342900">
              <a:buFont typeface="Arial" panose="020B0604020202020204" pitchFamily="34" charset="0"/>
              <a:buChar char="•"/>
            </a:pPr>
            <a:r>
              <a:rPr lang="en-US" dirty="0"/>
              <a:t>seasonal agency contracts</a:t>
            </a:r>
          </a:p>
          <a:p>
            <a:pPr marL="558800" lvl="1" indent="-342900">
              <a:buFont typeface="Arial" panose="020B0604020202020204" pitchFamily="34" charset="0"/>
              <a:buChar char="•"/>
            </a:pPr>
            <a:r>
              <a:rPr lang="en-US" dirty="0"/>
              <a:t>self-employment</a:t>
            </a:r>
          </a:p>
          <a:p>
            <a:pPr marL="342900" indent="-342900">
              <a:buClr>
                <a:srgbClr val="0077E3"/>
              </a:buClr>
              <a:buFont typeface="Arial" panose="020B0604020202020204" pitchFamily="34" charset="0"/>
              <a:buChar char="•"/>
            </a:pPr>
            <a:r>
              <a:rPr lang="en-US" dirty="0"/>
              <a:t>identify the advantages and disadvantages of different ways of working</a:t>
            </a:r>
          </a:p>
          <a:p>
            <a:pPr marL="342900" indent="-342900">
              <a:buClr>
                <a:srgbClr val="0077E3"/>
              </a:buClr>
              <a:buFont typeface="Arial" panose="020B0604020202020204" pitchFamily="34" charset="0"/>
              <a:buChar char="•"/>
            </a:pPr>
            <a:r>
              <a:rPr lang="en-US" dirty="0"/>
              <a:t>list basic employer responsibilities and employee rights.</a:t>
            </a:r>
          </a:p>
          <a:p>
            <a:endParaRPr lang="en-GB" dirty="0"/>
          </a:p>
        </p:txBody>
      </p:sp>
      <p:sp>
        <p:nvSpPr>
          <p:cNvPr id="7" name="TextBox 6">
            <a:extLst>
              <a:ext uri="{FF2B5EF4-FFF2-40B4-BE49-F238E27FC236}">
                <a16:creationId xmlns:a16="http://schemas.microsoft.com/office/drawing/2014/main" id="{A6CFFFAD-7454-D276-551C-F17B26D57FA1}"/>
              </a:ext>
            </a:extLst>
          </p:cNvPr>
          <p:cNvSpPr txBox="1"/>
          <p:nvPr/>
        </p:nvSpPr>
        <p:spPr>
          <a:xfrm>
            <a:off x="395536" y="1407779"/>
            <a:ext cx="8291264" cy="400110"/>
          </a:xfrm>
          <a:prstGeom prst="rect">
            <a:avLst/>
          </a:prstGeom>
          <a:noFill/>
        </p:spPr>
        <p:txBody>
          <a:bodyPr wrap="square">
            <a:spAutoFit/>
          </a:bodyPr>
          <a:lstStyle/>
          <a:p>
            <a:r>
              <a:rPr lang="en-US" dirty="0"/>
              <a:t>By the end of this presentation, learners should be able to:</a:t>
            </a:r>
          </a:p>
        </p:txBody>
      </p:sp>
      <p:pic>
        <p:nvPicPr>
          <p:cNvPr id="6" name="Picture 5" descr="A person holding squash in a warehouse&#10;&#10;Description automatically generated with low confidence">
            <a:extLst>
              <a:ext uri="{FF2B5EF4-FFF2-40B4-BE49-F238E27FC236}">
                <a16:creationId xmlns:a16="http://schemas.microsoft.com/office/drawing/2014/main" id="{B74C40C4-FDD6-CBA1-BEA1-D366579AA0D7}"/>
              </a:ext>
            </a:extLst>
          </p:cNvPr>
          <p:cNvPicPr>
            <a:picLocks noChangeAspect="1"/>
          </p:cNvPicPr>
          <p:nvPr/>
        </p:nvPicPr>
        <p:blipFill>
          <a:blip r:embed="rId3"/>
          <a:stretch>
            <a:fillRect/>
          </a:stretch>
        </p:blipFill>
        <p:spPr>
          <a:xfrm>
            <a:off x="5652120" y="2708920"/>
            <a:ext cx="2820144" cy="1742849"/>
          </a:xfrm>
          <a:prstGeom prst="rect">
            <a:avLst/>
          </a:prstGeom>
        </p:spPr>
      </p:pic>
    </p:spTree>
    <p:extLst>
      <p:ext uri="{BB962C8B-B14F-4D97-AF65-F5344CB8AC3E}">
        <p14:creationId xmlns:p14="http://schemas.microsoft.com/office/powerpoint/2010/main" val="10294370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Self-employment</a:t>
            </a:r>
          </a:p>
        </p:txBody>
      </p:sp>
      <p:sp>
        <p:nvSpPr>
          <p:cNvPr id="3" name="Content Placeholder 2"/>
          <p:cNvSpPr>
            <a:spLocks noGrp="1"/>
          </p:cNvSpPr>
          <p:nvPr>
            <p:ph sz="quarter" idx="10"/>
          </p:nvPr>
        </p:nvSpPr>
        <p:spPr/>
        <p:txBody>
          <a:bodyPr/>
          <a:lstStyle/>
          <a:p>
            <a:r>
              <a:rPr lang="en-GB" b="1" dirty="0"/>
              <a:t>Self-employment</a:t>
            </a:r>
            <a:r>
              <a:rPr lang="en-GB" dirty="0"/>
              <a:t> is an option for those who choose not to work for a company or employer. You are considered self employed if:</a:t>
            </a:r>
          </a:p>
          <a:p>
            <a:pPr marL="342900" indent="-342900">
              <a:spcBef>
                <a:spcPts val="800"/>
              </a:spcBef>
              <a:spcAft>
                <a:spcPts val="800"/>
              </a:spcAft>
              <a:buClr>
                <a:srgbClr val="0077E3"/>
              </a:buClr>
              <a:buFont typeface="Arial" panose="020B0604020202020204" pitchFamily="34" charset="0"/>
              <a:buChar char="•"/>
            </a:pPr>
            <a:r>
              <a:rPr lang="en-GB" dirty="0"/>
              <a:t>you run your business for yourself and take responsibility for its success or failure</a:t>
            </a:r>
          </a:p>
          <a:p>
            <a:pPr marL="342900" indent="-342900">
              <a:spcBef>
                <a:spcPts val="800"/>
              </a:spcBef>
              <a:spcAft>
                <a:spcPts val="800"/>
              </a:spcAft>
              <a:buClr>
                <a:srgbClr val="0077E3"/>
              </a:buClr>
              <a:buFont typeface="Arial" panose="020B0604020202020204" pitchFamily="34" charset="0"/>
              <a:buChar char="•"/>
            </a:pPr>
            <a:r>
              <a:rPr lang="en-GB" dirty="0"/>
              <a:t>you have more than one client</a:t>
            </a:r>
          </a:p>
          <a:p>
            <a:pPr marL="342900" indent="-342900">
              <a:spcBef>
                <a:spcPts val="800"/>
              </a:spcBef>
              <a:spcAft>
                <a:spcPts val="800"/>
              </a:spcAft>
              <a:buClr>
                <a:srgbClr val="0077E3"/>
              </a:buClr>
              <a:buFont typeface="Arial" panose="020B0604020202020204" pitchFamily="34" charset="0"/>
              <a:buChar char="•"/>
            </a:pPr>
            <a:r>
              <a:rPr lang="en-GB" dirty="0"/>
              <a:t>you can decide how, where and when you do your work</a:t>
            </a:r>
          </a:p>
          <a:p>
            <a:pPr marL="342900" indent="-342900">
              <a:spcBef>
                <a:spcPts val="800"/>
              </a:spcBef>
              <a:spcAft>
                <a:spcPts val="800"/>
              </a:spcAft>
              <a:buClr>
                <a:srgbClr val="0077E3"/>
              </a:buClr>
              <a:buFont typeface="Arial" panose="020B0604020202020204" pitchFamily="34" charset="0"/>
              <a:buChar char="•"/>
            </a:pPr>
            <a:r>
              <a:rPr lang="en-GB" dirty="0"/>
              <a:t>you can hire other people at your own expense to help you or to do the work for you (subcontract)</a:t>
            </a:r>
          </a:p>
          <a:p>
            <a:pPr marL="342900" indent="-342900">
              <a:spcBef>
                <a:spcPts val="800"/>
              </a:spcBef>
              <a:spcAft>
                <a:spcPts val="800"/>
              </a:spcAft>
              <a:buClr>
                <a:srgbClr val="0077E3"/>
              </a:buClr>
              <a:buFont typeface="Arial" panose="020B0604020202020204" pitchFamily="34" charset="0"/>
              <a:buChar char="•"/>
            </a:pPr>
            <a:r>
              <a:rPr lang="en-GB" dirty="0"/>
              <a:t>you are able to provide the main items of equipment to do your work</a:t>
            </a:r>
          </a:p>
          <a:p>
            <a:pPr marL="342900" indent="-342900">
              <a:spcBef>
                <a:spcPts val="800"/>
              </a:spcBef>
              <a:spcAft>
                <a:spcPts val="800"/>
              </a:spcAft>
              <a:buClr>
                <a:srgbClr val="0077E3"/>
              </a:buClr>
              <a:buFont typeface="Arial" panose="020B0604020202020204" pitchFamily="34" charset="0"/>
              <a:buChar char="•"/>
            </a:pPr>
            <a:r>
              <a:rPr lang="en-GB" dirty="0"/>
              <a:t>you sell goods or services to make a profit.</a:t>
            </a:r>
          </a:p>
          <a:p>
            <a:endParaRPr lang="en-GB" dirty="0"/>
          </a:p>
        </p:txBody>
      </p:sp>
    </p:spTree>
    <p:extLst>
      <p:ext uri="{BB962C8B-B14F-4D97-AF65-F5344CB8AC3E}">
        <p14:creationId xmlns:p14="http://schemas.microsoft.com/office/powerpoint/2010/main" val="32722756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Pros and cons of self-employment</a:t>
            </a:r>
          </a:p>
        </p:txBody>
      </p:sp>
      <p:sp>
        <p:nvSpPr>
          <p:cNvPr id="3" name="Content Placeholder 2"/>
          <p:cNvSpPr>
            <a:spLocks noGrp="1"/>
          </p:cNvSpPr>
          <p:nvPr>
            <p:ph sz="quarter" idx="10"/>
          </p:nvPr>
        </p:nvSpPr>
        <p:spPr>
          <a:xfrm>
            <a:off x="426492" y="1477075"/>
            <a:ext cx="8229600" cy="4248000"/>
          </a:xfrm>
        </p:spPr>
        <p:txBody>
          <a:bodyPr/>
          <a:lstStyle/>
          <a:p>
            <a:r>
              <a:rPr lang="en-GB" b="1" dirty="0"/>
              <a:t>Pros</a:t>
            </a:r>
          </a:p>
          <a:p>
            <a:pPr marL="342900" indent="-342900">
              <a:buClr>
                <a:srgbClr val="0077E3"/>
              </a:buClr>
              <a:buFont typeface="Arial" panose="020B0604020202020204" pitchFamily="34" charset="0"/>
              <a:buChar char="•"/>
            </a:pPr>
            <a:r>
              <a:rPr lang="en-GB" dirty="0"/>
              <a:t>Flexibility and control over your business and the decisions made.</a:t>
            </a:r>
          </a:p>
          <a:p>
            <a:pPr marL="342900" indent="-342900">
              <a:buClr>
                <a:srgbClr val="0077E3"/>
              </a:buClr>
              <a:buFont typeface="Arial" panose="020B0604020202020204" pitchFamily="34" charset="0"/>
              <a:buChar char="•"/>
            </a:pPr>
            <a:r>
              <a:rPr lang="en-GB" dirty="0"/>
              <a:t>Ownership of all profits (once tax and NICs have been paid).</a:t>
            </a:r>
          </a:p>
          <a:p>
            <a:r>
              <a:rPr lang="en-GB" b="1" dirty="0"/>
              <a:t>Cons</a:t>
            </a:r>
          </a:p>
          <a:p>
            <a:pPr marL="342900" indent="-342900">
              <a:buClr>
                <a:srgbClr val="0077E3"/>
              </a:buClr>
              <a:buFont typeface="Arial" panose="020B0604020202020204" pitchFamily="34" charset="0"/>
              <a:buChar char="•"/>
            </a:pPr>
            <a:r>
              <a:rPr lang="en-GB" dirty="0"/>
              <a:t>Liability for any losses that arise from your work.</a:t>
            </a:r>
          </a:p>
          <a:p>
            <a:pPr marL="342900" indent="-342900">
              <a:buClr>
                <a:srgbClr val="0077E3"/>
              </a:buClr>
              <a:buFont typeface="Arial" panose="020B0604020202020204" pitchFamily="34" charset="0"/>
              <a:buChar char="•"/>
            </a:pPr>
            <a:r>
              <a:rPr lang="en-GB" dirty="0"/>
              <a:t>Responsibility for adhering to health and safety policies and compliance.</a:t>
            </a:r>
          </a:p>
          <a:p>
            <a:pPr marL="342900" indent="-342900">
              <a:buClr>
                <a:srgbClr val="0077E3"/>
              </a:buClr>
              <a:buFont typeface="Arial" panose="020B0604020202020204" pitchFamily="34" charset="0"/>
              <a:buChar char="•"/>
            </a:pPr>
            <a:r>
              <a:rPr lang="en-GB" dirty="0"/>
              <a:t>No statutory entitlements to sick pay, maternity/paternity pay or other benefits. You must self-fund your own pension.</a:t>
            </a:r>
          </a:p>
        </p:txBody>
      </p:sp>
    </p:spTree>
    <p:extLst>
      <p:ext uri="{BB962C8B-B14F-4D97-AF65-F5344CB8AC3E}">
        <p14:creationId xmlns:p14="http://schemas.microsoft.com/office/powerpoint/2010/main" val="1881935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Employment contracts </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According to the Office for National Statistics (ONS), in the UK there are:</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24.5 million workers currently in full-time employment</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8.3 million part-time workers.</a:t>
            </a:r>
          </a:p>
          <a:p>
            <a:r>
              <a:rPr lang="en-GB" dirty="0">
                <a:ea typeface="ＭＳ Ｐゴシック" pitchFamily="-105" charset="-128"/>
                <a:cs typeface="ＭＳ Ｐゴシック" pitchFamily="-105" charset="-128"/>
              </a:rPr>
              <a:t>This number is constantly fluctuating due to post-pandemic recovery and changing world markets. </a:t>
            </a:r>
          </a:p>
          <a:p>
            <a:r>
              <a:rPr lang="en-GB" dirty="0">
                <a:ea typeface="ＭＳ Ｐゴシック" pitchFamily="-105" charset="-128"/>
                <a:cs typeface="ＭＳ Ｐゴシック" pitchFamily="-105" charset="-128"/>
              </a:rPr>
              <a:t>As an employer, different contract options are available to employ staff. Each has a different range of advantages and disadvantages. </a:t>
            </a:r>
          </a:p>
          <a:p>
            <a:r>
              <a:rPr lang="en-GB" dirty="0">
                <a:ea typeface="ＭＳ Ｐゴシック" pitchFamily="-105" charset="-128"/>
                <a:cs typeface="ＭＳ Ｐゴシック" pitchFamily="-105" charset="-128"/>
              </a:rPr>
              <a:t>As an employee, you have different rights and responsibilities depending on the type of contract you have.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2564D-2083-D5E1-0F71-C99E03CF0322}"/>
              </a:ext>
            </a:extLst>
          </p:cNvPr>
          <p:cNvSpPr>
            <a:spLocks noGrp="1"/>
          </p:cNvSpPr>
          <p:nvPr>
            <p:ph type="title"/>
          </p:nvPr>
        </p:nvSpPr>
        <p:spPr/>
        <p:txBody>
          <a:bodyPr/>
          <a:lstStyle/>
          <a:p>
            <a:r>
              <a:rPr lang="en-US" dirty="0"/>
              <a:t>UK workforce (aged over 16)</a:t>
            </a:r>
            <a:endParaRPr lang="en-GB" dirty="0"/>
          </a:p>
        </p:txBody>
      </p:sp>
      <p:pic>
        <p:nvPicPr>
          <p:cNvPr id="9" name="Picture 8" descr="A picture containing text, screenshot, colorfulness, font&#10;&#10;Description automatically generated">
            <a:extLst>
              <a:ext uri="{FF2B5EF4-FFF2-40B4-BE49-F238E27FC236}">
                <a16:creationId xmlns:a16="http://schemas.microsoft.com/office/drawing/2014/main" id="{9B6C7C53-2388-38E8-1D27-447668EBAB9D}"/>
              </a:ext>
            </a:extLst>
          </p:cNvPr>
          <p:cNvPicPr>
            <a:picLocks noChangeAspect="1"/>
          </p:cNvPicPr>
          <p:nvPr/>
        </p:nvPicPr>
        <p:blipFill rotWithShape="1">
          <a:blip r:embed="rId3"/>
          <a:srcRect t="18592"/>
          <a:stretch/>
        </p:blipFill>
        <p:spPr>
          <a:xfrm>
            <a:off x="1115616" y="1628800"/>
            <a:ext cx="6754884" cy="4312806"/>
          </a:xfrm>
          <a:prstGeom prst="rect">
            <a:avLst/>
          </a:prstGeom>
        </p:spPr>
      </p:pic>
    </p:spTree>
    <p:extLst>
      <p:ext uri="{BB962C8B-B14F-4D97-AF65-F5344CB8AC3E}">
        <p14:creationId xmlns:p14="http://schemas.microsoft.com/office/powerpoint/2010/main" val="3241118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D9A3B-9D06-CCA1-8BEE-F1136680A08E}"/>
              </a:ext>
            </a:extLst>
          </p:cNvPr>
          <p:cNvSpPr>
            <a:spLocks noGrp="1"/>
          </p:cNvSpPr>
          <p:nvPr>
            <p:ph type="title"/>
          </p:nvPr>
        </p:nvSpPr>
        <p:spPr/>
        <p:txBody>
          <a:bodyPr/>
          <a:lstStyle/>
          <a:p>
            <a:r>
              <a:rPr lang="en-US" dirty="0"/>
              <a:t>What is a contract?</a:t>
            </a:r>
            <a:endParaRPr lang="en-GB" dirty="0"/>
          </a:p>
        </p:txBody>
      </p:sp>
      <p:sp>
        <p:nvSpPr>
          <p:cNvPr id="3" name="Content Placeholder 2">
            <a:extLst>
              <a:ext uri="{FF2B5EF4-FFF2-40B4-BE49-F238E27FC236}">
                <a16:creationId xmlns:a16="http://schemas.microsoft.com/office/drawing/2014/main" id="{4BCD8E77-294A-7211-0111-464A34C79E3F}"/>
              </a:ext>
            </a:extLst>
          </p:cNvPr>
          <p:cNvSpPr>
            <a:spLocks noGrp="1"/>
          </p:cNvSpPr>
          <p:nvPr>
            <p:ph sz="quarter" idx="10"/>
          </p:nvPr>
        </p:nvSpPr>
        <p:spPr/>
        <p:txBody>
          <a:bodyPr/>
          <a:lstStyle/>
          <a:p>
            <a:r>
              <a:rPr lang="en-GB" sz="1800" dirty="0"/>
              <a:t>Employers have a legal requirement to provide a </a:t>
            </a:r>
            <a:r>
              <a:rPr lang="en-GB" sz="1800" b="1" dirty="0"/>
              <a:t>contract of employment</a:t>
            </a:r>
            <a:r>
              <a:rPr lang="en-GB" sz="1800" dirty="0"/>
              <a:t>, which will typically state the terms of the employment agreement, including:</a:t>
            </a:r>
            <a:endParaRPr lang="en-US" altLang="en-US" sz="1800" dirty="0">
              <a:solidFill>
                <a:srgbClr val="0B0C0C"/>
              </a:solidFill>
              <a:latin typeface="+mn-lt"/>
            </a:endParaRPr>
          </a:p>
          <a:p>
            <a:pPr marL="342900" indent="-342900">
              <a:lnSpc>
                <a:spcPts val="2400"/>
              </a:lnSpc>
              <a:spcBef>
                <a:spcPts val="300"/>
              </a:spcBef>
              <a:spcAft>
                <a:spcPts val="300"/>
              </a:spcAft>
              <a:buClr>
                <a:srgbClr val="0077E3"/>
              </a:buClr>
              <a:buFont typeface="Arial" panose="020B0604020202020204" pitchFamily="34" charset="0"/>
              <a:buChar char="•"/>
            </a:pPr>
            <a:r>
              <a:rPr lang="en-GB" sz="1800" dirty="0"/>
              <a:t>location of place of work</a:t>
            </a:r>
          </a:p>
          <a:p>
            <a:pPr marL="342900" indent="-342900">
              <a:lnSpc>
                <a:spcPts val="2400"/>
              </a:lnSpc>
              <a:spcBef>
                <a:spcPts val="300"/>
              </a:spcBef>
              <a:spcAft>
                <a:spcPts val="300"/>
              </a:spcAft>
              <a:buClr>
                <a:srgbClr val="0077E3"/>
              </a:buClr>
              <a:buFont typeface="Arial" panose="020B0604020202020204" pitchFamily="34" charset="0"/>
              <a:buChar char="•"/>
            </a:pPr>
            <a:r>
              <a:rPr lang="en-GB" sz="1800" dirty="0"/>
              <a:t>salary/renumeration</a:t>
            </a:r>
          </a:p>
          <a:p>
            <a:pPr marL="342900" indent="-342900">
              <a:lnSpc>
                <a:spcPts val="2400"/>
              </a:lnSpc>
              <a:spcBef>
                <a:spcPts val="300"/>
              </a:spcBef>
              <a:spcAft>
                <a:spcPts val="300"/>
              </a:spcAft>
              <a:buClr>
                <a:srgbClr val="0077E3"/>
              </a:buClr>
              <a:buFont typeface="Arial" panose="020B0604020202020204" pitchFamily="34" charset="0"/>
              <a:buChar char="•"/>
            </a:pPr>
            <a:r>
              <a:rPr lang="en-GB" sz="1800" dirty="0"/>
              <a:t>start date</a:t>
            </a:r>
          </a:p>
          <a:p>
            <a:pPr marL="342900" indent="-342900">
              <a:lnSpc>
                <a:spcPts val="2400"/>
              </a:lnSpc>
              <a:spcBef>
                <a:spcPts val="300"/>
              </a:spcBef>
              <a:spcAft>
                <a:spcPts val="300"/>
              </a:spcAft>
              <a:buClr>
                <a:srgbClr val="0077E3"/>
              </a:buClr>
              <a:buFont typeface="Arial" panose="020B0604020202020204" pitchFamily="34" charset="0"/>
              <a:buChar char="•"/>
            </a:pPr>
            <a:r>
              <a:rPr lang="en-GB" sz="1800" dirty="0"/>
              <a:t>hours of work</a:t>
            </a:r>
          </a:p>
          <a:p>
            <a:pPr marL="342900" indent="-342900">
              <a:lnSpc>
                <a:spcPts val="2400"/>
              </a:lnSpc>
              <a:spcBef>
                <a:spcPts val="300"/>
              </a:spcBef>
              <a:spcAft>
                <a:spcPts val="300"/>
              </a:spcAft>
              <a:buClr>
                <a:srgbClr val="0077E3"/>
              </a:buClr>
              <a:buFont typeface="Arial" panose="020B0604020202020204" pitchFamily="34" charset="0"/>
              <a:buChar char="•"/>
            </a:pPr>
            <a:r>
              <a:rPr lang="en-GB" sz="1800" dirty="0"/>
              <a:t>pension contributions and holiday pay</a:t>
            </a:r>
          </a:p>
          <a:p>
            <a:pPr marL="342900" indent="-342900">
              <a:lnSpc>
                <a:spcPts val="2400"/>
              </a:lnSpc>
              <a:spcBef>
                <a:spcPts val="300"/>
              </a:spcBef>
              <a:spcAft>
                <a:spcPts val="300"/>
              </a:spcAft>
              <a:buClr>
                <a:srgbClr val="0077E3"/>
              </a:buClr>
              <a:buFont typeface="Arial" panose="020B0604020202020204" pitchFamily="34" charset="0"/>
              <a:buChar char="•"/>
            </a:pPr>
            <a:r>
              <a:rPr lang="en-GB" sz="1800" dirty="0"/>
              <a:t>sickness and death in service </a:t>
            </a:r>
          </a:p>
          <a:p>
            <a:pPr marL="342900" indent="-342900">
              <a:lnSpc>
                <a:spcPts val="2400"/>
              </a:lnSpc>
              <a:spcBef>
                <a:spcPts val="300"/>
              </a:spcBef>
              <a:spcAft>
                <a:spcPts val="300"/>
              </a:spcAft>
              <a:buClr>
                <a:srgbClr val="0077E3"/>
              </a:buClr>
              <a:buFont typeface="Arial" panose="020B0604020202020204" pitchFamily="34" charset="0"/>
              <a:buChar char="•"/>
            </a:pPr>
            <a:r>
              <a:rPr lang="en-GB" sz="1800" dirty="0"/>
              <a:t>probationary period and terms.</a:t>
            </a:r>
          </a:p>
          <a:p>
            <a:r>
              <a:rPr lang="en-GB" sz="1800" dirty="0"/>
              <a:t>Employees are normally sent a copy of the signed contract. Should it not be signed it is commonly assumed that, by commencing work, both parties agree to the terms of the contract.</a:t>
            </a:r>
            <a:r>
              <a:rPr lang="en-GB" dirty="0"/>
              <a:t> </a:t>
            </a:r>
            <a:endParaRPr lang="en-US" dirty="0"/>
          </a:p>
          <a:p>
            <a:endParaRPr lang="en-GB" dirty="0"/>
          </a:p>
        </p:txBody>
      </p:sp>
      <p:pic>
        <p:nvPicPr>
          <p:cNvPr id="6" name="Picture 5" descr="A hand holding a pen over a employment contract&#10;&#10;Description automatically generated with low confidence">
            <a:extLst>
              <a:ext uri="{FF2B5EF4-FFF2-40B4-BE49-F238E27FC236}">
                <a16:creationId xmlns:a16="http://schemas.microsoft.com/office/drawing/2014/main" id="{23F384B8-1E6F-C950-12F9-29B00446E8D2}"/>
              </a:ext>
            </a:extLst>
          </p:cNvPr>
          <p:cNvPicPr>
            <a:picLocks noChangeAspect="1"/>
          </p:cNvPicPr>
          <p:nvPr/>
        </p:nvPicPr>
        <p:blipFill>
          <a:blip r:embed="rId3"/>
          <a:stretch>
            <a:fillRect/>
          </a:stretch>
        </p:blipFill>
        <p:spPr>
          <a:xfrm>
            <a:off x="5436096" y="2384884"/>
            <a:ext cx="3126096" cy="2088232"/>
          </a:xfrm>
          <a:prstGeom prst="rect">
            <a:avLst/>
          </a:prstGeom>
        </p:spPr>
      </p:pic>
    </p:spTree>
    <p:extLst>
      <p:ext uri="{BB962C8B-B14F-4D97-AF65-F5344CB8AC3E}">
        <p14:creationId xmlns:p14="http://schemas.microsoft.com/office/powerpoint/2010/main" val="204827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Full-time employment</a:t>
            </a:r>
          </a:p>
        </p:txBody>
      </p:sp>
      <p:sp>
        <p:nvSpPr>
          <p:cNvPr id="3" name="Content Placeholder 2"/>
          <p:cNvSpPr>
            <a:spLocks noGrp="1"/>
          </p:cNvSpPr>
          <p:nvPr>
            <p:ph sz="quarter" idx="10"/>
          </p:nvPr>
        </p:nvSpPr>
        <p:spPr>
          <a:xfrm>
            <a:off x="457200" y="1589364"/>
            <a:ext cx="5050904" cy="4248000"/>
          </a:xfrm>
        </p:spPr>
        <p:txBody>
          <a:bodyPr/>
          <a:lstStyle/>
          <a:p>
            <a:r>
              <a:rPr lang="en-GB" b="1" dirty="0"/>
              <a:t>Full-time</a:t>
            </a:r>
            <a:r>
              <a:rPr lang="en-GB" dirty="0"/>
              <a:t> contracts are generally offered for:</a:t>
            </a:r>
          </a:p>
          <a:p>
            <a:pPr marL="342900" indent="-342900">
              <a:buClr>
                <a:srgbClr val="0077E3"/>
              </a:buClr>
              <a:buFont typeface="Arial" panose="020B0604020202020204" pitchFamily="34" charset="0"/>
              <a:buChar char="•"/>
            </a:pPr>
            <a:r>
              <a:rPr lang="en-GB" dirty="0"/>
              <a:t>permanent positions (although can be temporary)</a:t>
            </a:r>
          </a:p>
          <a:p>
            <a:pPr marL="342900" indent="-342900">
              <a:buClr>
                <a:srgbClr val="0077E3"/>
              </a:buClr>
              <a:buFont typeface="Arial" panose="020B0604020202020204" pitchFamily="34" charset="0"/>
              <a:buChar char="•"/>
            </a:pPr>
            <a:r>
              <a:rPr lang="en-GB" dirty="0"/>
              <a:t>staff working over 35 hours per week.</a:t>
            </a:r>
          </a:p>
          <a:p>
            <a:r>
              <a:rPr lang="en-GB" dirty="0"/>
              <a:t>They provide:</a:t>
            </a:r>
          </a:p>
          <a:p>
            <a:pPr marL="342900" indent="-342900">
              <a:buClr>
                <a:srgbClr val="0077E3"/>
              </a:buClr>
              <a:buFont typeface="Arial" panose="020B0604020202020204" pitchFamily="34" charset="0"/>
              <a:buChar char="•"/>
            </a:pPr>
            <a:r>
              <a:rPr lang="en-GB" dirty="0"/>
              <a:t>stability for the employer and employee</a:t>
            </a:r>
          </a:p>
          <a:p>
            <a:pPr marL="342900" indent="-342900">
              <a:buClr>
                <a:srgbClr val="0077E3"/>
              </a:buClr>
              <a:buFont typeface="Arial" panose="020B0604020202020204" pitchFamily="34" charset="0"/>
              <a:buChar char="•"/>
            </a:pPr>
            <a:r>
              <a:rPr lang="en-GB" dirty="0"/>
              <a:t>redundancy pay for the employee, which is accrued for each year of service (depending on contractual terms).</a:t>
            </a:r>
          </a:p>
        </p:txBody>
      </p:sp>
      <p:pic>
        <p:nvPicPr>
          <p:cNvPr id="6" name="Picture 5" descr="A person holding a crate of flowers&#10;&#10;Description automatically generated with low confidence">
            <a:extLst>
              <a:ext uri="{FF2B5EF4-FFF2-40B4-BE49-F238E27FC236}">
                <a16:creationId xmlns:a16="http://schemas.microsoft.com/office/drawing/2014/main" id="{75D38447-3250-480C-29EA-8D7868A4BE0B}"/>
              </a:ext>
            </a:extLst>
          </p:cNvPr>
          <p:cNvPicPr>
            <a:picLocks noChangeAspect="1"/>
          </p:cNvPicPr>
          <p:nvPr/>
        </p:nvPicPr>
        <p:blipFill>
          <a:blip r:embed="rId3"/>
          <a:stretch>
            <a:fillRect/>
          </a:stretch>
        </p:blipFill>
        <p:spPr>
          <a:xfrm>
            <a:off x="5713071" y="2437268"/>
            <a:ext cx="2969257" cy="198346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of working full-time</a:t>
            </a:r>
            <a:endParaRPr lang="en-US" b="0" dirty="0"/>
          </a:p>
        </p:txBody>
      </p:sp>
      <p:sp>
        <p:nvSpPr>
          <p:cNvPr id="3" name="Content Placeholder 2"/>
          <p:cNvSpPr>
            <a:spLocks noGrp="1"/>
          </p:cNvSpPr>
          <p:nvPr>
            <p:ph sz="quarter" idx="10"/>
          </p:nvPr>
        </p:nvSpPr>
        <p:spPr>
          <a:xfrm>
            <a:off x="457200" y="1512000"/>
            <a:ext cx="6779096" cy="4509288"/>
          </a:xfrm>
        </p:spPr>
        <p:txBody>
          <a:bodyPr/>
          <a:lstStyle/>
          <a:p>
            <a:pPr marL="342000" lvl="2" indent="-342000">
              <a:lnSpc>
                <a:spcPts val="2400"/>
              </a:lnSpc>
              <a:spcBef>
                <a:spcPts val="800"/>
              </a:spcBef>
              <a:spcAft>
                <a:spcPts val="800"/>
              </a:spcAft>
              <a:buClr>
                <a:srgbClr val="0077E3"/>
              </a:buClr>
              <a:buFont typeface="Arial" panose="020B0604020202020204" pitchFamily="34" charset="0"/>
              <a:buChar char="•"/>
              <a:defRPr/>
            </a:pPr>
            <a:r>
              <a:rPr lang="en-US" sz="2000" dirty="0"/>
              <a:t>The employee is able to budget due to a</a:t>
            </a:r>
            <a:r>
              <a:rPr lang="en-US" sz="2000" b="1" dirty="0"/>
              <a:t> regular, predictable income </a:t>
            </a:r>
            <a:r>
              <a:rPr lang="en-US" sz="2000" dirty="0"/>
              <a:t>and proof of this income for mortgage applications/loans, etc.</a:t>
            </a:r>
          </a:p>
          <a:p>
            <a:pPr marL="342000" lvl="2" indent="-342000">
              <a:lnSpc>
                <a:spcPts val="2400"/>
              </a:lnSpc>
              <a:spcBef>
                <a:spcPts val="800"/>
              </a:spcBef>
              <a:spcAft>
                <a:spcPts val="800"/>
              </a:spcAft>
              <a:buClr>
                <a:srgbClr val="0077E3"/>
              </a:buClr>
              <a:buFont typeface="Arial" panose="020B0604020202020204" pitchFamily="34" charset="0"/>
              <a:buChar char="•"/>
              <a:defRPr/>
            </a:pPr>
            <a:r>
              <a:rPr lang="en-US" sz="2000" dirty="0"/>
              <a:t>The employee has </a:t>
            </a:r>
            <a:r>
              <a:rPr lang="en-US" sz="2000" b="1" dirty="0"/>
              <a:t>fixed working patterns</a:t>
            </a:r>
            <a:r>
              <a:rPr lang="en-US" sz="2000" dirty="0"/>
              <a:t>.</a:t>
            </a:r>
          </a:p>
          <a:p>
            <a:pPr marL="342000" lvl="2" indent="-342000">
              <a:lnSpc>
                <a:spcPts val="2400"/>
              </a:lnSpc>
              <a:spcBef>
                <a:spcPts val="800"/>
              </a:spcBef>
              <a:spcAft>
                <a:spcPts val="800"/>
              </a:spcAft>
              <a:buClr>
                <a:srgbClr val="0077E3"/>
              </a:buClr>
              <a:buFont typeface="Arial" panose="020B0604020202020204" pitchFamily="34" charset="0"/>
              <a:buChar char="•"/>
              <a:defRPr/>
            </a:pPr>
            <a:r>
              <a:rPr lang="en-US" sz="2000" dirty="0"/>
              <a:t>The employee gains </a:t>
            </a:r>
            <a:r>
              <a:rPr lang="en-US" sz="2000" b="1" dirty="0"/>
              <a:t>full-time employment rights</a:t>
            </a:r>
            <a:r>
              <a:rPr lang="en-US" sz="2000" dirty="0"/>
              <a:t> after a probationary period has been completed.</a:t>
            </a:r>
          </a:p>
          <a:p>
            <a:pPr marL="342000" lvl="2" indent="-342000">
              <a:lnSpc>
                <a:spcPts val="2400"/>
              </a:lnSpc>
              <a:spcBef>
                <a:spcPts val="800"/>
              </a:spcBef>
              <a:spcAft>
                <a:spcPts val="800"/>
              </a:spcAft>
              <a:buClr>
                <a:srgbClr val="0077E3"/>
              </a:buClr>
              <a:buFont typeface="Arial" panose="020B0604020202020204" pitchFamily="34" charset="0"/>
              <a:buChar char="•"/>
              <a:defRPr/>
            </a:pPr>
            <a:r>
              <a:rPr lang="en-US" sz="2000" dirty="0"/>
              <a:t>If an employee is aged over 22 and earns over £10,000 a year, the employer must </a:t>
            </a:r>
            <a:r>
              <a:rPr lang="en-GB" sz="2000" dirty="0"/>
              <a:t>enrol</a:t>
            </a:r>
            <a:r>
              <a:rPr lang="en-US" sz="2000" dirty="0"/>
              <a:t> them in a </a:t>
            </a:r>
            <a:r>
              <a:rPr lang="en-US" sz="2000" b="1" dirty="0"/>
              <a:t>pension scheme</a:t>
            </a:r>
            <a:r>
              <a:rPr lang="en-US" sz="2000" dirty="0"/>
              <a:t>.</a:t>
            </a:r>
          </a:p>
          <a:p>
            <a:pPr marL="342000" lvl="2" indent="-342000">
              <a:lnSpc>
                <a:spcPts val="2400"/>
              </a:lnSpc>
              <a:spcBef>
                <a:spcPts val="800"/>
              </a:spcBef>
              <a:spcAft>
                <a:spcPts val="800"/>
              </a:spcAft>
              <a:buClr>
                <a:srgbClr val="0077E3"/>
              </a:buClr>
              <a:buFont typeface="Arial" panose="020B0604020202020204" pitchFamily="34" charset="0"/>
              <a:buChar char="•"/>
              <a:defRPr/>
            </a:pPr>
            <a:r>
              <a:rPr lang="en-US" sz="2000" dirty="0"/>
              <a:t>Some employers offer </a:t>
            </a:r>
            <a:r>
              <a:rPr lang="en-US" sz="2000" b="1" dirty="0"/>
              <a:t>additional benefits</a:t>
            </a:r>
            <a:r>
              <a:rPr lang="en-US" sz="2000" dirty="0"/>
              <a:t>, such as death in service.</a:t>
            </a:r>
          </a:p>
          <a:p>
            <a:pPr marL="285750" lvl="2" indent="-285750">
              <a:buFont typeface="Arial" panose="020B0604020202020204" pitchFamily="34" charset="0"/>
              <a:buChar char="•"/>
              <a:defRPr/>
            </a:pPr>
            <a:endParaRPr lang="en-US" sz="2000" dirty="0"/>
          </a:p>
          <a:p>
            <a:pPr lvl="2">
              <a:defRPr/>
            </a:pPr>
            <a:endParaRPr lang="en-US" sz="1800" dirty="0"/>
          </a:p>
          <a:p>
            <a:pPr marL="0" lvl="8" indent="0" eaLnBrk="0" hangingPunct="0">
              <a:lnSpc>
                <a:spcPts val="1200"/>
              </a:lnSpc>
              <a:spcBef>
                <a:spcPts val="0"/>
              </a:spcBef>
              <a:spcAft>
                <a:spcPts val="0"/>
              </a:spcAft>
              <a:buNone/>
            </a:pPr>
            <a:endParaRPr lang="en-US" dirty="0"/>
          </a:p>
        </p:txBody>
      </p:sp>
      <p:pic>
        <p:nvPicPr>
          <p:cNvPr id="5" name="Picture 4" descr="A red stamp with text&#10;&#10;Description automatically generated with low confidence">
            <a:extLst>
              <a:ext uri="{FF2B5EF4-FFF2-40B4-BE49-F238E27FC236}">
                <a16:creationId xmlns:a16="http://schemas.microsoft.com/office/drawing/2014/main" id="{AC4E1C53-0AE0-F9C7-1C67-56764CB7DA8D}"/>
              </a:ext>
            </a:extLst>
          </p:cNvPr>
          <p:cNvPicPr>
            <a:picLocks noChangeAspect="1"/>
          </p:cNvPicPr>
          <p:nvPr/>
        </p:nvPicPr>
        <p:blipFill rotWithShape="1">
          <a:blip r:embed="rId3"/>
          <a:srcRect r="65750"/>
          <a:stretch/>
        </p:blipFill>
        <p:spPr>
          <a:xfrm>
            <a:off x="6707088" y="1457157"/>
            <a:ext cx="1979712" cy="147611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C9677-7B81-7376-1BA4-8763B110A533}"/>
              </a:ext>
            </a:extLst>
          </p:cNvPr>
          <p:cNvSpPr>
            <a:spLocks noGrp="1"/>
          </p:cNvSpPr>
          <p:nvPr>
            <p:ph type="title"/>
          </p:nvPr>
        </p:nvSpPr>
        <p:spPr/>
        <p:txBody>
          <a:bodyPr/>
          <a:lstStyle/>
          <a:p>
            <a:r>
              <a:rPr lang="en-US" dirty="0"/>
              <a:t>Disadvantages of working full time</a:t>
            </a:r>
            <a:endParaRPr lang="en-GB" dirty="0"/>
          </a:p>
        </p:txBody>
      </p:sp>
      <p:sp>
        <p:nvSpPr>
          <p:cNvPr id="3" name="Content Placeholder 2">
            <a:extLst>
              <a:ext uri="{FF2B5EF4-FFF2-40B4-BE49-F238E27FC236}">
                <a16:creationId xmlns:a16="http://schemas.microsoft.com/office/drawing/2014/main" id="{FBA8E366-9602-8350-9A4B-6FB0FCC1B212}"/>
              </a:ext>
            </a:extLst>
          </p:cNvPr>
          <p:cNvSpPr>
            <a:spLocks noGrp="1"/>
          </p:cNvSpPr>
          <p:nvPr>
            <p:ph sz="quarter" idx="10"/>
          </p:nvPr>
        </p:nvSpPr>
        <p:spPr>
          <a:xfrm>
            <a:off x="457200" y="1512000"/>
            <a:ext cx="5770984" cy="4248000"/>
          </a:xfrm>
        </p:spPr>
        <p:txBody>
          <a:bodyPr/>
          <a:lstStyle/>
          <a:p>
            <a:pPr marL="285750" lvl="2" indent="-285750">
              <a:lnSpc>
                <a:spcPts val="2400"/>
              </a:lnSpc>
              <a:spcBef>
                <a:spcPts val="800"/>
              </a:spcBef>
              <a:spcAft>
                <a:spcPts val="800"/>
              </a:spcAft>
              <a:buClr>
                <a:srgbClr val="0077E3"/>
              </a:buClr>
              <a:buFont typeface="Arial" panose="020B0604020202020204" pitchFamily="34" charset="0"/>
              <a:buChar char="•"/>
              <a:defRPr/>
            </a:pPr>
            <a:r>
              <a:rPr lang="en-US" sz="2000" b="1" dirty="0"/>
              <a:t>Lack of flexibility</a:t>
            </a:r>
            <a:r>
              <a:rPr lang="en-US" sz="2000" dirty="0"/>
              <a:t> for employee (and employer, eg when there are quiet times with low workload).</a:t>
            </a:r>
          </a:p>
          <a:p>
            <a:pPr marL="285750" lvl="2" indent="-285750">
              <a:lnSpc>
                <a:spcPts val="2400"/>
              </a:lnSpc>
              <a:spcBef>
                <a:spcPts val="800"/>
              </a:spcBef>
              <a:spcAft>
                <a:spcPts val="800"/>
              </a:spcAft>
              <a:buClr>
                <a:srgbClr val="0077E3"/>
              </a:buClr>
              <a:buFont typeface="Arial" panose="020B0604020202020204" pitchFamily="34" charset="0"/>
              <a:buChar char="•"/>
              <a:defRPr/>
            </a:pPr>
            <a:r>
              <a:rPr lang="en-US" sz="2000" dirty="0"/>
              <a:t>Less time available outside work can cause </a:t>
            </a:r>
            <a:r>
              <a:rPr lang="en-US" sz="2000" b="1" dirty="0"/>
              <a:t>difficulty in striking a healthy work–life balance</a:t>
            </a:r>
            <a:r>
              <a:rPr lang="en-US" sz="2000" dirty="0"/>
              <a:t>. </a:t>
            </a:r>
          </a:p>
          <a:p>
            <a:pPr marL="285750" lvl="2" indent="-285750">
              <a:lnSpc>
                <a:spcPts val="2400"/>
              </a:lnSpc>
              <a:spcBef>
                <a:spcPts val="800"/>
              </a:spcBef>
              <a:spcAft>
                <a:spcPts val="800"/>
              </a:spcAft>
              <a:buClr>
                <a:srgbClr val="0077E3"/>
              </a:buClr>
              <a:buFont typeface="Arial" panose="020B0604020202020204" pitchFamily="34" charset="0"/>
              <a:buChar char="•"/>
              <a:defRPr/>
            </a:pPr>
            <a:r>
              <a:rPr lang="en-US" sz="2000" b="1" dirty="0"/>
              <a:t>Work-related stress</a:t>
            </a:r>
            <a:r>
              <a:rPr lang="en-US" sz="2000" dirty="0"/>
              <a:t> can be more common.</a:t>
            </a:r>
          </a:p>
          <a:p>
            <a:pPr marL="285750" lvl="2" indent="-285750">
              <a:lnSpc>
                <a:spcPts val="2400"/>
              </a:lnSpc>
              <a:spcBef>
                <a:spcPts val="800"/>
              </a:spcBef>
              <a:spcAft>
                <a:spcPts val="800"/>
              </a:spcAft>
              <a:buClr>
                <a:srgbClr val="0077E3"/>
              </a:buClr>
              <a:buFont typeface="Arial" panose="020B0604020202020204" pitchFamily="34" charset="0"/>
              <a:buChar char="•"/>
              <a:defRPr/>
            </a:pPr>
            <a:r>
              <a:rPr lang="en-US" sz="2000" b="1" dirty="0"/>
              <a:t>Career stagnation</a:t>
            </a:r>
            <a:r>
              <a:rPr lang="en-US" sz="2000" dirty="0"/>
              <a:t> can occur. </a:t>
            </a:r>
          </a:p>
          <a:p>
            <a:pPr marL="285750" lvl="2" indent="-285750">
              <a:lnSpc>
                <a:spcPts val="2400"/>
              </a:lnSpc>
              <a:spcBef>
                <a:spcPts val="800"/>
              </a:spcBef>
              <a:spcAft>
                <a:spcPts val="800"/>
              </a:spcAft>
              <a:buClr>
                <a:srgbClr val="0077E3"/>
              </a:buClr>
              <a:buFont typeface="Arial" panose="020B0604020202020204" pitchFamily="34" charset="0"/>
              <a:buChar char="•"/>
              <a:defRPr/>
            </a:pPr>
            <a:r>
              <a:rPr lang="en-US" sz="2000" b="1" dirty="0"/>
              <a:t>Repetition</a:t>
            </a:r>
            <a:r>
              <a:rPr lang="en-US" sz="2000" dirty="0"/>
              <a:t> of duties and roles.</a:t>
            </a:r>
          </a:p>
          <a:p>
            <a:pPr lvl="2">
              <a:lnSpc>
                <a:spcPct val="100000"/>
              </a:lnSpc>
              <a:defRPr/>
            </a:pPr>
            <a:endParaRPr lang="en-US" dirty="0"/>
          </a:p>
          <a:p>
            <a:endParaRPr lang="en-GB" dirty="0"/>
          </a:p>
        </p:txBody>
      </p:sp>
      <p:pic>
        <p:nvPicPr>
          <p:cNvPr id="5" name="Picture 4" descr="A red stamp with text&#10;&#10;Description automatically generated with low confidence">
            <a:extLst>
              <a:ext uri="{FF2B5EF4-FFF2-40B4-BE49-F238E27FC236}">
                <a16:creationId xmlns:a16="http://schemas.microsoft.com/office/drawing/2014/main" id="{FD8F2895-1CE3-1ACB-3F35-AFAEAF0C2EFE}"/>
              </a:ext>
            </a:extLst>
          </p:cNvPr>
          <p:cNvPicPr>
            <a:picLocks noChangeAspect="1"/>
          </p:cNvPicPr>
          <p:nvPr/>
        </p:nvPicPr>
        <p:blipFill rotWithShape="1">
          <a:blip r:embed="rId2"/>
          <a:srcRect l="34316" t="-3744" r="33937" b="-1761"/>
          <a:stretch/>
        </p:blipFill>
        <p:spPr>
          <a:xfrm>
            <a:off x="6084168" y="3501008"/>
            <a:ext cx="2357515" cy="2016224"/>
          </a:xfrm>
          <a:prstGeom prst="rect">
            <a:avLst/>
          </a:prstGeom>
        </p:spPr>
      </p:pic>
    </p:spTree>
    <p:extLst>
      <p:ext uri="{BB962C8B-B14F-4D97-AF65-F5344CB8AC3E}">
        <p14:creationId xmlns:p14="http://schemas.microsoft.com/office/powerpoint/2010/main" val="1339168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Part-time contracts</a:t>
            </a:r>
          </a:p>
        </p:txBody>
      </p:sp>
      <p:sp>
        <p:nvSpPr>
          <p:cNvPr id="3" name="Content Placeholder 2"/>
          <p:cNvSpPr>
            <a:spLocks noGrp="1"/>
          </p:cNvSpPr>
          <p:nvPr>
            <p:ph sz="quarter" idx="10"/>
          </p:nvPr>
        </p:nvSpPr>
        <p:spPr>
          <a:xfrm>
            <a:off x="457200" y="1484784"/>
            <a:ext cx="8229600" cy="4248000"/>
          </a:xfrm>
        </p:spPr>
        <p:txBody>
          <a:bodyPr/>
          <a:lstStyle/>
          <a:p>
            <a:r>
              <a:rPr lang="en-GB" dirty="0"/>
              <a:t>A </a:t>
            </a:r>
            <a:r>
              <a:rPr lang="en-GB" b="1" dirty="0"/>
              <a:t>part-time </a:t>
            </a:r>
            <a:r>
              <a:rPr lang="en-GB" dirty="0"/>
              <a:t>worker works fewer contracted hours than a full-time employee, but their contract likely contains many of the same duties as their full-time counterparts. </a:t>
            </a:r>
          </a:p>
          <a:p>
            <a:pPr marL="342900" indent="-342900">
              <a:buClr>
                <a:srgbClr val="0077E3"/>
              </a:buClr>
              <a:buFont typeface="Arial" panose="020B0604020202020204" pitchFamily="34" charset="0"/>
              <a:buChar char="•"/>
            </a:pPr>
            <a:r>
              <a:rPr lang="en-GB" dirty="0"/>
              <a:t>May be a permanent or temporary position.</a:t>
            </a:r>
          </a:p>
          <a:p>
            <a:pPr marL="342900" indent="-342900">
              <a:buClr>
                <a:srgbClr val="0077E3"/>
              </a:buClr>
              <a:buFont typeface="Arial" panose="020B0604020202020204" pitchFamily="34" charset="0"/>
              <a:buChar char="•"/>
            </a:pPr>
            <a:r>
              <a:rPr lang="en-GB" dirty="0"/>
              <a:t>Staff usually work less than 35 hours per week.</a:t>
            </a:r>
          </a:p>
          <a:p>
            <a:pPr marL="342900" indent="-342900">
              <a:buClr>
                <a:srgbClr val="0077E3"/>
              </a:buClr>
              <a:buFont typeface="Arial" panose="020B0604020202020204" pitchFamily="34" charset="0"/>
              <a:buChar char="•"/>
            </a:pPr>
            <a:r>
              <a:rPr lang="en-GB" dirty="0"/>
              <a:t>The number of hours scheduled to work per week should be clearly visible in the contract, but employees may have the option to work overtime, if and when desired. </a:t>
            </a:r>
          </a:p>
          <a:p>
            <a:pPr marL="342900" indent="-342900">
              <a:buClr>
                <a:srgbClr val="0077E3"/>
              </a:buClr>
              <a:buFont typeface="Arial" panose="020B0604020202020204" pitchFamily="34" charset="0"/>
              <a:buChar char="•"/>
            </a:pPr>
            <a:r>
              <a:rPr lang="en-GB" dirty="0"/>
              <a:t>‘Zero hours’ contracts are becoming more common, in which the employer is not obliged to offer </a:t>
            </a:r>
            <a:r>
              <a:rPr lang="en-US" dirty="0">
                <a:solidFill>
                  <a:srgbClr val="202122"/>
                </a:solidFill>
                <a:latin typeface="Arial" panose="020B0604020202020204" pitchFamily="34" charset="0"/>
              </a:rPr>
              <a:t>a</a:t>
            </a:r>
            <a:r>
              <a:rPr lang="en-US" b="0" i="0" dirty="0">
                <a:solidFill>
                  <a:srgbClr val="202122"/>
                </a:solidFill>
                <a:effectLst/>
                <a:latin typeface="Arial" panose="020B0604020202020204" pitchFamily="34" charset="0"/>
              </a:rPr>
              <a:t> minimum number of working hours to the employee.</a:t>
            </a:r>
            <a:endParaRPr lang="en-GB" dirty="0"/>
          </a:p>
          <a:p>
            <a:endParaRPr lang="en-US" dirty="0"/>
          </a:p>
        </p:txBody>
      </p:sp>
    </p:spTree>
    <p:extLst>
      <p:ext uri="{BB962C8B-B14F-4D97-AF65-F5344CB8AC3E}">
        <p14:creationId xmlns:p14="http://schemas.microsoft.com/office/powerpoint/2010/main" val="7714239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A24C66A-1E74-4B73-8021-5D56BA55E421}"/>
</file>

<file path=customXml/itemProps2.xml><?xml version="1.0" encoding="utf-8"?>
<ds:datastoreItem xmlns:ds="http://schemas.openxmlformats.org/officeDocument/2006/customXml" ds:itemID="{9C833BF2-9BFB-4A68-8BD8-AD0B9BF3D994}">
  <ds:schemaRefs>
    <ds:schemaRef ds:uri="http://purl.org/dc/dcmitype/"/>
    <ds:schemaRef ds:uri="http://www.w3.org/XML/1998/namespace"/>
    <ds:schemaRef ds:uri="http://purl.org/dc/terms/"/>
    <ds:schemaRef ds:uri="http://schemas.microsoft.com/office/2006/documentManagement/types"/>
    <ds:schemaRef ds:uri="http://purl.org/dc/elements/1.1/"/>
    <ds:schemaRef ds:uri="http://schemas.microsoft.com/office/infopath/2007/PartnerControls"/>
    <ds:schemaRef ds:uri="9aa5bd41-8bfc-4bb4-b44b-3ff9857b89ca"/>
    <ds:schemaRef ds:uri="http://schemas.openxmlformats.org/package/2006/metadata/core-properties"/>
    <ds:schemaRef ds:uri="dc27f8d2-3406-4c8c-bba2-d1bd495ca71b"/>
    <ds:schemaRef ds:uri="http://schemas.microsoft.com/office/2006/metadata/properties"/>
  </ds:schemaRefs>
</ds:datastoreItem>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1753</Words>
  <Application>Microsoft Office PowerPoint</Application>
  <PresentationFormat>On-screen Show (4:3)</PresentationFormat>
  <Paragraphs>174</Paragraphs>
  <Slides>22</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ＭＳ Ｐゴシック</vt:lpstr>
      <vt:lpstr>Arial</vt:lpstr>
      <vt:lpstr>Lucida Grande</vt:lpstr>
      <vt:lpstr>open sans</vt:lpstr>
      <vt:lpstr>Times New Roman</vt:lpstr>
      <vt:lpstr>Default Design</vt:lpstr>
      <vt:lpstr>PowerPoint 1: Employment contracts and their benefits to employers and employees</vt:lpstr>
      <vt:lpstr>Learning outcomes</vt:lpstr>
      <vt:lpstr>Employment contracts </vt:lpstr>
      <vt:lpstr>UK workforce (aged over 16)</vt:lpstr>
      <vt:lpstr>What is a contract?</vt:lpstr>
      <vt:lpstr>Full-time employment</vt:lpstr>
      <vt:lpstr>Advantages of working full-time</vt:lpstr>
      <vt:lpstr>Disadvantages of working full time</vt:lpstr>
      <vt:lpstr>Part-time contracts</vt:lpstr>
      <vt:lpstr>Advantages of working part-time</vt:lpstr>
      <vt:lpstr>Disadvantages of working part-time</vt:lpstr>
      <vt:lpstr>Seasonal contracts</vt:lpstr>
      <vt:lpstr>Advantages and disadvantages of seasonal work</vt:lpstr>
      <vt:lpstr>Your turn</vt:lpstr>
      <vt:lpstr>Agency workers</vt:lpstr>
      <vt:lpstr>Employer responsibilities</vt:lpstr>
      <vt:lpstr>More employer responsibilities</vt:lpstr>
      <vt:lpstr>Unions </vt:lpstr>
      <vt:lpstr>Union membership and representation</vt:lpstr>
      <vt:lpstr>Self-employment</vt:lpstr>
      <vt:lpstr>Pros and cons of self-employment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Prodger</cp:lastModifiedBy>
  <cp:revision>171</cp:revision>
  <dcterms:created xsi:type="dcterms:W3CDTF">2013-05-28T00:38:54Z</dcterms:created>
  <dcterms:modified xsi:type="dcterms:W3CDTF">2024-01-11T14:25:39Z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