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7" r:id="rId2"/>
    <p:sldId id="277" r:id="rId3"/>
    <p:sldId id="260" r:id="rId4"/>
    <p:sldId id="280" r:id="rId5"/>
    <p:sldId id="271" r:id="rId6"/>
    <p:sldId id="281" r:id="rId7"/>
    <p:sldId id="270" r:id="rId8"/>
    <p:sldId id="273" r:id="rId9"/>
    <p:sldId id="274" r:id="rId10"/>
    <p:sldId id="275" r:id="rId11"/>
    <p:sldId id="282" r:id="rId12"/>
    <p:sldId id="27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B08207-7091-4205-B5F9-B39D9DDABE0F}" v="20" dt="2023-07-05T15:18:08.6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94"/>
  </p:normalViewPr>
  <p:slideViewPr>
    <p:cSldViewPr snapToGrid="0">
      <p:cViewPr varScale="1">
        <p:scale>
          <a:sx n="78" d="100"/>
          <a:sy n="78" d="100"/>
        </p:scale>
        <p:origin x="16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A079D2F-7088-4540-97D7-3027BB64A637}"/>
    <pc:docChg chg="modSld">
      <pc:chgData name="Caroline Prodger" userId="e4ef2e75-b60b-401b-8ebe-291bdcf405f4" providerId="ADAL" clId="{8A079D2F-7088-4540-97D7-3027BB64A637}" dt="2023-07-06T10:01:20.922" v="64" actId="20577"/>
      <pc:docMkLst>
        <pc:docMk/>
      </pc:docMkLst>
      <pc:sldChg chg="delCm">
        <pc:chgData name="Caroline Prodger" userId="e4ef2e75-b60b-401b-8ebe-291bdcf405f4" providerId="ADAL" clId="{8A079D2F-7088-4540-97D7-3027BB64A637}" dt="2023-07-06T10:00:17.493" v="0"/>
        <pc:sldMkLst>
          <pc:docMk/>
          <pc:sldMk cId="686556453" sldId="2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8A079D2F-7088-4540-97D7-3027BB64A637}" dt="2023-07-06T10:00:17.493" v="0"/>
              <pc2:cmMkLst xmlns:pc2="http://schemas.microsoft.com/office/powerpoint/2019/9/main/command">
                <pc:docMk/>
                <pc:sldMk cId="686556453" sldId="257"/>
                <pc2:cmMk id="{DC10ECDF-9BFD-4036-8DFC-AA5BB3347B59}"/>
              </pc2:cmMkLst>
            </pc226:cmChg>
          </p:ext>
        </pc:extLst>
      </pc:sldChg>
      <pc:sldChg chg="modSp mod">
        <pc:chgData name="Caroline Prodger" userId="e4ef2e75-b60b-401b-8ebe-291bdcf405f4" providerId="ADAL" clId="{8A079D2F-7088-4540-97D7-3027BB64A637}" dt="2023-07-06T10:01:20.922" v="64" actId="20577"/>
        <pc:sldMkLst>
          <pc:docMk/>
          <pc:sldMk cId="1638101889" sldId="273"/>
        </pc:sldMkLst>
        <pc:spChg chg="mod">
          <ac:chgData name="Caroline Prodger" userId="e4ef2e75-b60b-401b-8ebe-291bdcf405f4" providerId="ADAL" clId="{8A079D2F-7088-4540-97D7-3027BB64A637}" dt="2023-07-06T10:00:59.581" v="15" actId="20577"/>
          <ac:spMkLst>
            <pc:docMk/>
            <pc:sldMk cId="1638101889" sldId="273"/>
            <ac:spMk id="3" creationId="{5E77EE7E-8CBF-3E35-3CA2-433E93D4282E}"/>
          </ac:spMkLst>
        </pc:spChg>
        <pc:spChg chg="mod">
          <ac:chgData name="Caroline Prodger" userId="e4ef2e75-b60b-401b-8ebe-291bdcf405f4" providerId="ADAL" clId="{8A079D2F-7088-4540-97D7-3027BB64A637}" dt="2023-07-06T10:01:20.922" v="64" actId="20577"/>
          <ac:spMkLst>
            <pc:docMk/>
            <pc:sldMk cId="1638101889" sldId="273"/>
            <ac:spMk id="12" creationId="{D389F914-1EBC-0027-27BD-C38859F2261D}"/>
          </ac:spMkLst>
        </pc:spChg>
      </pc:sldChg>
      <pc:sldChg chg="delCm modCm">
        <pc:chgData name="Caroline Prodger" userId="e4ef2e75-b60b-401b-8ebe-291bdcf405f4" providerId="ADAL" clId="{8A079D2F-7088-4540-97D7-3027BB64A637}" dt="2023-07-06T10:00:33.890" v="2"/>
        <pc:sldMkLst>
          <pc:docMk/>
          <pc:sldMk cId="515002462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8A079D2F-7088-4540-97D7-3027BB64A637}" dt="2023-07-06T10:00:33.890" v="2"/>
              <pc2:cmMkLst xmlns:pc2="http://schemas.microsoft.com/office/powerpoint/2019/9/main/command">
                <pc:docMk/>
                <pc:sldMk cId="515002462" sldId="281"/>
                <pc2:cmMk id="{9A2BFCF7-C1E4-409C-8E00-07C3FCAB3FDB}"/>
              </pc2:cmMkLst>
            </pc226:cmChg>
          </p:ext>
        </pc:extLst>
      </pc:sldChg>
    </pc:docChg>
  </pc:docChgLst>
  <pc:docChgLst>
    <pc:chgData name="Caroline Prodger" userId="e4ef2e75-b60b-401b-8ebe-291bdcf405f4" providerId="ADAL" clId="{1FFCD398-B5C4-4B32-8C33-4D8DE9366832}"/>
    <pc:docChg chg="undo redo custSel addSld delSld modSld sldOrd delMainMaster">
      <pc:chgData name="Caroline Prodger" userId="e4ef2e75-b60b-401b-8ebe-291bdcf405f4" providerId="ADAL" clId="{1FFCD398-B5C4-4B32-8C33-4D8DE9366832}" dt="2023-05-16T17:48:13.723" v="415" actId="2696"/>
      <pc:docMkLst>
        <pc:docMk/>
      </pc:docMkLst>
      <pc:sldChg chg="delSp modSp mod">
        <pc:chgData name="Caroline Prodger" userId="e4ef2e75-b60b-401b-8ebe-291bdcf405f4" providerId="ADAL" clId="{1FFCD398-B5C4-4B32-8C33-4D8DE9366832}" dt="2023-05-15T17:04:59.627" v="36" actId="478"/>
        <pc:sldMkLst>
          <pc:docMk/>
          <pc:sldMk cId="686556453" sldId="257"/>
        </pc:sldMkLst>
        <pc:spChg chg="del">
          <ac:chgData name="Caroline Prodger" userId="e4ef2e75-b60b-401b-8ebe-291bdcf405f4" providerId="ADAL" clId="{1FFCD398-B5C4-4B32-8C33-4D8DE9366832}" dt="2023-05-15T17:04:48.394" v="33" actId="478"/>
          <ac:spMkLst>
            <pc:docMk/>
            <pc:sldMk cId="686556453" sldId="257"/>
            <ac:spMk id="40" creationId="{924C7916-EC39-F9D8-B239-39A9A0399A92}"/>
          </ac:spMkLst>
        </pc:spChg>
        <pc:spChg chg="del">
          <ac:chgData name="Caroline Prodger" userId="e4ef2e75-b60b-401b-8ebe-291bdcf405f4" providerId="ADAL" clId="{1FFCD398-B5C4-4B32-8C33-4D8DE9366832}" dt="2023-05-15T17:04:59.627" v="36" actId="478"/>
          <ac:spMkLst>
            <pc:docMk/>
            <pc:sldMk cId="686556453" sldId="257"/>
            <ac:spMk id="43" creationId="{39087CC2-EBC0-7F28-AD03-AD13615827CE}"/>
          </ac:spMkLst>
        </pc:spChg>
        <pc:spChg chg="del mod">
          <ac:chgData name="Caroline Prodger" userId="e4ef2e75-b60b-401b-8ebe-291bdcf405f4" providerId="ADAL" clId="{1FFCD398-B5C4-4B32-8C33-4D8DE9366832}" dt="2023-05-15T17:04:56.411" v="35" actId="478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Caroline Prodger" userId="e4ef2e75-b60b-401b-8ebe-291bdcf405f4" providerId="ADAL" clId="{1FFCD398-B5C4-4B32-8C33-4D8DE9366832}" dt="2023-05-15T17:03:24.208" v="30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Caroline Prodger" userId="e4ef2e75-b60b-401b-8ebe-291bdcf405f4" providerId="ADAL" clId="{1FFCD398-B5C4-4B32-8C33-4D8DE9366832}" dt="2023-05-15T17:01:26.883" v="6" actId="20577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Caroline Prodger" userId="e4ef2e75-b60b-401b-8ebe-291bdcf405f4" providerId="ADAL" clId="{1FFCD398-B5C4-4B32-8C33-4D8DE9366832}" dt="2023-05-15T17:06:11.618" v="72" actId="478"/>
        <pc:sldMkLst>
          <pc:docMk/>
          <pc:sldMk cId="1447221471" sldId="260"/>
        </pc:sldMkLst>
        <pc:spChg chg="mod">
          <ac:chgData name="Caroline Prodger" userId="e4ef2e75-b60b-401b-8ebe-291bdcf405f4" providerId="ADAL" clId="{1FFCD398-B5C4-4B32-8C33-4D8DE9366832}" dt="2023-05-15T17:05:21.248" v="41" actId="1076"/>
          <ac:spMkLst>
            <pc:docMk/>
            <pc:sldMk cId="1447221471" sldId="26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1FFCD398-B5C4-4B32-8C33-4D8DE9366832}" dt="2023-05-15T17:05:05.459" v="38" actId="478"/>
          <ac:spMkLst>
            <pc:docMk/>
            <pc:sldMk cId="1447221471" sldId="260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5T17:05:31.123" v="44" actId="478"/>
          <ac:spMkLst>
            <pc:docMk/>
            <pc:sldMk cId="1447221471" sldId="260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5T17:05:27.606" v="43" actId="478"/>
          <ac:spMkLst>
            <pc:docMk/>
            <pc:sldMk cId="1447221471" sldId="260"/>
            <ac:spMk id="10" creationId="{19C48110-D6F8-B35B-3E54-E162A573D7C1}"/>
          </ac:spMkLst>
        </pc:spChg>
        <pc:picChg chg="del mod">
          <ac:chgData name="Caroline Prodger" userId="e4ef2e75-b60b-401b-8ebe-291bdcf405f4" providerId="ADAL" clId="{1FFCD398-B5C4-4B32-8C33-4D8DE9366832}" dt="2023-05-15T17:06:11.618" v="72" actId="478"/>
          <ac:picMkLst>
            <pc:docMk/>
            <pc:sldMk cId="1447221471" sldId="260"/>
            <ac:picMk id="11" creationId="{4E27C1FE-7BD1-90D4-B461-30618117E428}"/>
          </ac:picMkLst>
        </pc:picChg>
      </pc:sldChg>
      <pc:sldChg chg="modSp del mod">
        <pc:chgData name="Caroline Prodger" userId="e4ef2e75-b60b-401b-8ebe-291bdcf405f4" providerId="ADAL" clId="{1FFCD398-B5C4-4B32-8C33-4D8DE9366832}" dt="2023-05-16T17:48:13.723" v="415" actId="2696"/>
        <pc:sldMkLst>
          <pc:docMk/>
          <pc:sldMk cId="2717828821" sldId="269"/>
        </pc:sldMkLst>
        <pc:spChg chg="mod">
          <ac:chgData name="Caroline Prodger" userId="e4ef2e75-b60b-401b-8ebe-291bdcf405f4" providerId="ADAL" clId="{1FFCD398-B5C4-4B32-8C33-4D8DE9366832}" dt="2023-05-16T12:01:20.362" v="413" actId="20577"/>
          <ac:spMkLst>
            <pc:docMk/>
            <pc:sldMk cId="2717828821" sldId="269"/>
            <ac:spMk id="14" creationId="{97421C73-3E1F-F4DC-11CA-086C0351D219}"/>
          </ac:spMkLst>
        </pc:spChg>
      </pc:sldChg>
      <pc:sldChg chg="delSp modSp mod">
        <pc:chgData name="Caroline Prodger" userId="e4ef2e75-b60b-401b-8ebe-291bdcf405f4" providerId="ADAL" clId="{1FFCD398-B5C4-4B32-8C33-4D8DE9366832}" dt="2023-05-16T11:56:10.610" v="366" actId="113"/>
        <pc:sldMkLst>
          <pc:docMk/>
          <pc:sldMk cId="609089908" sldId="270"/>
        </pc:sldMkLst>
        <pc:spChg chg="mod">
          <ac:chgData name="Caroline Prodger" userId="e4ef2e75-b60b-401b-8ebe-291bdcf405f4" providerId="ADAL" clId="{1FFCD398-B5C4-4B32-8C33-4D8DE9366832}" dt="2023-05-16T11:56:10.610" v="366" actId="113"/>
          <ac:spMkLst>
            <pc:docMk/>
            <pc:sldMk cId="609089908" sldId="270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5:43.310" v="365" actId="478"/>
          <ac:spMkLst>
            <pc:docMk/>
            <pc:sldMk cId="609089908" sldId="270"/>
            <ac:spMk id="4" creationId="{C1B2F559-2EC5-1B5D-066B-E0A8FA96586F}"/>
          </ac:spMkLst>
        </pc:spChg>
      </pc:sldChg>
      <pc:sldChg chg="delSp modSp mod">
        <pc:chgData name="Caroline Prodger" userId="e4ef2e75-b60b-401b-8ebe-291bdcf405f4" providerId="ADAL" clId="{1FFCD398-B5C4-4B32-8C33-4D8DE9366832}" dt="2023-05-16T11:54:39.967" v="359" actId="14100"/>
        <pc:sldMkLst>
          <pc:docMk/>
          <pc:sldMk cId="243800140" sldId="271"/>
        </pc:sldMkLst>
        <pc:spChg chg="mod">
          <ac:chgData name="Caroline Prodger" userId="e4ef2e75-b60b-401b-8ebe-291bdcf405f4" providerId="ADAL" clId="{1FFCD398-B5C4-4B32-8C33-4D8DE9366832}" dt="2023-05-16T11:54:39.967" v="359" actId="14100"/>
          <ac:spMkLst>
            <pc:docMk/>
            <pc:sldMk cId="243800140" sldId="271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4:10.708" v="352" actId="478"/>
          <ac:spMkLst>
            <pc:docMk/>
            <pc:sldMk cId="243800140" sldId="271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4:19.822" v="354" actId="478"/>
          <ac:spMkLst>
            <pc:docMk/>
            <pc:sldMk cId="243800140" sldId="271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4:14.508" v="353" actId="478"/>
          <ac:spMkLst>
            <pc:docMk/>
            <pc:sldMk cId="243800140" sldId="271"/>
            <ac:spMk id="10" creationId="{19C48110-D6F8-B35B-3E54-E162A573D7C1}"/>
          </ac:spMkLst>
        </pc:spChg>
        <pc:picChg chg="mod">
          <ac:chgData name="Caroline Prodger" userId="e4ef2e75-b60b-401b-8ebe-291bdcf405f4" providerId="ADAL" clId="{1FFCD398-B5C4-4B32-8C33-4D8DE9366832}" dt="2023-05-16T11:54:32.709" v="358" actId="1076"/>
          <ac:picMkLst>
            <pc:docMk/>
            <pc:sldMk cId="243800140" sldId="271"/>
            <ac:picMk id="11" creationId="{AF822E94-746D-AF15-3271-E55DD25834B4}"/>
          </ac:picMkLst>
        </pc:picChg>
      </pc:sldChg>
      <pc:sldChg chg="delSp modSp mod addCm">
        <pc:chgData name="Caroline Prodger" userId="e4ef2e75-b60b-401b-8ebe-291bdcf405f4" providerId="ADAL" clId="{1FFCD398-B5C4-4B32-8C33-4D8DE9366832}" dt="2023-05-16T11:55:28.495" v="364" actId="478"/>
        <pc:sldMkLst>
          <pc:docMk/>
          <pc:sldMk cId="1654453981" sldId="272"/>
        </pc:sldMkLst>
        <pc:spChg chg="del">
          <ac:chgData name="Caroline Prodger" userId="e4ef2e75-b60b-401b-8ebe-291bdcf405f4" providerId="ADAL" clId="{1FFCD398-B5C4-4B32-8C33-4D8DE9366832}" dt="2023-05-16T11:54:54.788" v="360" actId="478"/>
          <ac:spMkLst>
            <pc:docMk/>
            <pc:sldMk cId="1654453981" sldId="272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1FFCD398-B5C4-4B32-8C33-4D8DE9366832}" dt="2023-05-16T11:55:28.495" v="364" actId="478"/>
          <ac:spMkLst>
            <pc:docMk/>
            <pc:sldMk cId="1654453981" sldId="272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5:25.326" v="362" actId="478"/>
          <ac:spMkLst>
            <pc:docMk/>
            <pc:sldMk cId="1654453981" sldId="272"/>
            <ac:spMk id="10" creationId="{19C48110-D6F8-B35B-3E54-E162A573D7C1}"/>
          </ac:spMkLst>
        </pc:spChg>
        <pc:graphicFrameChg chg="modGraphic">
          <ac:chgData name="Caroline Prodger" userId="e4ef2e75-b60b-401b-8ebe-291bdcf405f4" providerId="ADAL" clId="{1FFCD398-B5C4-4B32-8C33-4D8DE9366832}" dt="2023-05-15T17:02:09.410" v="9" actId="20577"/>
          <ac:graphicFrameMkLst>
            <pc:docMk/>
            <pc:sldMk cId="1654453981" sldId="272"/>
            <ac:graphicFrameMk id="9" creationId="{B1F74007-C141-AE60-0407-1FF6A912EC8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1FFCD398-B5C4-4B32-8C33-4D8DE9366832}" dt="2023-05-16T11:55:17.735" v="361"/>
              <pc2:cmMkLst xmlns:pc2="http://schemas.microsoft.com/office/powerpoint/2019/9/main/command">
                <pc:docMk/>
                <pc:sldMk cId="1654453981" sldId="272"/>
                <pc2:cmMk id="{1A970544-B2FF-4C87-AC1A-AC16349931F1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1FFCD398-B5C4-4B32-8C33-4D8DE9366832}" dt="2023-05-16T11:58:20.319" v="388" actId="948"/>
        <pc:sldMkLst>
          <pc:docMk/>
          <pc:sldMk cId="1638101889" sldId="273"/>
        </pc:sldMkLst>
        <pc:spChg chg="mod">
          <ac:chgData name="Caroline Prodger" userId="e4ef2e75-b60b-401b-8ebe-291bdcf405f4" providerId="ADAL" clId="{1FFCD398-B5C4-4B32-8C33-4D8DE9366832}" dt="2023-05-16T11:57:50.022" v="383" actId="14100"/>
          <ac:spMkLst>
            <pc:docMk/>
            <pc:sldMk cId="1638101889" sldId="273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6:16.450" v="367" actId="478"/>
          <ac:spMkLst>
            <pc:docMk/>
            <pc:sldMk cId="1638101889" sldId="273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6:23.682" v="368" actId="478"/>
          <ac:spMkLst>
            <pc:docMk/>
            <pc:sldMk cId="1638101889" sldId="273"/>
            <ac:spMk id="10" creationId="{19C48110-D6F8-B35B-3E54-E162A573D7C1}"/>
          </ac:spMkLst>
        </pc:spChg>
        <pc:spChg chg="add mod">
          <ac:chgData name="Caroline Prodger" userId="e4ef2e75-b60b-401b-8ebe-291bdcf405f4" providerId="ADAL" clId="{1FFCD398-B5C4-4B32-8C33-4D8DE9366832}" dt="2023-05-16T11:58:20.319" v="388" actId="948"/>
          <ac:spMkLst>
            <pc:docMk/>
            <pc:sldMk cId="1638101889" sldId="273"/>
            <ac:spMk id="12" creationId="{D389F914-1EBC-0027-27BD-C38859F2261D}"/>
          </ac:spMkLst>
        </pc:spChg>
        <pc:picChg chg="mod">
          <ac:chgData name="Caroline Prodger" userId="e4ef2e75-b60b-401b-8ebe-291bdcf405f4" providerId="ADAL" clId="{1FFCD398-B5C4-4B32-8C33-4D8DE9366832}" dt="2023-05-16T11:57:14.253" v="376" actId="1076"/>
          <ac:picMkLst>
            <pc:docMk/>
            <pc:sldMk cId="1638101889" sldId="273"/>
            <ac:picMk id="11" creationId="{C79ED8D3-8678-E69E-3ADD-1E68C35FD6DB}"/>
          </ac:picMkLst>
        </pc:picChg>
        <pc:picChg chg="del mod">
          <ac:chgData name="Caroline Prodger" userId="e4ef2e75-b60b-401b-8ebe-291bdcf405f4" providerId="ADAL" clId="{1FFCD398-B5C4-4B32-8C33-4D8DE9366832}" dt="2023-05-16T11:57:09.971" v="375" actId="478"/>
          <ac:picMkLst>
            <pc:docMk/>
            <pc:sldMk cId="1638101889" sldId="273"/>
            <ac:picMk id="13" creationId="{4CD45C71-004E-8FD8-00A3-0481F679EDAC}"/>
          </ac:picMkLst>
        </pc:picChg>
      </pc:sldChg>
      <pc:sldChg chg="delSp modSp mod">
        <pc:chgData name="Caroline Prodger" userId="e4ef2e75-b60b-401b-8ebe-291bdcf405f4" providerId="ADAL" clId="{1FFCD398-B5C4-4B32-8C33-4D8DE9366832}" dt="2023-05-16T11:59:20.622" v="397" actId="478"/>
        <pc:sldMkLst>
          <pc:docMk/>
          <pc:sldMk cId="3657971424" sldId="274"/>
        </pc:sldMkLst>
        <pc:spChg chg="mod">
          <ac:chgData name="Caroline Prodger" userId="e4ef2e75-b60b-401b-8ebe-291bdcf405f4" providerId="ADAL" clId="{1FFCD398-B5C4-4B32-8C33-4D8DE9366832}" dt="2023-05-16T11:58:52.888" v="394" actId="113"/>
          <ac:spMkLst>
            <pc:docMk/>
            <pc:sldMk cId="3657971424" sldId="274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8:37.441" v="389" actId="478"/>
          <ac:spMkLst>
            <pc:docMk/>
            <pc:sldMk cId="3657971424" sldId="274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1:59:20.622" v="397" actId="478"/>
          <ac:spMkLst>
            <pc:docMk/>
            <pc:sldMk cId="3657971424" sldId="274"/>
            <ac:spMk id="7" creationId="{A9B7A7AB-1C9B-56BE-B7DD-EAB92A6A5723}"/>
          </ac:spMkLst>
        </pc:spChg>
        <pc:spChg chg="del">
          <ac:chgData name="Caroline Prodger" userId="e4ef2e75-b60b-401b-8ebe-291bdcf405f4" providerId="ADAL" clId="{1FFCD398-B5C4-4B32-8C33-4D8DE9366832}" dt="2023-05-16T11:59:17.472" v="396" actId="478"/>
          <ac:spMkLst>
            <pc:docMk/>
            <pc:sldMk cId="3657971424" sldId="274"/>
            <ac:spMk id="10" creationId="{19C48110-D6F8-B35B-3E54-E162A573D7C1}"/>
          </ac:spMkLst>
        </pc:spChg>
        <pc:picChg chg="mod">
          <ac:chgData name="Caroline Prodger" userId="e4ef2e75-b60b-401b-8ebe-291bdcf405f4" providerId="ADAL" clId="{1FFCD398-B5C4-4B32-8C33-4D8DE9366832}" dt="2023-05-16T11:58:49.607" v="393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delSp modSp mod">
        <pc:chgData name="Caroline Prodger" userId="e4ef2e75-b60b-401b-8ebe-291bdcf405f4" providerId="ADAL" clId="{1FFCD398-B5C4-4B32-8C33-4D8DE9366832}" dt="2023-05-16T12:00:05.789" v="406" actId="14100"/>
        <pc:sldMkLst>
          <pc:docMk/>
          <pc:sldMk cId="3213860561" sldId="275"/>
        </pc:sldMkLst>
        <pc:spChg chg="mod">
          <ac:chgData name="Caroline Prodger" userId="e4ef2e75-b60b-401b-8ebe-291bdcf405f4" providerId="ADAL" clId="{1FFCD398-B5C4-4B32-8C33-4D8DE9366832}" dt="2023-05-16T12:00:05.789" v="406" actId="14100"/>
          <ac:spMkLst>
            <pc:docMk/>
            <pc:sldMk cId="3213860561" sldId="275"/>
            <ac:spMk id="3" creationId="{5E77EE7E-8CBF-3E35-3CA2-433E93D4282E}"/>
          </ac:spMkLst>
        </pc:spChg>
        <pc:spChg chg="del">
          <ac:chgData name="Caroline Prodger" userId="e4ef2e75-b60b-401b-8ebe-291bdcf405f4" providerId="ADAL" clId="{1FFCD398-B5C4-4B32-8C33-4D8DE9366832}" dt="2023-05-16T11:59:12.793" v="395" actId="478"/>
          <ac:spMkLst>
            <pc:docMk/>
            <pc:sldMk cId="3213860561" sldId="275"/>
            <ac:spMk id="4" creationId="{C1B2F559-2EC5-1B5D-066B-E0A8FA96586F}"/>
          </ac:spMkLst>
        </pc:spChg>
        <pc:picChg chg="mod">
          <ac:chgData name="Caroline Prodger" userId="e4ef2e75-b60b-401b-8ebe-291bdcf405f4" providerId="ADAL" clId="{1FFCD398-B5C4-4B32-8C33-4D8DE9366832}" dt="2023-05-16T12:00:01.500" v="405" actId="14100"/>
          <ac:picMkLst>
            <pc:docMk/>
            <pc:sldMk cId="3213860561" sldId="275"/>
            <ac:picMk id="11" creationId="{C92F0E87-D232-5D32-2590-45DB482A8AF9}"/>
          </ac:picMkLst>
        </pc:picChg>
      </pc:sldChg>
      <pc:sldChg chg="delSp modSp mod addCm">
        <pc:chgData name="Caroline Prodger" userId="e4ef2e75-b60b-401b-8ebe-291bdcf405f4" providerId="ADAL" clId="{1FFCD398-B5C4-4B32-8C33-4D8DE9366832}" dt="2023-05-16T12:01:12.856" v="411"/>
        <pc:sldMkLst>
          <pc:docMk/>
          <pc:sldMk cId="905767014" sldId="276"/>
        </pc:sldMkLst>
        <pc:spChg chg="mod">
          <ac:chgData name="Caroline Prodger" userId="e4ef2e75-b60b-401b-8ebe-291bdcf405f4" providerId="ADAL" clId="{1FFCD398-B5C4-4B32-8C33-4D8DE9366832}" dt="2023-05-16T12:00:35.893" v="410" actId="12"/>
          <ac:spMkLst>
            <pc:docMk/>
            <pc:sldMk cId="905767014" sldId="276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1FFCD398-B5C4-4B32-8C33-4D8DE9366832}" dt="2023-05-16T12:00:17.947" v="408" actId="478"/>
          <ac:spMkLst>
            <pc:docMk/>
            <pc:sldMk cId="905767014" sldId="276"/>
            <ac:spMk id="4" creationId="{C1B2F559-2EC5-1B5D-066B-E0A8FA96586F}"/>
          </ac:spMkLst>
        </pc:spChg>
        <pc:spChg chg="del">
          <ac:chgData name="Caroline Prodger" userId="e4ef2e75-b60b-401b-8ebe-291bdcf405f4" providerId="ADAL" clId="{1FFCD398-B5C4-4B32-8C33-4D8DE9366832}" dt="2023-05-16T12:00:22.358" v="409" actId="478"/>
          <ac:spMkLst>
            <pc:docMk/>
            <pc:sldMk cId="905767014" sldId="276"/>
            <ac:spMk id="10" creationId="{19C48110-D6F8-B35B-3E54-E162A573D7C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1FFCD398-B5C4-4B32-8C33-4D8DE9366832}" dt="2023-05-16T12:01:12.856" v="411"/>
              <pc2:cmMkLst xmlns:pc2="http://schemas.microsoft.com/office/powerpoint/2019/9/main/command">
                <pc:docMk/>
                <pc:sldMk cId="905767014" sldId="276"/>
                <pc2:cmMk id="{FA16902E-3F86-4065-8C33-8A42FBD34491}"/>
              </pc2:cmMkLst>
            </pc226:cmChg>
          </p:ext>
        </pc:extLst>
      </pc:sldChg>
      <pc:sldChg chg="addSp delSp modSp add mod ord">
        <pc:chgData name="Caroline Prodger" userId="e4ef2e75-b60b-401b-8ebe-291bdcf405f4" providerId="ADAL" clId="{1FFCD398-B5C4-4B32-8C33-4D8DE9366832}" dt="2023-05-15T17:10:26.185" v="351" actId="20577"/>
        <pc:sldMkLst>
          <pc:docMk/>
          <pc:sldMk cId="70647374" sldId="277"/>
        </pc:sldMkLst>
        <pc:spChg chg="mod">
          <ac:chgData name="Caroline Prodger" userId="e4ef2e75-b60b-401b-8ebe-291bdcf405f4" providerId="ADAL" clId="{1FFCD398-B5C4-4B32-8C33-4D8DE9366832}" dt="2023-05-15T17:06:01.354" v="69" actId="20577"/>
          <ac:spMkLst>
            <pc:docMk/>
            <pc:sldMk cId="70647374" sldId="277"/>
            <ac:spMk id="2" creationId="{E8BB17A9-5F82-84BC-2FFE-66988B672869}"/>
          </ac:spMkLst>
        </pc:spChg>
        <pc:spChg chg="mod">
          <ac:chgData name="Caroline Prodger" userId="e4ef2e75-b60b-401b-8ebe-291bdcf405f4" providerId="ADAL" clId="{1FFCD398-B5C4-4B32-8C33-4D8DE9366832}" dt="2023-05-15T17:10:26.185" v="351" actId="20577"/>
          <ac:spMkLst>
            <pc:docMk/>
            <pc:sldMk cId="70647374" sldId="277"/>
            <ac:spMk id="3" creationId="{5E77EE7E-8CBF-3E35-3CA2-433E93D4282E}"/>
          </ac:spMkLst>
        </pc:spChg>
        <pc:picChg chg="add del mod">
          <ac:chgData name="Caroline Prodger" userId="e4ef2e75-b60b-401b-8ebe-291bdcf405f4" providerId="ADAL" clId="{1FFCD398-B5C4-4B32-8C33-4D8DE9366832}" dt="2023-05-15T17:09:57.566" v="338" actId="1076"/>
          <ac:picMkLst>
            <pc:docMk/>
            <pc:sldMk cId="70647374" sldId="277"/>
            <ac:picMk id="11" creationId="{4E27C1FE-7BD1-90D4-B461-30618117E428}"/>
          </ac:picMkLst>
        </pc:picChg>
      </pc:sldChg>
      <pc:sldChg chg="add">
        <pc:chgData name="Caroline Prodger" userId="e4ef2e75-b60b-401b-8ebe-291bdcf405f4" providerId="ADAL" clId="{1FFCD398-B5C4-4B32-8C33-4D8DE9366832}" dt="2023-05-16T17:48:06.789" v="414"/>
        <pc:sldMkLst>
          <pc:docMk/>
          <pc:sldMk cId="1941958044" sldId="278"/>
        </pc:sldMkLst>
      </pc:sldChg>
      <pc:sldMasterChg chg="del delSldLayout">
        <pc:chgData name="Caroline Prodger" userId="e4ef2e75-b60b-401b-8ebe-291bdcf405f4" providerId="ADAL" clId="{1FFCD398-B5C4-4B32-8C33-4D8DE9366832}" dt="2023-05-16T17:48:13.723" v="415" actId="2696"/>
        <pc:sldMasterMkLst>
          <pc:docMk/>
          <pc:sldMasterMk cId="713468185" sldId="2147483684"/>
        </pc:sldMasterMkLst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1170314875" sldId="2147483685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470149398" sldId="2147483686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894255003" sldId="2147483687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182634902" sldId="2147483688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2739106871" sldId="2147483689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470849997" sldId="2147483690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4247672116" sldId="2147483691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77953236" sldId="2147483692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788561774" sldId="2147483693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268130902" sldId="2147483694"/>
          </pc:sldLayoutMkLst>
        </pc:sldLayoutChg>
        <pc:sldLayoutChg chg="del">
          <pc:chgData name="Caroline Prodger" userId="e4ef2e75-b60b-401b-8ebe-291bdcf405f4" providerId="ADAL" clId="{1FFCD398-B5C4-4B32-8C33-4D8DE9366832}" dt="2023-05-16T17:48:13.723" v="415" actId="2696"/>
          <pc:sldLayoutMkLst>
            <pc:docMk/>
            <pc:sldMasterMk cId="713468185" sldId="2147483684"/>
            <pc:sldLayoutMk cId="3667700353" sldId="2147483695"/>
          </pc:sldLayoutMkLst>
        </pc:sldLayoutChg>
      </pc:sldMasterChg>
    </pc:docChg>
  </pc:docChgLst>
  <pc:docChgLst>
    <pc:chgData name="Nicola Duncalf" userId="1630eecf-bbba-4ba4-8228-81399417b780" providerId="ADAL" clId="{AC6DD020-389D-4C98-9112-25A51226A7F8}"/>
    <pc:docChg chg="undo custSel addSld modSld">
      <pc:chgData name="Nicola Duncalf" userId="1630eecf-bbba-4ba4-8228-81399417b780" providerId="ADAL" clId="{AC6DD020-389D-4C98-9112-25A51226A7F8}" dt="2023-05-02T14:50:03.163" v="617" actId="20577"/>
      <pc:docMkLst>
        <pc:docMk/>
      </pc:docMkLst>
      <pc:sldChg chg="modSp mod">
        <pc:chgData name="Nicola Duncalf" userId="1630eecf-bbba-4ba4-8228-81399417b780" providerId="ADAL" clId="{AC6DD020-389D-4C98-9112-25A51226A7F8}" dt="2023-05-02T14:50:03.163" v="617" actId="20577"/>
        <pc:sldMkLst>
          <pc:docMk/>
          <pc:sldMk cId="686556453" sldId="257"/>
        </pc:sldMkLst>
        <pc:spChg chg="mod">
          <ac:chgData name="Nicola Duncalf" userId="1630eecf-bbba-4ba4-8228-81399417b780" providerId="ADAL" clId="{AC6DD020-389D-4C98-9112-25A51226A7F8}" dt="2023-05-02T14:50:03.163" v="617" actId="20577"/>
          <ac:spMkLst>
            <pc:docMk/>
            <pc:sldMk cId="686556453" sldId="257"/>
            <ac:spMk id="48" creationId="{42573040-2986-0D70-637D-37859B326890}"/>
          </ac:spMkLst>
        </pc:spChg>
      </pc:sldChg>
      <pc:sldChg chg="addSp modSp mod">
        <pc:chgData name="Nicola Duncalf" userId="1630eecf-bbba-4ba4-8228-81399417b780" providerId="ADAL" clId="{AC6DD020-389D-4C98-9112-25A51226A7F8}" dt="2023-05-02T14:36:34.389" v="591" actId="14100"/>
        <pc:sldMkLst>
          <pc:docMk/>
          <pc:sldMk cId="1447221471" sldId="260"/>
        </pc:sldMkLst>
        <pc:spChg chg="mod">
          <ac:chgData name="Nicola Duncalf" userId="1630eecf-bbba-4ba4-8228-81399417b780" providerId="ADAL" clId="{AC6DD020-389D-4C98-9112-25A51226A7F8}" dt="2023-05-02T14:27:54.955" v="214" actId="27636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28:36.081" v="236" actId="114"/>
          <ac:spMkLst>
            <pc:docMk/>
            <pc:sldMk cId="1447221471" sldId="260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34.389" v="591" actId="14100"/>
          <ac:picMkLst>
            <pc:docMk/>
            <pc:sldMk cId="1447221471" sldId="260"/>
            <ac:picMk id="11" creationId="{4E27C1FE-7BD1-90D4-B461-30618117E428}"/>
          </ac:picMkLst>
        </pc:picChg>
      </pc:sldChg>
      <pc:sldChg chg="modSp add mod">
        <pc:chgData name="Nicola Duncalf" userId="1630eecf-bbba-4ba4-8228-81399417b780" providerId="ADAL" clId="{AC6DD020-389D-4C98-9112-25A51226A7F8}" dt="2023-05-02T14:32:47.193" v="426" actId="27636"/>
        <pc:sldMkLst>
          <pc:docMk/>
          <pc:sldMk cId="609089908" sldId="270"/>
        </pc:sldMkLst>
        <pc:spChg chg="mod">
          <ac:chgData name="Nicola Duncalf" userId="1630eecf-bbba-4ba4-8228-81399417b780" providerId="ADAL" clId="{AC6DD020-389D-4C98-9112-25A51226A7F8}" dt="2023-05-02T14:31:37.590" v="385" actId="20577"/>
          <ac:spMkLst>
            <pc:docMk/>
            <pc:sldMk cId="609089908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2:47.193" v="426" actId="27636"/>
          <ac:spMkLst>
            <pc:docMk/>
            <pc:sldMk cId="609089908" sldId="270"/>
            <ac:spMk id="3" creationId="{5E77EE7E-8CBF-3E35-3CA2-433E93D4282E}"/>
          </ac:spMkLst>
        </pc:spChg>
      </pc:sldChg>
      <pc:sldChg chg="addSp modSp add mod">
        <pc:chgData name="Nicola Duncalf" userId="1630eecf-bbba-4ba4-8228-81399417b780" providerId="ADAL" clId="{AC6DD020-389D-4C98-9112-25A51226A7F8}" dt="2023-05-02T14:36:22.477" v="586" actId="14100"/>
        <pc:sldMkLst>
          <pc:docMk/>
          <pc:sldMk cId="243800140" sldId="271"/>
        </pc:sldMkLst>
        <pc:spChg chg="mod">
          <ac:chgData name="Nicola Duncalf" userId="1630eecf-bbba-4ba4-8228-81399417b780" providerId="ADAL" clId="{AC6DD020-389D-4C98-9112-25A51226A7F8}" dt="2023-05-02T14:28:38.910" v="238" actId="27636"/>
          <ac:spMkLst>
            <pc:docMk/>
            <pc:sldMk cId="243800140" sldId="271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22.477" v="586" actId="14100"/>
          <ac:picMkLst>
            <pc:docMk/>
            <pc:sldMk cId="243800140" sldId="271"/>
            <ac:picMk id="11" creationId="{AF822E94-746D-AF15-3271-E55DD25834B4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1:18.356" v="343" actId="255"/>
        <pc:sldMkLst>
          <pc:docMk/>
          <pc:sldMk cId="1654453981" sldId="272"/>
        </pc:sldMkLst>
        <pc:spChg chg="mod">
          <ac:chgData name="Nicola Duncalf" userId="1630eecf-bbba-4ba4-8228-81399417b780" providerId="ADAL" clId="{AC6DD020-389D-4C98-9112-25A51226A7F8}" dt="2023-05-02T14:28:56.945" v="276" actId="20577"/>
          <ac:spMkLst>
            <pc:docMk/>
            <pc:sldMk cId="1654453981" sldId="272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1:11.651" v="341" actId="14100"/>
          <ac:spMkLst>
            <pc:docMk/>
            <pc:sldMk cId="1654453981" sldId="272"/>
            <ac:spMk id="3" creationId="{5E77EE7E-8CBF-3E35-3CA2-433E93D4282E}"/>
          </ac:spMkLst>
        </pc:spChg>
        <pc:graphicFrameChg chg="add mod modGraphic">
          <ac:chgData name="Nicola Duncalf" userId="1630eecf-bbba-4ba4-8228-81399417b780" providerId="ADAL" clId="{AC6DD020-389D-4C98-9112-25A51226A7F8}" dt="2023-05-02T14:31:18.356" v="343" actId="255"/>
          <ac:graphicFrameMkLst>
            <pc:docMk/>
            <pc:sldMk cId="1654453981" sldId="272"/>
            <ac:graphicFrameMk id="9" creationId="{B1F74007-C141-AE60-0407-1FF6A912EC88}"/>
          </ac:graphicFrameMkLst>
        </pc:graphicFrameChg>
      </pc:sldChg>
      <pc:sldChg chg="addSp modSp add mod">
        <pc:chgData name="Nicola Duncalf" userId="1630eecf-bbba-4ba4-8228-81399417b780" providerId="ADAL" clId="{AC6DD020-389D-4C98-9112-25A51226A7F8}" dt="2023-05-02T14:36:53.401" v="602" actId="14100"/>
        <pc:sldMkLst>
          <pc:docMk/>
          <pc:sldMk cId="1638101889" sldId="273"/>
        </pc:sldMkLst>
        <pc:spChg chg="mod">
          <ac:chgData name="Nicola Duncalf" userId="1630eecf-bbba-4ba4-8228-81399417b780" providerId="ADAL" clId="{AC6DD020-389D-4C98-9112-25A51226A7F8}" dt="2023-05-02T14:32:54.341" v="428" actId="27636"/>
          <ac:spMkLst>
            <pc:docMk/>
            <pc:sldMk cId="1638101889" sldId="273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6:43.181" v="596" actId="14100"/>
          <ac:picMkLst>
            <pc:docMk/>
            <pc:sldMk cId="1638101889" sldId="273"/>
            <ac:picMk id="11" creationId="{C79ED8D3-8678-E69E-3ADD-1E68C35FD6DB}"/>
          </ac:picMkLst>
        </pc:picChg>
        <pc:picChg chg="add mod">
          <ac:chgData name="Nicola Duncalf" userId="1630eecf-bbba-4ba4-8228-81399417b780" providerId="ADAL" clId="{AC6DD020-389D-4C98-9112-25A51226A7F8}" dt="2023-05-02T14:36:53.401" v="602" actId="14100"/>
          <ac:picMkLst>
            <pc:docMk/>
            <pc:sldMk cId="1638101889" sldId="273"/>
            <ac:picMk id="13" creationId="{4CD45C71-004E-8FD8-00A3-0481F679EDAC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7:02.837" v="607" actId="1076"/>
        <pc:sldMkLst>
          <pc:docMk/>
          <pc:sldMk cId="3657971424" sldId="274"/>
        </pc:sldMkLst>
        <pc:spChg chg="mod">
          <ac:chgData name="Nicola Duncalf" userId="1630eecf-bbba-4ba4-8228-81399417b780" providerId="ADAL" clId="{AC6DD020-389D-4C98-9112-25A51226A7F8}" dt="2023-05-02T14:33:22.114" v="493" actId="20577"/>
          <ac:spMkLst>
            <pc:docMk/>
            <pc:sldMk cId="3657971424" sldId="274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3:28.209" v="494"/>
          <ac:spMkLst>
            <pc:docMk/>
            <pc:sldMk cId="3657971424" sldId="274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7:02.837" v="607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addSp modSp add mod">
        <pc:chgData name="Nicola Duncalf" userId="1630eecf-bbba-4ba4-8228-81399417b780" providerId="ADAL" clId="{AC6DD020-389D-4C98-9112-25A51226A7F8}" dt="2023-05-02T14:37:10.495" v="612" actId="14100"/>
        <pc:sldMkLst>
          <pc:docMk/>
          <pc:sldMk cId="3213860561" sldId="275"/>
        </pc:sldMkLst>
        <pc:spChg chg="mod">
          <ac:chgData name="Nicola Duncalf" userId="1630eecf-bbba-4ba4-8228-81399417b780" providerId="ADAL" clId="{AC6DD020-389D-4C98-9112-25A51226A7F8}" dt="2023-05-02T14:34:00.589" v="541" actId="5793"/>
          <ac:spMkLst>
            <pc:docMk/>
            <pc:sldMk cId="3213860561" sldId="275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3:50.168" v="503" actId="12"/>
          <ac:spMkLst>
            <pc:docMk/>
            <pc:sldMk cId="3213860561" sldId="275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C6DD020-389D-4C98-9112-25A51226A7F8}" dt="2023-05-02T14:37:10.495" v="612" actId="14100"/>
          <ac:picMkLst>
            <pc:docMk/>
            <pc:sldMk cId="3213860561" sldId="275"/>
            <ac:picMk id="11" creationId="{C92F0E87-D232-5D32-2590-45DB482A8AF9}"/>
          </ac:picMkLst>
        </pc:picChg>
      </pc:sldChg>
      <pc:sldChg chg="addSp delSp modSp add mod">
        <pc:chgData name="Nicola Duncalf" userId="1630eecf-bbba-4ba4-8228-81399417b780" providerId="ADAL" clId="{AC6DD020-389D-4C98-9112-25A51226A7F8}" dt="2023-05-02T14:37:15.966" v="616" actId="478"/>
        <pc:sldMkLst>
          <pc:docMk/>
          <pc:sldMk cId="905767014" sldId="276"/>
        </pc:sldMkLst>
        <pc:spChg chg="mod">
          <ac:chgData name="Nicola Duncalf" userId="1630eecf-bbba-4ba4-8228-81399417b780" providerId="ADAL" clId="{AC6DD020-389D-4C98-9112-25A51226A7F8}" dt="2023-05-02T14:34:08.944" v="563" actId="5793"/>
          <ac:spMkLst>
            <pc:docMk/>
            <pc:sldMk cId="905767014" sldId="276"/>
            <ac:spMk id="2" creationId="{E8BB17A9-5F82-84BC-2FFE-66988B672869}"/>
          </ac:spMkLst>
        </pc:spChg>
        <pc:spChg chg="mod">
          <ac:chgData name="Nicola Duncalf" userId="1630eecf-bbba-4ba4-8228-81399417b780" providerId="ADAL" clId="{AC6DD020-389D-4C98-9112-25A51226A7F8}" dt="2023-05-02T14:34:25.881" v="581" actId="12"/>
          <ac:spMkLst>
            <pc:docMk/>
            <pc:sldMk cId="905767014" sldId="276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C6DD020-389D-4C98-9112-25A51226A7F8}" dt="2023-05-02T14:37:15.966" v="616" actId="478"/>
          <ac:picMkLst>
            <pc:docMk/>
            <pc:sldMk cId="905767014" sldId="276"/>
            <ac:picMk id="11" creationId="{110DB28C-277E-ED68-1AEF-9214FCE8C632}"/>
          </ac:picMkLst>
        </pc:picChg>
      </pc:sldChg>
    </pc:docChg>
  </pc:docChgLst>
  <pc:docChgLst>
    <pc:chgData name="Caroline Prodger" userId="e4ef2e75-b60b-401b-8ebe-291bdcf405f4" providerId="ADAL" clId="{BDB08207-7091-4205-B5F9-B39D9DDABE0F}"/>
    <pc:docChg chg="undo custSel addSld delSld modSld sldOrd">
      <pc:chgData name="Caroline Prodger" userId="e4ef2e75-b60b-401b-8ebe-291bdcf405f4" providerId="ADAL" clId="{BDB08207-7091-4205-B5F9-B39D9DDABE0F}" dt="2023-07-05T15:26:57.858" v="2090"/>
      <pc:docMkLst>
        <pc:docMk/>
      </pc:docMkLst>
      <pc:sldChg chg="addCm">
        <pc:chgData name="Caroline Prodger" userId="e4ef2e75-b60b-401b-8ebe-291bdcf405f4" providerId="ADAL" clId="{BDB08207-7091-4205-B5F9-B39D9DDABE0F}" dt="2023-07-05T15:26:57.858" v="2090"/>
        <pc:sldMkLst>
          <pc:docMk/>
          <pc:sldMk cId="686556453" sldId="2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BDB08207-7091-4205-B5F9-B39D9DDABE0F}" dt="2023-07-05T15:26:57.858" v="2090"/>
              <pc2:cmMkLst xmlns:pc2="http://schemas.microsoft.com/office/powerpoint/2019/9/main/command">
                <pc:docMk/>
                <pc:sldMk cId="686556453" sldId="257"/>
                <pc2:cmMk id="{DC10ECDF-9BFD-4036-8DFC-AA5BB3347B59}"/>
              </pc2:cmMkLst>
            </pc226:cmChg>
          </p:ext>
        </pc:extLst>
      </pc:sldChg>
      <pc:sldChg chg="addSp modSp mod">
        <pc:chgData name="Caroline Prodger" userId="e4ef2e75-b60b-401b-8ebe-291bdcf405f4" providerId="ADAL" clId="{BDB08207-7091-4205-B5F9-B39D9DDABE0F}" dt="2023-07-05T14:49:43.857" v="950" actId="113"/>
        <pc:sldMkLst>
          <pc:docMk/>
          <pc:sldMk cId="1447221471" sldId="260"/>
        </pc:sldMkLst>
        <pc:spChg chg="mod">
          <ac:chgData name="Caroline Prodger" userId="e4ef2e75-b60b-401b-8ebe-291bdcf405f4" providerId="ADAL" clId="{BDB08207-7091-4205-B5F9-B39D9DDABE0F}" dt="2023-06-29T12:04:07.787" v="14" actId="20577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Caroline Prodger" userId="e4ef2e75-b60b-401b-8ebe-291bdcf405f4" providerId="ADAL" clId="{BDB08207-7091-4205-B5F9-B39D9DDABE0F}" dt="2023-07-05T14:49:43.857" v="950" actId="113"/>
          <ac:spMkLst>
            <pc:docMk/>
            <pc:sldMk cId="1447221471" sldId="260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BDB08207-7091-4205-B5F9-B39D9DDABE0F}" dt="2023-06-29T12:18:32.215" v="60" actId="1076"/>
          <ac:picMkLst>
            <pc:docMk/>
            <pc:sldMk cId="1447221471" sldId="260"/>
            <ac:picMk id="4" creationId="{B042BA24-0406-540E-256D-CDB01527750E}"/>
          </ac:picMkLst>
        </pc:picChg>
      </pc:sldChg>
      <pc:sldChg chg="modSp mod">
        <pc:chgData name="Caroline Prodger" userId="e4ef2e75-b60b-401b-8ebe-291bdcf405f4" providerId="ADAL" clId="{BDB08207-7091-4205-B5F9-B39D9DDABE0F}" dt="2023-06-29T13:00:38.563" v="738" actId="255"/>
        <pc:sldMkLst>
          <pc:docMk/>
          <pc:sldMk cId="609089908" sldId="270"/>
        </pc:sldMkLst>
        <pc:spChg chg="mod">
          <ac:chgData name="Caroline Prodger" userId="e4ef2e75-b60b-401b-8ebe-291bdcf405f4" providerId="ADAL" clId="{BDB08207-7091-4205-B5F9-B39D9DDABE0F}" dt="2023-06-29T13:00:38.563" v="738" actId="255"/>
          <ac:spMkLst>
            <pc:docMk/>
            <pc:sldMk cId="609089908" sldId="270"/>
            <ac:spMk id="3" creationId="{5E77EE7E-8CBF-3E35-3CA2-433E93D4282E}"/>
          </ac:spMkLst>
        </pc:spChg>
      </pc:sldChg>
      <pc:sldChg chg="delSp modSp mod">
        <pc:chgData name="Caroline Prodger" userId="e4ef2e75-b60b-401b-8ebe-291bdcf405f4" providerId="ADAL" clId="{BDB08207-7091-4205-B5F9-B39D9DDABE0F}" dt="2023-07-05T15:04:14.335" v="1611" actId="20577"/>
        <pc:sldMkLst>
          <pc:docMk/>
          <pc:sldMk cId="243800140" sldId="271"/>
        </pc:sldMkLst>
        <pc:spChg chg="mod">
          <ac:chgData name="Caroline Prodger" userId="e4ef2e75-b60b-401b-8ebe-291bdcf405f4" providerId="ADAL" clId="{BDB08207-7091-4205-B5F9-B39D9DDABE0F}" dt="2023-06-29T12:48:47.724" v="416" actId="20577"/>
          <ac:spMkLst>
            <pc:docMk/>
            <pc:sldMk cId="243800140" sldId="271"/>
            <ac:spMk id="2" creationId="{E8BB17A9-5F82-84BC-2FFE-66988B672869}"/>
          </ac:spMkLst>
        </pc:spChg>
        <pc:spChg chg="mod">
          <ac:chgData name="Caroline Prodger" userId="e4ef2e75-b60b-401b-8ebe-291bdcf405f4" providerId="ADAL" clId="{BDB08207-7091-4205-B5F9-B39D9DDABE0F}" dt="2023-07-05T15:04:14.335" v="1611" actId="20577"/>
          <ac:spMkLst>
            <pc:docMk/>
            <pc:sldMk cId="243800140" sldId="271"/>
            <ac:spMk id="3" creationId="{5E77EE7E-8CBF-3E35-3CA2-433E93D4282E}"/>
          </ac:spMkLst>
        </pc:spChg>
        <pc:picChg chg="del">
          <ac:chgData name="Caroline Prodger" userId="e4ef2e75-b60b-401b-8ebe-291bdcf405f4" providerId="ADAL" clId="{BDB08207-7091-4205-B5F9-B39D9DDABE0F}" dt="2023-06-29T12:03:30.905" v="0"/>
          <ac:picMkLst>
            <pc:docMk/>
            <pc:sldMk cId="243800140" sldId="271"/>
            <ac:picMk id="4" creationId="{5561FF0E-A054-4F4B-B423-661F8DE2AE3B}"/>
          </ac:picMkLst>
        </pc:picChg>
        <pc:picChg chg="del">
          <ac:chgData name="Caroline Prodger" userId="e4ef2e75-b60b-401b-8ebe-291bdcf405f4" providerId="ADAL" clId="{BDB08207-7091-4205-B5F9-B39D9DDABE0F}" dt="2023-06-29T12:51:43.382" v="525" actId="478"/>
          <ac:picMkLst>
            <pc:docMk/>
            <pc:sldMk cId="243800140" sldId="271"/>
            <ac:picMk id="11" creationId="{AF822E94-746D-AF15-3271-E55DD25834B4}"/>
          </ac:picMkLst>
        </pc:picChg>
      </pc:sldChg>
      <pc:sldChg chg="del">
        <pc:chgData name="Caroline Prodger" userId="e4ef2e75-b60b-401b-8ebe-291bdcf405f4" providerId="ADAL" clId="{BDB08207-7091-4205-B5F9-B39D9DDABE0F}" dt="2023-06-29T12:56:51.238" v="662" actId="2696"/>
        <pc:sldMkLst>
          <pc:docMk/>
          <pc:sldMk cId="1654453981" sldId="272"/>
        </pc:sldMkLst>
      </pc:sldChg>
      <pc:sldChg chg="modSp mod">
        <pc:chgData name="Caroline Prodger" userId="e4ef2e75-b60b-401b-8ebe-291bdcf405f4" providerId="ADAL" clId="{BDB08207-7091-4205-B5F9-B39D9DDABE0F}" dt="2023-07-05T15:01:27.118" v="1384" actId="20577"/>
        <pc:sldMkLst>
          <pc:docMk/>
          <pc:sldMk cId="1638101889" sldId="273"/>
        </pc:sldMkLst>
        <pc:spChg chg="mod">
          <ac:chgData name="Caroline Prodger" userId="e4ef2e75-b60b-401b-8ebe-291bdcf405f4" providerId="ADAL" clId="{BDB08207-7091-4205-B5F9-B39D9DDABE0F}" dt="2023-07-05T14:54:47.156" v="1139" actId="20577"/>
          <ac:spMkLst>
            <pc:docMk/>
            <pc:sldMk cId="1638101889" sldId="273"/>
            <ac:spMk id="3" creationId="{5E77EE7E-8CBF-3E35-3CA2-433E93D4282E}"/>
          </ac:spMkLst>
        </pc:spChg>
        <pc:spChg chg="mod">
          <ac:chgData name="Caroline Prodger" userId="e4ef2e75-b60b-401b-8ebe-291bdcf405f4" providerId="ADAL" clId="{BDB08207-7091-4205-B5F9-B39D9DDABE0F}" dt="2023-07-05T15:01:27.118" v="1384" actId="20577"/>
          <ac:spMkLst>
            <pc:docMk/>
            <pc:sldMk cId="1638101889" sldId="273"/>
            <ac:spMk id="12" creationId="{D389F914-1EBC-0027-27BD-C38859F2261D}"/>
          </ac:spMkLst>
        </pc:spChg>
      </pc:sldChg>
      <pc:sldChg chg="modSp mod">
        <pc:chgData name="Caroline Prodger" userId="e4ef2e75-b60b-401b-8ebe-291bdcf405f4" providerId="ADAL" clId="{BDB08207-7091-4205-B5F9-B39D9DDABE0F}" dt="2023-07-05T15:19:57.441" v="2017" actId="1076"/>
        <pc:sldMkLst>
          <pc:docMk/>
          <pc:sldMk cId="3657971424" sldId="274"/>
        </pc:sldMkLst>
        <pc:spChg chg="mod">
          <ac:chgData name="Caroline Prodger" userId="e4ef2e75-b60b-401b-8ebe-291bdcf405f4" providerId="ADAL" clId="{BDB08207-7091-4205-B5F9-B39D9DDABE0F}" dt="2023-07-05T15:19:50.236" v="2015" actId="113"/>
          <ac:spMkLst>
            <pc:docMk/>
            <pc:sldMk cId="3657971424" sldId="274"/>
            <ac:spMk id="3" creationId="{5E77EE7E-8CBF-3E35-3CA2-433E93D4282E}"/>
          </ac:spMkLst>
        </pc:spChg>
        <pc:picChg chg="mod">
          <ac:chgData name="Caroline Prodger" userId="e4ef2e75-b60b-401b-8ebe-291bdcf405f4" providerId="ADAL" clId="{BDB08207-7091-4205-B5F9-B39D9DDABE0F}" dt="2023-07-05T15:19:57.441" v="2017" actId="1076"/>
          <ac:picMkLst>
            <pc:docMk/>
            <pc:sldMk cId="3657971424" sldId="274"/>
            <ac:picMk id="11" creationId="{CA4CE34A-99DF-37A2-21BD-34BC33E5B81C}"/>
          </ac:picMkLst>
        </pc:picChg>
      </pc:sldChg>
      <pc:sldChg chg="del delCm">
        <pc:chgData name="Caroline Prodger" userId="e4ef2e75-b60b-401b-8ebe-291bdcf405f4" providerId="ADAL" clId="{BDB08207-7091-4205-B5F9-B39D9DDABE0F}" dt="2023-06-29T14:22:37.862" v="949" actId="2696"/>
        <pc:sldMkLst>
          <pc:docMk/>
          <pc:sldMk cId="905767014" sldId="2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BDB08207-7091-4205-B5F9-B39D9DDABE0F}" dt="2023-06-29T13:01:29.595" v="740"/>
              <pc2:cmMkLst xmlns:pc2="http://schemas.microsoft.com/office/powerpoint/2019/9/main/command">
                <pc:docMk/>
                <pc:sldMk cId="905767014" sldId="276"/>
                <pc2:cmMk id="{FA16902E-3F86-4065-8C33-8A42FBD34491}"/>
              </pc2:cmMkLst>
            </pc226:cmChg>
          </p:ext>
        </pc:extLst>
      </pc:sldChg>
      <pc:sldChg chg="delSp modSp mod ord">
        <pc:chgData name="Caroline Prodger" userId="e4ef2e75-b60b-401b-8ebe-291bdcf405f4" providerId="ADAL" clId="{BDB08207-7091-4205-B5F9-B39D9DDABE0F}" dt="2023-07-05T14:50:08.057" v="953" actId="478"/>
        <pc:sldMkLst>
          <pc:docMk/>
          <pc:sldMk cId="3472217976" sldId="280"/>
        </pc:sldMkLst>
        <pc:spChg chg="mod">
          <ac:chgData name="Caroline Prodger" userId="e4ef2e75-b60b-401b-8ebe-291bdcf405f4" providerId="ADAL" clId="{BDB08207-7091-4205-B5F9-B39D9DDABE0F}" dt="2023-07-05T14:50:02.577" v="951" actId="1076"/>
          <ac:spMkLst>
            <pc:docMk/>
            <pc:sldMk cId="3472217976" sldId="28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BDB08207-7091-4205-B5F9-B39D9DDABE0F}" dt="2023-07-05T14:50:08.057" v="953" actId="478"/>
          <ac:spMkLst>
            <pc:docMk/>
            <pc:sldMk cId="3472217976" sldId="280"/>
            <ac:spMk id="7" creationId="{A9B7A7AB-1C9B-56BE-B7DD-EAB92A6A5723}"/>
          </ac:spMkLst>
        </pc:spChg>
      </pc:sldChg>
      <pc:sldChg chg="addSp delSp modSp add mod addCm modCm">
        <pc:chgData name="Caroline Prodger" userId="e4ef2e75-b60b-401b-8ebe-291bdcf405f4" providerId="ADAL" clId="{BDB08207-7091-4205-B5F9-B39D9DDABE0F}" dt="2023-07-05T15:07:10.144" v="1615"/>
        <pc:sldMkLst>
          <pc:docMk/>
          <pc:sldMk cId="515002462" sldId="281"/>
        </pc:sldMkLst>
        <pc:spChg chg="mod">
          <ac:chgData name="Caroline Prodger" userId="e4ef2e75-b60b-401b-8ebe-291bdcf405f4" providerId="ADAL" clId="{BDB08207-7091-4205-B5F9-B39D9DDABE0F}" dt="2023-06-29T12:57:23.710" v="667" actId="20577"/>
          <ac:spMkLst>
            <pc:docMk/>
            <pc:sldMk cId="515002462" sldId="281"/>
            <ac:spMk id="2" creationId="{E8BB17A9-5F82-84BC-2FFE-66988B672869}"/>
          </ac:spMkLst>
        </pc:spChg>
        <pc:spChg chg="del mod">
          <ac:chgData name="Caroline Prodger" userId="e4ef2e75-b60b-401b-8ebe-291bdcf405f4" providerId="ADAL" clId="{BDB08207-7091-4205-B5F9-B39D9DDABE0F}" dt="2023-06-29T12:55:45.318" v="650" actId="478"/>
          <ac:spMkLst>
            <pc:docMk/>
            <pc:sldMk cId="515002462" sldId="281"/>
            <ac:spMk id="3" creationId="{5E77EE7E-8CBF-3E35-3CA2-433E93D4282E}"/>
          </ac:spMkLst>
        </pc:spChg>
        <pc:spChg chg="add del mod">
          <ac:chgData name="Caroline Prodger" userId="e4ef2e75-b60b-401b-8ebe-291bdcf405f4" providerId="ADAL" clId="{BDB08207-7091-4205-B5F9-B39D9DDABE0F}" dt="2023-06-29T12:56:13.067" v="657"/>
          <ac:spMkLst>
            <pc:docMk/>
            <pc:sldMk cId="515002462" sldId="281"/>
            <ac:spMk id="7" creationId="{17663A58-7F24-359C-6C0F-DE5A3962FE0F}"/>
          </ac:spMkLst>
        </pc:spChg>
        <pc:spChg chg="add mod">
          <ac:chgData name="Caroline Prodger" userId="e4ef2e75-b60b-401b-8ebe-291bdcf405f4" providerId="ADAL" clId="{BDB08207-7091-4205-B5F9-B39D9DDABE0F}" dt="2023-07-05T15:06:17.812" v="1613" actId="20578"/>
          <ac:spMkLst>
            <pc:docMk/>
            <pc:sldMk cId="515002462" sldId="281"/>
            <ac:spMk id="10" creationId="{F5E8884B-13E9-04CB-CE93-EE6CFCAF06EA}"/>
          </ac:spMkLst>
        </pc:spChg>
        <pc:picChg chg="mod">
          <ac:chgData name="Caroline Prodger" userId="e4ef2e75-b60b-401b-8ebe-291bdcf405f4" providerId="ADAL" clId="{BDB08207-7091-4205-B5F9-B39D9DDABE0F}" dt="2023-06-29T12:57:34.572" v="669" actId="1076"/>
          <ac:picMkLst>
            <pc:docMk/>
            <pc:sldMk cId="515002462" sldId="281"/>
            <ac:picMk id="11" creationId="{AF822E94-746D-AF15-3271-E55DD25834B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aroline Prodger" userId="e4ef2e75-b60b-401b-8ebe-291bdcf405f4" providerId="ADAL" clId="{BDB08207-7091-4205-B5F9-B39D9DDABE0F}" dt="2023-07-05T15:07:10.144" v="1615"/>
              <pc2:cmMkLst xmlns:pc2="http://schemas.microsoft.com/office/powerpoint/2019/9/main/command">
                <pc:docMk/>
                <pc:sldMk cId="515002462" sldId="281"/>
                <pc2:cmMk id="{9A2BFCF7-C1E4-409C-8E00-07C3FCAB3FDB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BDB08207-7091-4205-B5F9-B39D9DDABE0F}" dt="2023-07-05T15:24:37.912" v="2089" actId="20577"/>
        <pc:sldMkLst>
          <pc:docMk/>
          <pc:sldMk cId="1646563478" sldId="282"/>
        </pc:sldMkLst>
        <pc:spChg chg="mod">
          <ac:chgData name="Caroline Prodger" userId="e4ef2e75-b60b-401b-8ebe-291bdcf405f4" providerId="ADAL" clId="{BDB08207-7091-4205-B5F9-B39D9DDABE0F}" dt="2023-07-05T14:56:35.782" v="1180" actId="20577"/>
          <ac:spMkLst>
            <pc:docMk/>
            <pc:sldMk cId="1646563478" sldId="282"/>
            <ac:spMk id="2" creationId="{E8BB17A9-5F82-84BC-2FFE-66988B672869}"/>
          </ac:spMkLst>
        </pc:spChg>
        <pc:spChg chg="del mod">
          <ac:chgData name="Caroline Prodger" userId="e4ef2e75-b60b-401b-8ebe-291bdcf405f4" providerId="ADAL" clId="{BDB08207-7091-4205-B5F9-B39D9DDABE0F}" dt="2023-06-29T13:08:34.261" v="896" actId="478"/>
          <ac:spMkLst>
            <pc:docMk/>
            <pc:sldMk cId="1646563478" sldId="282"/>
            <ac:spMk id="3" creationId="{5E77EE7E-8CBF-3E35-3CA2-433E93D4282E}"/>
          </ac:spMkLst>
        </pc:spChg>
        <pc:spChg chg="add mod">
          <ac:chgData name="Caroline Prodger" userId="e4ef2e75-b60b-401b-8ebe-291bdcf405f4" providerId="ADAL" clId="{BDB08207-7091-4205-B5F9-B39D9DDABE0F}" dt="2023-07-05T15:24:37.912" v="2089" actId="20577"/>
          <ac:spMkLst>
            <pc:docMk/>
            <pc:sldMk cId="1646563478" sldId="282"/>
            <ac:spMk id="3" creationId="{E97484C3-3433-4626-D57B-47434F90AA00}"/>
          </ac:spMkLst>
        </pc:spChg>
        <pc:graphicFrameChg chg="add del mod modGraphic">
          <ac:chgData name="Caroline Prodger" userId="e4ef2e75-b60b-401b-8ebe-291bdcf405f4" providerId="ADAL" clId="{BDB08207-7091-4205-B5F9-B39D9DDABE0F}" dt="2023-07-05T15:20:49.435" v="2082" actId="1076"/>
          <ac:graphicFrameMkLst>
            <pc:docMk/>
            <pc:sldMk cId="1646563478" sldId="282"/>
            <ac:graphicFrameMk id="4" creationId="{1D46B702-E8D4-E807-7957-39DD4FBBB4D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5CAA7-F097-5947-BBD8-A24B6E57CB19}" type="datetimeFigureOut">
              <a:rPr lang="en-GB"/>
              <a:t>11/07/2023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063F2-12B2-B74D-95CC-C752938856CE}" type="slidenum">
              <a:rPr lang="en-GB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785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7063F2-12B2-B74D-95CC-C752938856CE}" type="slidenum">
              <a:rPr lang="en-GB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7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0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11/07/2023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72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11/07/2023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137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6391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382791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3: Ethics in business</a:t>
            </a: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001246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 Ethics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b="1" kern="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4.1 Ethical principles and values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Complying with relevant legislation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846" y="1605158"/>
            <a:ext cx="8163954" cy="4410862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Businesses that ensure they comply with relevant legislation will: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emonstrate ethical financial practices to ensure tax requirements are met (thus helping to fund public services)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ave clear policies and procedures so that all employees know how to behave at all times and what to do when faced with dilemmas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rovide ethical working environments in relation to humane conditions, health and safety, and working hours.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mputer screen with a picture of a scale and glasses&#10;&#10;Description automatically generated">
            <a:extLst>
              <a:ext uri="{FF2B5EF4-FFF2-40B4-BE49-F238E27FC236}">
                <a16:creationId xmlns:a16="http://schemas.microsoft.com/office/drawing/2014/main" id="{454DB5F3-71FF-9A80-7D51-BA476589D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712" y="4768645"/>
            <a:ext cx="3940222" cy="136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60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Relevant UK legislation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7484C3-3433-4626-D57B-47434F90AA00}"/>
              </a:ext>
            </a:extLst>
          </p:cNvPr>
          <p:cNvSpPr txBox="1"/>
          <p:nvPr/>
        </p:nvSpPr>
        <p:spPr>
          <a:xfrm>
            <a:off x="457200" y="1563820"/>
            <a:ext cx="811763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By following the law, businesses uphold the principles of </a:t>
            </a:r>
            <a:r>
              <a:rPr lang="en-US" sz="2000" b="1" dirty="0"/>
              <a:t>justice</a:t>
            </a:r>
            <a:r>
              <a:rPr lang="en-US" sz="2000" dirty="0"/>
              <a:t> and </a:t>
            </a:r>
            <a:r>
              <a:rPr lang="en-US" sz="2000" b="1" dirty="0"/>
              <a:t>rule of law</a:t>
            </a:r>
            <a:r>
              <a:rPr lang="en-US" sz="2000" dirty="0"/>
              <a:t>. The ethical principles and values of </a:t>
            </a:r>
            <a:r>
              <a:rPr lang="en-US" sz="2000" b="1" dirty="0"/>
              <a:t>individual liberty</a:t>
            </a:r>
            <a:r>
              <a:rPr lang="en-US" sz="2000" dirty="0"/>
              <a:t>, </a:t>
            </a:r>
            <a:r>
              <a:rPr lang="en-US" sz="2000" b="1" dirty="0"/>
              <a:t>respect</a:t>
            </a:r>
            <a:r>
              <a:rPr lang="en-US" sz="2000" dirty="0"/>
              <a:t> and </a:t>
            </a:r>
            <a:r>
              <a:rPr lang="en-US" sz="2000" b="1" dirty="0"/>
              <a:t>tolerance </a:t>
            </a:r>
            <a:r>
              <a:rPr lang="en-US" sz="2000" dirty="0"/>
              <a:t>are reflected in the following UK legislation. </a:t>
            </a:r>
          </a:p>
          <a:p>
            <a:pPr marR="0" algn="l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</a:pPr>
            <a:r>
              <a:rPr lang="en-GB" sz="2000" b="1" i="0" u="none" strike="noStrike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Equality Act 2010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Human Rights Act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 and Safety at Work Act 1974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National Minimum Wage Act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marR="0" indent="-285750" algn="l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Equal Pay Act 1970, 1983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Employment  Act 2008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Employment Rights Act 1966</a:t>
            </a:r>
            <a:endParaRPr lang="en-GB" sz="2000" dirty="0">
              <a:latin typeface="Arial" panose="020B0604020202020204" pitchFamily="34" charset="0"/>
            </a:endParaRPr>
          </a:p>
          <a:p>
            <a:pPr marL="285750" indent="-285750" algn="l" rtl="0" eaLnBrk="1" fontAlgn="t" latinLnBrk="0" hangingPunct="1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b="0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Working Time Directive, Working Time Regulations 1998</a:t>
            </a:r>
            <a:endParaRPr lang="en-GB" sz="20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563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600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941958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4506686" cy="4508198"/>
          </a:xfrm>
        </p:spPr>
        <p:txBody>
          <a:bodyPr>
            <a:normAutofit/>
          </a:bodyPr>
          <a:lstStyle/>
          <a:p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describe how ethics can influence how a business interacts with its stakeholders and supply chain</a:t>
            </a:r>
          </a:p>
          <a:p>
            <a:pPr marL="342900" indent="-342900"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explain how ethical principles and values impact business operations.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stack of binders on a desk&#10;&#10;Description automatically generated">
            <a:extLst>
              <a:ext uri="{FF2B5EF4-FFF2-40B4-BE49-F238E27FC236}">
                <a16:creationId xmlns:a16="http://schemas.microsoft.com/office/drawing/2014/main" id="{D15A6720-DED6-5A1A-9C79-A2498F119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44" y="1690689"/>
            <a:ext cx="3238856" cy="21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7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355021" cy="4508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Stakeholders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include employees, customers, suppliers, communities and any other parties who influence or are affected by the business.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takeholders such as investors and consumers are becoming more aware of the impacts organisations can have on a number of ethical issues. Ethics may therefore influence their decisions about where to spend or invest their money and time.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At times, ethics may need to be put above the needs of some stakeholders.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group of people around a pie chart&#10;&#10;Description automatically generated">
            <a:extLst>
              <a:ext uri="{FF2B5EF4-FFF2-40B4-BE49-F238E27FC236}">
                <a16:creationId xmlns:a16="http://schemas.microsoft.com/office/drawing/2014/main" id="{1D1640C8-FD76-F77B-5538-6874112F60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221" y="1722674"/>
            <a:ext cx="3079790" cy="20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Supply chains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5158"/>
            <a:ext cx="8218488" cy="44108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supply chain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the sequence of businesses or organisations involved in the production and distribution of a product or service. All the ethical principles of an organisation should also be met in its supply chain. For example: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safe and hygienic working conditions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appropriate pay and working hours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non-discriminatory treatment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15DFE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environmental awareness.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Supply chains should be selected based on whether they meet an organisation’s ethical principles and values.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map of the world with a plane and a ship&#10;&#10;Description automatically generated">
            <a:extLst>
              <a:ext uri="{FF2B5EF4-FFF2-40B4-BE49-F238E27FC236}">
                <a16:creationId xmlns:a16="http://schemas.microsoft.com/office/drawing/2014/main" id="{F9B9DBA0-9C1B-8A9D-9D65-282844A741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188" y="2716334"/>
            <a:ext cx="2857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1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Benefits of business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144059" cy="4508198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Arial" panose="020B0604020202020204" pitchFamily="34" charset="0"/>
              </a:rPr>
              <a:t>M</a:t>
            </a:r>
            <a:r>
              <a:rPr lang="en-GB" sz="2000" dirty="0">
                <a:cs typeface="Arial" panose="020B0604020202020204" pitchFamily="34" charset="0"/>
              </a:rPr>
              <a:t>ore likely to produce </a:t>
            </a:r>
            <a:r>
              <a:rPr lang="en-GB" sz="2000" b="1" dirty="0">
                <a:cs typeface="Arial" panose="020B0604020202020204" pitchFamily="34" charset="0"/>
              </a:rPr>
              <a:t>higher quality products </a:t>
            </a:r>
            <a:r>
              <a:rPr lang="en-GB" sz="2000" dirty="0">
                <a:cs typeface="Arial" panose="020B0604020202020204" pitchFamily="34" charset="0"/>
              </a:rPr>
              <a:t>or services which </a:t>
            </a:r>
            <a:r>
              <a:rPr lang="en-GB" dirty="0">
                <a:cs typeface="Arial" panose="020B0604020202020204" pitchFamily="34" charset="0"/>
              </a:rPr>
              <a:t>can attract more customers and drive sales.</a:t>
            </a:r>
            <a:endParaRPr lang="en-GB" sz="2000" dirty="0">
              <a:cs typeface="Arial" panose="020B0604020202020204" pitchFamily="34" charset="0"/>
            </a:endParaRP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‘Being ethical’ can create a</a:t>
            </a:r>
            <a:r>
              <a:rPr lang="en-GB" b="1" dirty="0"/>
              <a:t> USP (unique selling point)</a:t>
            </a:r>
            <a:r>
              <a:rPr lang="en-GB" dirty="0"/>
              <a:t> and being </a:t>
            </a:r>
            <a:r>
              <a:rPr lang="en-GB" sz="2000" dirty="0">
                <a:cs typeface="Arial" panose="020B0604020202020204" pitchFamily="34" charset="0"/>
              </a:rPr>
              <a:t>viewed as an ethical business by stakeholders (customers, employees</a:t>
            </a:r>
            <a:r>
              <a:rPr lang="en-GB" dirty="0">
                <a:cs typeface="Arial" panose="020B0604020202020204" pitchFamily="34" charset="0"/>
              </a:rPr>
              <a:t> </a:t>
            </a:r>
            <a:r>
              <a:rPr lang="en-GB" sz="2000" dirty="0">
                <a:cs typeface="Arial" panose="020B0604020202020204" pitchFamily="34" charset="0"/>
              </a:rPr>
              <a:t>and the supply chain) </a:t>
            </a:r>
            <a:r>
              <a:rPr lang="en-GB" dirty="0"/>
              <a:t>creates a competitive advantage. 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A</a:t>
            </a:r>
            <a:r>
              <a:rPr lang="en-GB" sz="2000" dirty="0"/>
              <a:t>ttracts a more highly qualified/skilled </a:t>
            </a:r>
            <a:r>
              <a:rPr lang="en-GB" sz="2000" b="1" dirty="0"/>
              <a:t>workforce </a:t>
            </a:r>
            <a:r>
              <a:rPr lang="en-GB" sz="2000" dirty="0"/>
              <a:t>who stay longer (which reduces training/recruitment costs).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Arial" panose="020B0604020202020204" pitchFamily="34" charset="0"/>
              </a:rPr>
              <a:t>Makes </a:t>
            </a:r>
            <a:r>
              <a:rPr lang="en-GB" b="1" dirty="0">
                <a:cs typeface="Arial" panose="020B0604020202020204" pitchFamily="34" charset="0"/>
              </a:rPr>
              <a:t>difficult decisions </a:t>
            </a:r>
            <a:r>
              <a:rPr lang="en-GB" dirty="0">
                <a:cs typeface="Arial" panose="020B0604020202020204" pitchFamily="34" charset="0"/>
              </a:rPr>
              <a:t>easier, fairer and more transparent.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Employing ethical and sustainable practices </a:t>
            </a:r>
            <a:r>
              <a:rPr lang="en-GB" dirty="0"/>
              <a:t>can</a:t>
            </a:r>
            <a:r>
              <a:rPr lang="en-GB" sz="2000" dirty="0"/>
              <a:t> </a:t>
            </a:r>
            <a:r>
              <a:rPr lang="en-GB" sz="2000" b="1" dirty="0"/>
              <a:t>reduce waste and cost</a:t>
            </a:r>
            <a:r>
              <a:rPr lang="en-GB" sz="2000" dirty="0"/>
              <a:t>, as well as addressing climate change issues.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0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506326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Challenges </a:t>
            </a:r>
            <a:r>
              <a:rPr lang="en-GB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of business ethics</a:t>
            </a:r>
            <a:endParaRPr lang="en-GB" sz="2400" b="1" kern="0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5E8884B-13E9-04CB-CE93-EE6CFCAF0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607" y="1685525"/>
            <a:ext cx="6169399" cy="4569823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/>
              <a:t>Moral and ethical viewpoints</a:t>
            </a:r>
            <a:r>
              <a:rPr lang="en-GB" dirty="0"/>
              <a:t> can </a:t>
            </a:r>
            <a:r>
              <a:rPr lang="en-GB" b="1" dirty="0"/>
              <a:t>change over time</a:t>
            </a:r>
            <a:r>
              <a:rPr lang="en-GB" dirty="0"/>
              <a:t>, and it can be challenging to keep pace.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Larger organisations may struggle to communicate or </a:t>
            </a:r>
            <a:r>
              <a:rPr lang="en-GB" b="1" dirty="0"/>
              <a:t>manage the expected behaviours</a:t>
            </a:r>
            <a:r>
              <a:rPr lang="en-GB" dirty="0"/>
              <a:t> of all their employees, who may not adopt all of their principles and values.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Ethical supply chains can be more expensive. This </a:t>
            </a:r>
            <a:r>
              <a:rPr lang="en-GB" b="1" dirty="0"/>
              <a:t>raises costs </a:t>
            </a:r>
            <a:r>
              <a:rPr lang="en-GB" dirty="0"/>
              <a:t>and</a:t>
            </a:r>
            <a:r>
              <a:rPr lang="en-GB" b="1" dirty="0"/>
              <a:t> reduces profits </a:t>
            </a:r>
            <a:r>
              <a:rPr lang="en-GB" dirty="0"/>
              <a:t>for the business.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/>
              <a:t>Businesses with </a:t>
            </a:r>
            <a:r>
              <a:rPr lang="en-GB" b="1" dirty="0"/>
              <a:t>complex international supply chains</a:t>
            </a:r>
            <a:r>
              <a:rPr lang="en-GB" dirty="0"/>
              <a:t> need to do thorough research to ensure all suppliers share their ethical values, which can take time and incur costs.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</p:txBody>
      </p:sp>
      <p:pic>
        <p:nvPicPr>
          <p:cNvPr id="4" name="Picture 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E8098456-70C8-BF77-C270-93E2C0E759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78"/>
          <a:stretch/>
        </p:blipFill>
        <p:spPr>
          <a:xfrm>
            <a:off x="6859521" y="2573767"/>
            <a:ext cx="1793555" cy="164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02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Non-exploitation of workers/employees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7334"/>
            <a:ext cx="8229600" cy="45457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The Human Rights Act 1998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be followed by businesses by ensuring ethical working practices, including ensuring suppliers do not engage in slavery or human trafficking.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Employees can expect employers to provide work in line with contractual agreements, pay the agreed rate as stipulated in the written employment contract, provide a safe working environment, and consider and provide measures to ensure the health and welfare of all employees. 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return, employers can expect employees to adhere to contractual agreements, comply with health and safety legislation and requirements, behave in a professional manner in line with company ethics and any code of conduct, and maintain confidentiality regarding matters relating to the organisation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89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Non-exploitation of workers/employees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19242"/>
            <a:ext cx="8160774" cy="6992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An ethical organisation should check that all businesses in its supply chain treat employees well. In the UK, this includes: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89F914-1EBC-0027-27BD-C38859F2261D}"/>
              </a:ext>
            </a:extLst>
          </p:cNvPr>
          <p:cNvSpPr txBox="1"/>
          <p:nvPr/>
        </p:nvSpPr>
        <p:spPr>
          <a:xfrm>
            <a:off x="457200" y="2497163"/>
            <a:ext cx="619552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ational minimum wage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oliday entitlement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tatutory sick pay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ension scheme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aternity and paternity entitlements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ccess to trade unions in terms of grievance (or a third party who can represent an employee’s interests)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est breaks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qual rights</a:t>
            </a:r>
          </a:p>
          <a:p>
            <a:pPr marL="285750" indent="-285750"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ccess to welfare facilities.</a:t>
            </a:r>
          </a:p>
        </p:txBody>
      </p:sp>
      <p:pic>
        <p:nvPicPr>
          <p:cNvPr id="7" name="Picture 6" descr="A wooden signpost with different directions&#10;&#10;Description automatically generated">
            <a:extLst>
              <a:ext uri="{FF2B5EF4-FFF2-40B4-BE49-F238E27FC236}">
                <a16:creationId xmlns:a16="http://schemas.microsoft.com/office/drawing/2014/main" id="{D6AAB366-6666-E9CE-D4D1-A8AC9B804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806" y="2286688"/>
            <a:ext cx="2276167" cy="16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0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088" y="1063806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Personal characteristics and discrimination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05158"/>
            <a:ext cx="8207376" cy="4410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Businesses that do not discriminate against personal characteristics recruit a diverse workforce. Ethical businesses should ensure that the companies in their supply chain also have a non-discriminatory culture, reflecting the values of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respect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tolerance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the UK, 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Equality Act 2010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lists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protected characteristics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as: age, disability, gender, marriage and civil partnership, pregnancy and maternity, race, religion or belief, sex and sexual orientation. UK businesses must ensure they do not discriminate against any of the protected characteristics.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7142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4" ma:contentTypeDescription="Create a new document." ma:contentTypeScope="" ma:versionID="804d29ed09ab07cc740424dcfd7cbe62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ad53809b6e44a0fbdc755789623df853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55AA46-943E-4A02-9C9D-A257E4A8460C}"/>
</file>

<file path=customXml/itemProps2.xml><?xml version="1.0" encoding="utf-8"?>
<ds:datastoreItem xmlns:ds="http://schemas.openxmlformats.org/officeDocument/2006/customXml" ds:itemID="{A5522A94-7E97-4237-96F7-6FF2CF8BA7C9}"/>
</file>

<file path=customXml/itemProps3.xml><?xml version="1.0" encoding="utf-8"?>
<ds:datastoreItem xmlns:ds="http://schemas.openxmlformats.org/officeDocument/2006/customXml" ds:itemID="{F051D611-3960-48CF-9B87-5F14D6DEBA5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860</Words>
  <Application>Microsoft Office PowerPoint</Application>
  <PresentationFormat>On-screen Show (4:3)</PresentationFormat>
  <Paragraphs>68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Lucida Grande</vt:lpstr>
      <vt:lpstr>Times New Roman</vt:lpstr>
      <vt:lpstr>Wingdings</vt:lpstr>
      <vt:lpstr>Default Design</vt:lpstr>
      <vt:lpstr>PowerPoint Presentation</vt:lpstr>
      <vt:lpstr>Objectives</vt:lpstr>
      <vt:lpstr>Stakeholders</vt:lpstr>
      <vt:lpstr>Supply chains</vt:lpstr>
      <vt:lpstr>Benefits of business ethics</vt:lpstr>
      <vt:lpstr>Challenges of business ethics</vt:lpstr>
      <vt:lpstr>Non-exploitation of workers/employees</vt:lpstr>
      <vt:lpstr>Non-exploitation of workers/employees</vt:lpstr>
      <vt:lpstr>Personal characteristics and discrimination</vt:lpstr>
      <vt:lpstr>Complying with relevant legislation </vt:lpstr>
      <vt:lpstr>Relevant UK legislation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Caroline Howell</cp:lastModifiedBy>
  <cp:revision>14</cp:revision>
  <dcterms:created xsi:type="dcterms:W3CDTF">2023-04-04T06:49:49Z</dcterms:created>
  <dcterms:modified xsi:type="dcterms:W3CDTF">2023-07-11T16:15:37Z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