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7" r:id="rId2"/>
    <p:sldId id="282" r:id="rId3"/>
    <p:sldId id="283" r:id="rId4"/>
    <p:sldId id="260" r:id="rId5"/>
    <p:sldId id="271" r:id="rId6"/>
    <p:sldId id="289" r:id="rId7"/>
    <p:sldId id="270" r:id="rId8"/>
    <p:sldId id="272" r:id="rId9"/>
    <p:sldId id="274" r:id="rId10"/>
    <p:sldId id="276" r:id="rId11"/>
    <p:sldId id="277" r:id="rId12"/>
    <p:sldId id="278" r:id="rId13"/>
    <p:sldId id="279" r:id="rId14"/>
    <p:sldId id="280" r:id="rId15"/>
    <p:sldId id="281" r:id="rId16"/>
    <p:sldId id="284" r:id="rId17"/>
    <p:sldId id="285" r:id="rId18"/>
    <p:sldId id="286" r:id="rId19"/>
    <p:sldId id="287" r:id="rId20"/>
    <p:sldId id="288" r:id="rId21"/>
    <p:sldId id="26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1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6" autoAdjust="0"/>
    <p:restoredTop sz="94966" autoAdjust="0"/>
  </p:normalViewPr>
  <p:slideViewPr>
    <p:cSldViewPr snapToGrid="0">
      <p:cViewPr varScale="1">
        <p:scale>
          <a:sx n="78" d="100"/>
          <a:sy n="78" d="100"/>
        </p:scale>
        <p:origin x="1622" y="72"/>
      </p:cViewPr>
      <p:guideLst/>
    </p:cSldViewPr>
  </p:slideViewPr>
  <p:outlineViewPr>
    <p:cViewPr>
      <p:scale>
        <a:sx n="33" d="100"/>
        <a:sy n="33" d="100"/>
      </p:scale>
      <p:origin x="0" y="-26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Duncalf" userId="1630eecf-bbba-4ba4-8228-81399417b780" providerId="ADAL" clId="{A29C8121-2874-43D1-8FCE-C99839A52960}"/>
    <pc:docChg chg="undo redo custSel addSld delSld modSld">
      <pc:chgData name="Nicola Duncalf" userId="1630eecf-bbba-4ba4-8228-81399417b780" providerId="ADAL" clId="{A29C8121-2874-43D1-8FCE-C99839A52960}" dt="2023-05-02T14:26:47.087" v="969" actId="1076"/>
      <pc:docMkLst>
        <pc:docMk/>
      </pc:docMkLst>
      <pc:sldChg chg="modSp mod">
        <pc:chgData name="Nicola Duncalf" userId="1630eecf-bbba-4ba4-8228-81399417b780" providerId="ADAL" clId="{A29C8121-2874-43D1-8FCE-C99839A52960}" dt="2023-05-02T06:36:30.902" v="164" actId="20577"/>
        <pc:sldMkLst>
          <pc:docMk/>
          <pc:sldMk cId="686556453" sldId="257"/>
        </pc:sldMkLst>
        <pc:spChg chg="mod">
          <ac:chgData name="Nicola Duncalf" userId="1630eecf-bbba-4ba4-8228-81399417b780" providerId="ADAL" clId="{A29C8121-2874-43D1-8FCE-C99839A52960}" dt="2023-05-02T06:36:30.902" v="164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Nicola Duncalf" userId="1630eecf-bbba-4ba4-8228-81399417b780" providerId="ADAL" clId="{A29C8121-2874-43D1-8FCE-C99839A52960}" dt="2023-05-02T06:36:12.809" v="44" actId="20577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Nicola Duncalf" userId="1630eecf-bbba-4ba4-8228-81399417b780" providerId="ADAL" clId="{A29C8121-2874-43D1-8FCE-C99839A52960}" dt="2023-05-02T14:10:56.348" v="550" actId="113"/>
        <pc:sldMkLst>
          <pc:docMk/>
          <pc:sldMk cId="1447221471" sldId="260"/>
        </pc:sldMkLst>
        <pc:spChg chg="mod">
          <ac:chgData name="Nicola Duncalf" userId="1630eecf-bbba-4ba4-8228-81399417b780" providerId="ADAL" clId="{A29C8121-2874-43D1-8FCE-C99839A52960}" dt="2023-05-02T14:07:25.771" v="357" actId="20577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56.348" v="550" actId="113"/>
          <ac:spMkLst>
            <pc:docMk/>
            <pc:sldMk cId="1447221471" sldId="260"/>
            <ac:spMk id="3" creationId="{5E77EE7E-8CBF-3E35-3CA2-433E93D4282E}"/>
          </ac:spMkLst>
        </pc:spChg>
        <pc:spChg chg="mod">
          <ac:chgData name="Nicola Duncalf" userId="1630eecf-bbba-4ba4-8228-81399417b780" providerId="ADAL" clId="{A29C8121-2874-43D1-8FCE-C99839A52960}" dt="2023-05-02T06:37:15.113" v="255" actId="20577"/>
          <ac:spMkLst>
            <pc:docMk/>
            <pc:sldMk cId="1447221471" sldId="260"/>
            <ac:spMk id="7" creationId="{A9B7A7AB-1C9B-56BE-B7DD-EAB92A6A5723}"/>
          </ac:spMkLst>
        </pc:spChg>
        <pc:picChg chg="del">
          <ac:chgData name="Nicola Duncalf" userId="1630eecf-bbba-4ba4-8228-81399417b780" providerId="ADAL" clId="{A29C8121-2874-43D1-8FCE-C99839A52960}" dt="2023-05-02T06:37:06.088" v="253" actId="478"/>
          <ac:picMkLst>
            <pc:docMk/>
            <pc:sldMk cId="1447221471" sldId="260"/>
            <ac:picMk id="7170" creationId="{CD3F375D-42C0-4C6D-206A-6394515558D0}"/>
          </ac:picMkLst>
        </pc:picChg>
      </pc:sldChg>
      <pc:sldChg chg="del">
        <pc:chgData name="Nicola Duncalf" userId="1630eecf-bbba-4ba4-8228-81399417b780" providerId="ADAL" clId="{A29C8121-2874-43D1-8FCE-C99839A52960}" dt="2023-05-02T06:36:33.867" v="165" actId="47"/>
        <pc:sldMkLst>
          <pc:docMk/>
          <pc:sldMk cId="4213322070" sldId="261"/>
        </pc:sldMkLst>
      </pc:sldChg>
      <pc:sldChg chg="del">
        <pc:chgData name="Nicola Duncalf" userId="1630eecf-bbba-4ba4-8228-81399417b780" providerId="ADAL" clId="{A29C8121-2874-43D1-8FCE-C99839A52960}" dt="2023-05-02T06:36:34.737" v="167" actId="47"/>
        <pc:sldMkLst>
          <pc:docMk/>
          <pc:sldMk cId="2508620616" sldId="262"/>
        </pc:sldMkLst>
      </pc:sldChg>
      <pc:sldChg chg="del">
        <pc:chgData name="Nicola Duncalf" userId="1630eecf-bbba-4ba4-8228-81399417b780" providerId="ADAL" clId="{A29C8121-2874-43D1-8FCE-C99839A52960}" dt="2023-05-02T06:36:35.303" v="168" actId="47"/>
        <pc:sldMkLst>
          <pc:docMk/>
          <pc:sldMk cId="2256768257" sldId="263"/>
        </pc:sldMkLst>
      </pc:sldChg>
      <pc:sldChg chg="del">
        <pc:chgData name="Nicola Duncalf" userId="1630eecf-bbba-4ba4-8228-81399417b780" providerId="ADAL" clId="{A29C8121-2874-43D1-8FCE-C99839A52960}" dt="2023-05-02T06:36:35.934" v="169" actId="47"/>
        <pc:sldMkLst>
          <pc:docMk/>
          <pc:sldMk cId="1365168639" sldId="264"/>
        </pc:sldMkLst>
      </pc:sldChg>
      <pc:sldChg chg="addSp delSp modSp add mod">
        <pc:chgData name="Nicola Duncalf" userId="1630eecf-bbba-4ba4-8228-81399417b780" providerId="ADAL" clId="{A29C8121-2874-43D1-8FCE-C99839A52960}" dt="2023-05-02T14:19:20.125" v="811" actId="1076"/>
        <pc:sldMkLst>
          <pc:docMk/>
          <pc:sldMk cId="1341828969" sldId="270"/>
        </pc:sldMkLst>
        <pc:spChg chg="mod">
          <ac:chgData name="Nicola Duncalf" userId="1630eecf-bbba-4ba4-8228-81399417b780" providerId="ADAL" clId="{A29C8121-2874-43D1-8FCE-C99839A52960}" dt="2023-05-02T14:10:34.475" v="544" actId="20577"/>
          <ac:spMkLst>
            <pc:docMk/>
            <pc:sldMk cId="1341828969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48.942" v="547" actId="113"/>
          <ac:spMkLst>
            <pc:docMk/>
            <pc:sldMk cId="1341828969" sldId="270"/>
            <ac:spMk id="3" creationId="{5E77EE7E-8CBF-3E35-3CA2-433E93D4282E}"/>
          </ac:spMkLst>
        </pc:spChg>
        <pc:spChg chg="mod">
          <ac:chgData name="Nicola Duncalf" userId="1630eecf-bbba-4ba4-8228-81399417b780" providerId="ADAL" clId="{A29C8121-2874-43D1-8FCE-C99839A52960}" dt="2023-05-02T06:37:18.266" v="256" actId="20577"/>
          <ac:spMkLst>
            <pc:docMk/>
            <pc:sldMk cId="1341828969" sldId="270"/>
            <ac:spMk id="7" creationId="{A9B7A7AB-1C9B-56BE-B7DD-EAB92A6A5723}"/>
          </ac:spMkLst>
        </pc:spChg>
        <pc:picChg chg="add del mod">
          <ac:chgData name="Nicola Duncalf" userId="1630eecf-bbba-4ba4-8228-81399417b780" providerId="ADAL" clId="{A29C8121-2874-43D1-8FCE-C99839A52960}" dt="2023-05-02T14:19:00.186" v="801"/>
          <ac:picMkLst>
            <pc:docMk/>
            <pc:sldMk cId="1341828969" sldId="270"/>
            <ac:picMk id="11" creationId="{4B75B9EC-F7F8-568B-1AC8-1902C9B034D0}"/>
          </ac:picMkLst>
        </pc:picChg>
        <pc:picChg chg="add mod">
          <ac:chgData name="Nicola Duncalf" userId="1630eecf-bbba-4ba4-8228-81399417b780" providerId="ADAL" clId="{A29C8121-2874-43D1-8FCE-C99839A52960}" dt="2023-05-02T14:19:20.125" v="811" actId="1076"/>
          <ac:picMkLst>
            <pc:docMk/>
            <pc:sldMk cId="1341828969" sldId="270"/>
            <ac:picMk id="13" creationId="{81164D3C-314F-4761-9052-E96CF5843E2C}"/>
          </ac:picMkLst>
        </pc:picChg>
      </pc:sldChg>
      <pc:sldChg chg="del">
        <pc:chgData name="Nicola Duncalf" userId="1630eecf-bbba-4ba4-8228-81399417b780" providerId="ADAL" clId="{A29C8121-2874-43D1-8FCE-C99839A52960}" dt="2023-05-02T06:36:34.351" v="166" actId="47"/>
        <pc:sldMkLst>
          <pc:docMk/>
          <pc:sldMk cId="80141395" sldId="271"/>
        </pc:sldMkLst>
      </pc:sldChg>
      <pc:sldChg chg="addSp modSp add mod">
        <pc:chgData name="Nicola Duncalf" userId="1630eecf-bbba-4ba4-8228-81399417b780" providerId="ADAL" clId="{A29C8121-2874-43D1-8FCE-C99839A52960}" dt="2023-05-02T14:10:58.922" v="551" actId="113"/>
        <pc:sldMkLst>
          <pc:docMk/>
          <pc:sldMk cId="1750687090" sldId="271"/>
        </pc:sldMkLst>
        <pc:spChg chg="mod">
          <ac:chgData name="Nicola Duncalf" userId="1630eecf-bbba-4ba4-8228-81399417b780" providerId="ADAL" clId="{A29C8121-2874-43D1-8FCE-C99839A52960}" dt="2023-05-02T14:09:06.335" v="516" actId="20577"/>
          <ac:spMkLst>
            <pc:docMk/>
            <pc:sldMk cId="1750687090" sldId="271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10:58.922" v="551" actId="113"/>
          <ac:spMkLst>
            <pc:docMk/>
            <pc:sldMk cId="1750687090" sldId="271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10:18.880" v="530" actId="1076"/>
          <ac:picMkLst>
            <pc:docMk/>
            <pc:sldMk cId="1750687090" sldId="271"/>
            <ac:picMk id="9" creationId="{0C6BD217-DCC1-B4BF-FF0A-02D02585FE63}"/>
          </ac:picMkLst>
        </pc:picChg>
      </pc:sldChg>
      <pc:sldChg chg="addSp delSp modSp add del mod">
        <pc:chgData name="Nicola Duncalf" userId="1630eecf-bbba-4ba4-8228-81399417b780" providerId="ADAL" clId="{A29C8121-2874-43D1-8FCE-C99839A52960}" dt="2023-05-02T14:20:08.308" v="818" actId="207"/>
        <pc:sldMkLst>
          <pc:docMk/>
          <pc:sldMk cId="392612415" sldId="272"/>
        </pc:sldMkLst>
        <pc:spChg chg="mod">
          <ac:chgData name="Nicola Duncalf" userId="1630eecf-bbba-4ba4-8228-81399417b780" providerId="ADAL" clId="{A29C8121-2874-43D1-8FCE-C99839A52960}" dt="2023-05-02T14:16:16.300" v="749" actId="1076"/>
          <ac:spMkLst>
            <pc:docMk/>
            <pc:sldMk cId="392612415" sldId="272"/>
            <ac:spMk id="2" creationId="{E8BB17A9-5F82-84BC-2FFE-66988B672869}"/>
          </ac:spMkLst>
        </pc:spChg>
        <pc:spChg chg="del mod">
          <ac:chgData name="Nicola Duncalf" userId="1630eecf-bbba-4ba4-8228-81399417b780" providerId="ADAL" clId="{A29C8121-2874-43D1-8FCE-C99839A52960}" dt="2023-05-02T14:13:53.170" v="611" actId="478"/>
          <ac:spMkLst>
            <pc:docMk/>
            <pc:sldMk cId="392612415" sldId="272"/>
            <ac:spMk id="3" creationId="{5E77EE7E-8CBF-3E35-3CA2-433E93D4282E}"/>
          </ac:spMkLst>
        </pc:spChg>
        <pc:spChg chg="add mod">
          <ac:chgData name="Nicola Duncalf" userId="1630eecf-bbba-4ba4-8228-81399417b780" providerId="ADAL" clId="{A29C8121-2874-43D1-8FCE-C99839A52960}" dt="2023-05-02T14:20:01.559" v="816" actId="207"/>
          <ac:spMkLst>
            <pc:docMk/>
            <pc:sldMk cId="392612415" sldId="272"/>
            <ac:spMk id="9" creationId="{32ED421E-EF54-6093-7423-A0AA70DAFA8B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1" creationId="{CDCC032E-09B2-C4EF-2C27-97AEBEA0701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2" creationId="{C8E81162-B72E-A105-C600-D0F73B1124E2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3" creationId="{B9E1456C-9CFA-3CCE-65ED-A2DC31202DF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4" creationId="{72C3B126-76F8-C104-583E-7A7474E8773D}"/>
          </ac:spMkLst>
        </pc:spChg>
        <pc:spChg chg="add mod">
          <ac:chgData name="Nicola Duncalf" userId="1630eecf-bbba-4ba4-8228-81399417b780" providerId="ADAL" clId="{A29C8121-2874-43D1-8FCE-C99839A52960}" dt="2023-05-02T14:20:08.308" v="818" actId="207"/>
          <ac:spMkLst>
            <pc:docMk/>
            <pc:sldMk cId="392612415" sldId="272"/>
            <ac:spMk id="15" creationId="{2AE50FA7-A9FC-136D-7775-AABD8182B56A}"/>
          </ac:spMkLst>
        </pc:spChg>
      </pc:sldChg>
      <pc:sldChg chg="modSp add del mod">
        <pc:chgData name="Nicola Duncalf" userId="1630eecf-bbba-4ba4-8228-81399417b780" providerId="ADAL" clId="{A29C8121-2874-43D1-8FCE-C99839A52960}" dt="2023-05-02T14:20:45.685" v="850" actId="47"/>
        <pc:sldMkLst>
          <pc:docMk/>
          <pc:sldMk cId="608647567" sldId="273"/>
        </pc:sldMkLst>
        <pc:spChg chg="mod">
          <ac:chgData name="Nicola Duncalf" userId="1630eecf-bbba-4ba4-8228-81399417b780" providerId="ADAL" clId="{A29C8121-2874-43D1-8FCE-C99839A52960}" dt="2023-05-02T14:13:34.531" v="607" actId="27636"/>
          <ac:spMkLst>
            <pc:docMk/>
            <pc:sldMk cId="608647567" sldId="273"/>
            <ac:spMk id="3" creationId="{5E77EE7E-8CBF-3E35-3CA2-433E93D4282E}"/>
          </ac:spMkLst>
        </pc:spChg>
      </pc:sldChg>
      <pc:sldChg chg="addSp modSp add mod">
        <pc:chgData name="Nicola Duncalf" userId="1630eecf-bbba-4ba4-8228-81399417b780" providerId="ADAL" clId="{A29C8121-2874-43D1-8FCE-C99839A52960}" dt="2023-05-02T14:26:35.489" v="967" actId="1076"/>
        <pc:sldMkLst>
          <pc:docMk/>
          <pc:sldMk cId="819841490" sldId="274"/>
        </pc:sldMkLst>
        <pc:spChg chg="mod">
          <ac:chgData name="Nicola Duncalf" userId="1630eecf-bbba-4ba4-8228-81399417b780" providerId="ADAL" clId="{A29C8121-2874-43D1-8FCE-C99839A52960}" dt="2023-05-02T14:20:41.608" v="847" actId="27636"/>
          <ac:spMkLst>
            <pc:docMk/>
            <pc:sldMk cId="819841490" sldId="274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20:32.481" v="827" actId="14100"/>
          <ac:spMkLst>
            <pc:docMk/>
            <pc:sldMk cId="819841490" sldId="274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6:35.489" v="967" actId="1076"/>
          <ac:picMkLst>
            <pc:docMk/>
            <pc:sldMk cId="819841490" sldId="274"/>
            <ac:picMk id="11" creationId="{4F6F1C42-256C-4F6C-0C6C-CC17155F6320}"/>
          </ac:picMkLst>
        </pc:picChg>
      </pc:sldChg>
      <pc:sldChg chg="modSp add del mod">
        <pc:chgData name="Nicola Duncalf" userId="1630eecf-bbba-4ba4-8228-81399417b780" providerId="ADAL" clId="{A29C8121-2874-43D1-8FCE-C99839A52960}" dt="2023-05-02T14:18:58.185" v="798"/>
        <pc:sldMkLst>
          <pc:docMk/>
          <pc:sldMk cId="281693396" sldId="275"/>
        </pc:sldMkLst>
        <pc:spChg chg="mod">
          <ac:chgData name="Nicola Duncalf" userId="1630eecf-bbba-4ba4-8228-81399417b780" providerId="ADAL" clId="{A29C8121-2874-43D1-8FCE-C99839A52960}" dt="2023-05-02T14:18:57.781" v="797" actId="20577"/>
          <ac:spMkLst>
            <pc:docMk/>
            <pc:sldMk cId="281693396" sldId="275"/>
            <ac:spMk id="2" creationId="{E8BB17A9-5F82-84BC-2FFE-66988B672869}"/>
          </ac:spMkLst>
        </pc:spChg>
      </pc:sldChg>
      <pc:sldChg chg="add del">
        <pc:chgData name="Nicola Duncalf" userId="1630eecf-bbba-4ba4-8228-81399417b780" providerId="ADAL" clId="{A29C8121-2874-43D1-8FCE-C99839A52960}" dt="2023-05-02T14:20:45.098" v="849" actId="47"/>
        <pc:sldMkLst>
          <pc:docMk/>
          <pc:sldMk cId="3388421790" sldId="275"/>
        </pc:sldMkLst>
      </pc:sldChg>
      <pc:sldChg chg="add del">
        <pc:chgData name="Nicola Duncalf" userId="1630eecf-bbba-4ba4-8228-81399417b780" providerId="ADAL" clId="{A29C8121-2874-43D1-8FCE-C99839A52960}" dt="2023-05-02T14:19:04.979" v="804"/>
        <pc:sldMkLst>
          <pc:docMk/>
          <pc:sldMk cId="3607280209" sldId="275"/>
        </pc:sldMkLst>
      </pc:sldChg>
      <pc:sldChg chg="add del">
        <pc:chgData name="Nicola Duncalf" userId="1630eecf-bbba-4ba4-8228-81399417b780" providerId="ADAL" clId="{A29C8121-2874-43D1-8FCE-C99839A52960}" dt="2023-05-02T14:18:57.544" v="796"/>
        <pc:sldMkLst>
          <pc:docMk/>
          <pc:sldMk cId="1876218605" sldId="276"/>
        </pc:sldMkLst>
      </pc:sldChg>
      <pc:sldChg chg="addSp modSp add mod">
        <pc:chgData name="Nicola Duncalf" userId="1630eecf-bbba-4ba4-8228-81399417b780" providerId="ADAL" clId="{A29C8121-2874-43D1-8FCE-C99839A52960}" dt="2023-05-02T14:26:47.087" v="969" actId="1076"/>
        <pc:sldMkLst>
          <pc:docMk/>
          <pc:sldMk cId="3393188777" sldId="276"/>
        </pc:sldMkLst>
        <pc:spChg chg="mod">
          <ac:chgData name="Nicola Duncalf" userId="1630eecf-bbba-4ba4-8228-81399417b780" providerId="ADAL" clId="{A29C8121-2874-43D1-8FCE-C99839A52960}" dt="2023-05-02T14:21:00.673" v="854" actId="114"/>
          <ac:spMkLst>
            <pc:docMk/>
            <pc:sldMk cId="3393188777" sldId="276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6:47.087" v="969" actId="1076"/>
          <ac:picMkLst>
            <pc:docMk/>
            <pc:sldMk cId="3393188777" sldId="276"/>
            <ac:picMk id="11" creationId="{055852BF-FBFF-72DD-29F7-81EB78386FDA}"/>
          </ac:picMkLst>
        </pc:picChg>
      </pc:sldChg>
      <pc:sldChg chg="addSp modSp add mod">
        <pc:chgData name="Nicola Duncalf" userId="1630eecf-bbba-4ba4-8228-81399417b780" providerId="ADAL" clId="{A29C8121-2874-43D1-8FCE-C99839A52960}" dt="2023-05-02T14:25:45.909" v="959" actId="1076"/>
        <pc:sldMkLst>
          <pc:docMk/>
          <pc:sldMk cId="726095507" sldId="277"/>
        </pc:sldMkLst>
        <pc:spChg chg="mod">
          <ac:chgData name="Nicola Duncalf" userId="1630eecf-bbba-4ba4-8228-81399417b780" providerId="ADAL" clId="{A29C8121-2874-43D1-8FCE-C99839A52960}" dt="2023-05-02T14:21:13.944" v="859" actId="114"/>
          <ac:spMkLst>
            <pc:docMk/>
            <pc:sldMk cId="726095507" sldId="277"/>
            <ac:spMk id="3" creationId="{5E77EE7E-8CBF-3E35-3CA2-433E93D4282E}"/>
          </ac:spMkLst>
        </pc:spChg>
        <pc:picChg chg="add mod">
          <ac:chgData name="Nicola Duncalf" userId="1630eecf-bbba-4ba4-8228-81399417b780" providerId="ADAL" clId="{A29C8121-2874-43D1-8FCE-C99839A52960}" dt="2023-05-02T14:25:45.909" v="959" actId="1076"/>
          <ac:picMkLst>
            <pc:docMk/>
            <pc:sldMk cId="726095507" sldId="277"/>
            <ac:picMk id="9" creationId="{96A84FD7-EAAF-395E-0F5D-8F410591F4F2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5:53.664" v="961"/>
        <pc:sldMkLst>
          <pc:docMk/>
          <pc:sldMk cId="926673001" sldId="278"/>
        </pc:sldMkLst>
        <pc:spChg chg="mod">
          <ac:chgData name="Nicola Duncalf" userId="1630eecf-bbba-4ba4-8228-81399417b780" providerId="ADAL" clId="{A29C8121-2874-43D1-8FCE-C99839A52960}" dt="2023-05-02T14:21:24.927" v="864" actId="114"/>
          <ac:spMkLst>
            <pc:docMk/>
            <pc:sldMk cId="926673001" sldId="278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42.398" v="957" actId="21"/>
          <ac:picMkLst>
            <pc:docMk/>
            <pc:sldMk cId="926673001" sldId="278"/>
            <ac:picMk id="11" creationId="{66BE71EE-BF3C-3F40-5FA8-71CF4BC15FB2}"/>
          </ac:picMkLst>
        </pc:picChg>
        <pc:picChg chg="add del mod">
          <ac:chgData name="Nicola Duncalf" userId="1630eecf-bbba-4ba4-8228-81399417b780" providerId="ADAL" clId="{A29C8121-2874-43D1-8FCE-C99839A52960}" dt="2023-05-02T14:25:41.448" v="956" actId="21"/>
          <ac:picMkLst>
            <pc:docMk/>
            <pc:sldMk cId="926673001" sldId="278"/>
            <ac:picMk id="12" creationId="{B9EB8F1C-F76B-962E-C21B-32E396F52A94}"/>
          </ac:picMkLst>
        </pc:picChg>
        <pc:picChg chg="add mod">
          <ac:chgData name="Nicola Duncalf" userId="1630eecf-bbba-4ba4-8228-81399417b780" providerId="ADAL" clId="{A29C8121-2874-43D1-8FCE-C99839A52960}" dt="2023-05-02T14:25:53.664" v="961"/>
          <ac:picMkLst>
            <pc:docMk/>
            <pc:sldMk cId="926673001" sldId="278"/>
            <ac:picMk id="13" creationId="{48E89294-645B-49DE-1821-64F1D12D90DC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6:29.039" v="966" actId="14100"/>
        <pc:sldMkLst>
          <pc:docMk/>
          <pc:sldMk cId="4033247595" sldId="279"/>
        </pc:sldMkLst>
        <pc:spChg chg="mod">
          <ac:chgData name="Nicola Duncalf" userId="1630eecf-bbba-4ba4-8228-81399417b780" providerId="ADAL" clId="{A29C8121-2874-43D1-8FCE-C99839A52960}" dt="2023-05-02T14:21:37.403" v="871" actId="114"/>
          <ac:spMkLst>
            <pc:docMk/>
            <pc:sldMk cId="4033247595" sldId="279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52.243" v="960" actId="21"/>
          <ac:picMkLst>
            <pc:docMk/>
            <pc:sldMk cId="4033247595" sldId="279"/>
            <ac:picMk id="11" creationId="{59406282-3A24-007E-2847-360394BFF459}"/>
          </ac:picMkLst>
        </pc:picChg>
        <pc:picChg chg="add mod">
          <ac:chgData name="Nicola Duncalf" userId="1630eecf-bbba-4ba4-8228-81399417b780" providerId="ADAL" clId="{A29C8121-2874-43D1-8FCE-C99839A52960}" dt="2023-05-02T14:26:29.039" v="966" actId="14100"/>
          <ac:picMkLst>
            <pc:docMk/>
            <pc:sldMk cId="4033247595" sldId="279"/>
            <ac:picMk id="13" creationId="{AD6D2DA9-B740-A103-F878-7062412A0E8F}"/>
          </ac:picMkLst>
        </pc:picChg>
      </pc:sldChg>
      <pc:sldChg chg="addSp delSp modSp add mod">
        <pc:chgData name="Nicola Duncalf" userId="1630eecf-bbba-4ba4-8228-81399417b780" providerId="ADAL" clId="{A29C8121-2874-43D1-8FCE-C99839A52960}" dt="2023-05-02T14:25:28.228" v="945" actId="1076"/>
        <pc:sldMkLst>
          <pc:docMk/>
          <pc:sldMk cId="130485894" sldId="280"/>
        </pc:sldMkLst>
        <pc:spChg chg="mod">
          <ac:chgData name="Nicola Duncalf" userId="1630eecf-bbba-4ba4-8228-81399417b780" providerId="ADAL" clId="{A29C8121-2874-43D1-8FCE-C99839A52960}" dt="2023-05-02T14:21:48.561" v="878" actId="113"/>
          <ac:spMkLst>
            <pc:docMk/>
            <pc:sldMk cId="130485894" sldId="280"/>
            <ac:spMk id="3" creationId="{5E77EE7E-8CBF-3E35-3CA2-433E93D4282E}"/>
          </ac:spMkLst>
        </pc:spChg>
        <pc:picChg chg="add del mod">
          <ac:chgData name="Nicola Duncalf" userId="1630eecf-bbba-4ba4-8228-81399417b780" providerId="ADAL" clId="{A29C8121-2874-43D1-8FCE-C99839A52960}" dt="2023-05-02T14:25:20.977" v="939"/>
          <ac:picMkLst>
            <pc:docMk/>
            <pc:sldMk cId="130485894" sldId="280"/>
            <ac:picMk id="11" creationId="{B03BB410-F3C0-30AD-7ABD-5CB031AEA39B}"/>
          </ac:picMkLst>
        </pc:picChg>
        <pc:picChg chg="add mod">
          <ac:chgData name="Nicola Duncalf" userId="1630eecf-bbba-4ba4-8228-81399417b780" providerId="ADAL" clId="{A29C8121-2874-43D1-8FCE-C99839A52960}" dt="2023-05-02T14:25:28.228" v="945" actId="1076"/>
          <ac:picMkLst>
            <pc:docMk/>
            <pc:sldMk cId="130485894" sldId="280"/>
            <ac:picMk id="13" creationId="{3CD27475-B7A9-480C-47DE-8B53115A297F}"/>
          </ac:picMkLst>
        </pc:picChg>
      </pc:sldChg>
      <pc:sldChg chg="modSp add mod">
        <pc:chgData name="Nicola Duncalf" userId="1630eecf-bbba-4ba4-8228-81399417b780" providerId="ADAL" clId="{A29C8121-2874-43D1-8FCE-C99839A52960}" dt="2023-05-02T14:22:25.650" v="928" actId="113"/>
        <pc:sldMkLst>
          <pc:docMk/>
          <pc:sldMk cId="647376761" sldId="281"/>
        </pc:sldMkLst>
        <pc:spChg chg="mod">
          <ac:chgData name="Nicola Duncalf" userId="1630eecf-bbba-4ba4-8228-81399417b780" providerId="ADAL" clId="{A29C8121-2874-43D1-8FCE-C99839A52960}" dt="2023-05-02T14:21:56.501" v="907" actId="20577"/>
          <ac:spMkLst>
            <pc:docMk/>
            <pc:sldMk cId="647376761" sldId="281"/>
            <ac:spMk id="2" creationId="{E8BB17A9-5F82-84BC-2FFE-66988B672869}"/>
          </ac:spMkLst>
        </pc:spChg>
        <pc:spChg chg="mod">
          <ac:chgData name="Nicola Duncalf" userId="1630eecf-bbba-4ba4-8228-81399417b780" providerId="ADAL" clId="{A29C8121-2874-43D1-8FCE-C99839A52960}" dt="2023-05-02T14:22:25.650" v="928" actId="113"/>
          <ac:spMkLst>
            <pc:docMk/>
            <pc:sldMk cId="647376761" sldId="281"/>
            <ac:spMk id="3" creationId="{5E77EE7E-8CBF-3E35-3CA2-433E93D4282E}"/>
          </ac:spMkLst>
        </pc:spChg>
      </pc:sldChg>
    </pc:docChg>
  </pc:docChgLst>
  <pc:docChgLst>
    <pc:chgData name="Caroline Prodger" userId="e4ef2e75-b60b-401b-8ebe-291bdcf405f4" providerId="ADAL" clId="{4592D8DE-0CE5-4574-9E14-EA762DA80BE4}"/>
    <pc:docChg chg="custSel addSld delSld modSld">
      <pc:chgData name="Caroline Prodger" userId="e4ef2e75-b60b-401b-8ebe-291bdcf405f4" providerId="ADAL" clId="{4592D8DE-0CE5-4574-9E14-EA762DA80BE4}" dt="2023-07-05T14:44:22.827" v="192" actId="20577"/>
      <pc:docMkLst>
        <pc:docMk/>
      </pc:docMkLst>
      <pc:sldChg chg="modSp mod">
        <pc:chgData name="Caroline Prodger" userId="e4ef2e75-b60b-401b-8ebe-291bdcf405f4" providerId="ADAL" clId="{4592D8DE-0CE5-4574-9E14-EA762DA80BE4}" dt="2023-07-05T14:40:54.422" v="170" actId="1076"/>
        <pc:sldMkLst>
          <pc:docMk/>
          <pc:sldMk cId="1750687090" sldId="271"/>
        </pc:sldMkLst>
        <pc:spChg chg="mod">
          <ac:chgData name="Caroline Prodger" userId="e4ef2e75-b60b-401b-8ebe-291bdcf405f4" providerId="ADAL" clId="{4592D8DE-0CE5-4574-9E14-EA762DA80BE4}" dt="2023-06-29T11:45:33.962" v="167" actId="20577"/>
          <ac:spMkLst>
            <pc:docMk/>
            <pc:sldMk cId="1750687090" sldId="271"/>
            <ac:spMk id="3" creationId="{5E77EE7E-8CBF-3E35-3CA2-433E93D4282E}"/>
          </ac:spMkLst>
        </pc:spChg>
        <pc:picChg chg="mod">
          <ac:chgData name="Caroline Prodger" userId="e4ef2e75-b60b-401b-8ebe-291bdcf405f4" providerId="ADAL" clId="{4592D8DE-0CE5-4574-9E14-EA762DA80BE4}" dt="2023-07-05T14:40:54.422" v="170" actId="1076"/>
          <ac:picMkLst>
            <pc:docMk/>
            <pc:sldMk cId="1750687090" sldId="271"/>
            <ac:picMk id="9" creationId="{0C6BD217-DCC1-B4BF-FF0A-02D02585FE63}"/>
          </ac:picMkLst>
        </pc:picChg>
      </pc:sldChg>
      <pc:sldChg chg="addCm">
        <pc:chgData name="Caroline Prodger" userId="e4ef2e75-b60b-401b-8ebe-291bdcf405f4" providerId="ADAL" clId="{4592D8DE-0CE5-4574-9E14-EA762DA80BE4}" dt="2023-07-05T14:43:32.638" v="178"/>
        <pc:sldMkLst>
          <pc:docMk/>
          <pc:sldMk cId="572455627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4592D8DE-0CE5-4574-9E14-EA762DA80BE4}" dt="2023-07-05T14:43:32.638" v="178"/>
              <pc2:cmMkLst xmlns:pc2="http://schemas.microsoft.com/office/powerpoint/2019/9/main/command">
                <pc:docMk/>
                <pc:sldMk cId="572455627" sldId="285"/>
                <pc2:cmMk id="{978B65A0-50B8-4688-9FF3-41264DE7AF09}"/>
              </pc2:cmMkLst>
            </pc226:cmChg>
          </p:ext>
        </pc:extLst>
      </pc:sldChg>
      <pc:sldChg chg="modNotesTx">
        <pc:chgData name="Caroline Prodger" userId="e4ef2e75-b60b-401b-8ebe-291bdcf405f4" providerId="ADAL" clId="{4592D8DE-0CE5-4574-9E14-EA762DA80BE4}" dt="2023-07-05T14:44:22.827" v="192" actId="20577"/>
        <pc:sldMkLst>
          <pc:docMk/>
          <pc:sldMk cId="2060211144" sldId="288"/>
        </pc:sldMkLst>
      </pc:sldChg>
      <pc:sldChg chg="delSp modSp add mod addCm">
        <pc:chgData name="Caroline Prodger" userId="e4ef2e75-b60b-401b-8ebe-291bdcf405f4" providerId="ADAL" clId="{4592D8DE-0CE5-4574-9E14-EA762DA80BE4}" dt="2023-07-05T14:41:38.330" v="177" actId="113"/>
        <pc:sldMkLst>
          <pc:docMk/>
          <pc:sldMk cId="2374737361" sldId="289"/>
        </pc:sldMkLst>
        <pc:spChg chg="mod">
          <ac:chgData name="Caroline Prodger" userId="e4ef2e75-b60b-401b-8ebe-291bdcf405f4" providerId="ADAL" clId="{4592D8DE-0CE5-4574-9E14-EA762DA80BE4}" dt="2023-06-29T11:44:43.897" v="88" actId="5793"/>
          <ac:spMkLst>
            <pc:docMk/>
            <pc:sldMk cId="2374737361" sldId="289"/>
            <ac:spMk id="2" creationId="{E8BB17A9-5F82-84BC-2FFE-66988B672869}"/>
          </ac:spMkLst>
        </pc:spChg>
        <pc:spChg chg="mod">
          <ac:chgData name="Caroline Prodger" userId="e4ef2e75-b60b-401b-8ebe-291bdcf405f4" providerId="ADAL" clId="{4592D8DE-0CE5-4574-9E14-EA762DA80BE4}" dt="2023-07-05T14:41:38.330" v="177" actId="113"/>
          <ac:spMkLst>
            <pc:docMk/>
            <pc:sldMk cId="2374737361" sldId="289"/>
            <ac:spMk id="3" creationId="{5E77EE7E-8CBF-3E35-3CA2-433E93D4282E}"/>
          </ac:spMkLst>
        </pc:spChg>
        <pc:picChg chg="del">
          <ac:chgData name="Caroline Prodger" userId="e4ef2e75-b60b-401b-8ebe-291bdcf405f4" providerId="ADAL" clId="{4592D8DE-0CE5-4574-9E14-EA762DA80BE4}" dt="2023-06-29T11:42:09.263" v="15" actId="478"/>
          <ac:picMkLst>
            <pc:docMk/>
            <pc:sldMk cId="2374737361" sldId="289"/>
            <ac:picMk id="9" creationId="{0C6BD217-DCC1-B4BF-FF0A-02D02585FE6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4592D8DE-0CE5-4574-9E14-EA762DA80BE4}" dt="2023-06-29T11:46:11.712" v="168"/>
              <pc2:cmMkLst xmlns:pc2="http://schemas.microsoft.com/office/powerpoint/2019/9/main/command">
                <pc:docMk/>
                <pc:sldMk cId="2374737361" sldId="289"/>
                <pc2:cmMk id="{B4D4ABD5-2F00-4276-96F1-1F4A048A9024}"/>
              </pc2:cmMkLst>
            </pc226:cmChg>
          </p:ext>
        </pc:extLst>
      </pc:sldChg>
      <pc:sldChg chg="new del">
        <pc:chgData name="Caroline Prodger" userId="e4ef2e75-b60b-401b-8ebe-291bdcf405f4" providerId="ADAL" clId="{4592D8DE-0CE5-4574-9E14-EA762DA80BE4}" dt="2023-06-29T11:41:51.396" v="2" actId="2696"/>
        <pc:sldMkLst>
          <pc:docMk/>
          <pc:sldMk cId="2398022562" sldId="289"/>
        </pc:sldMkLst>
      </pc:sldChg>
    </pc:docChg>
  </pc:docChgLst>
  <pc:docChgLst>
    <pc:chgData name="Caroline Prodger" userId="e4ef2e75-b60b-401b-8ebe-291bdcf405f4" providerId="ADAL" clId="{A02C32AD-6C21-4C6D-AA2F-0ADFB7D1C999}"/>
    <pc:docChg chg="">
      <pc:chgData name="Caroline Prodger" userId="e4ef2e75-b60b-401b-8ebe-291bdcf405f4" providerId="ADAL" clId="{A02C32AD-6C21-4C6D-AA2F-0ADFB7D1C999}" dt="2023-07-06T09:52:14.135" v="2"/>
      <pc:docMkLst>
        <pc:docMk/>
      </pc:docMkLst>
      <pc:sldChg chg="delCm modCm">
        <pc:chgData name="Caroline Prodger" userId="e4ef2e75-b60b-401b-8ebe-291bdcf405f4" providerId="ADAL" clId="{A02C32AD-6C21-4C6D-AA2F-0ADFB7D1C999}" dt="2023-07-06T09:52:14.135" v="2"/>
        <pc:sldMkLst>
          <pc:docMk/>
          <pc:sldMk cId="572455627" sldId="2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aroline Prodger" userId="e4ef2e75-b60b-401b-8ebe-291bdcf405f4" providerId="ADAL" clId="{A02C32AD-6C21-4C6D-AA2F-0ADFB7D1C999}" dt="2023-07-06T09:52:14.135" v="2"/>
              <pc2:cmMkLst xmlns:pc2="http://schemas.microsoft.com/office/powerpoint/2019/9/main/command">
                <pc:docMk/>
                <pc:sldMk cId="572455627" sldId="285"/>
                <pc2:cmMk id="{978B65A0-50B8-4688-9FF3-41264DE7AF09}"/>
              </pc2:cmMkLst>
            </pc226:cmChg>
          </p:ext>
        </pc:extLst>
      </pc:sldChg>
      <pc:sldChg chg="delCm">
        <pc:chgData name="Caroline Prodger" userId="e4ef2e75-b60b-401b-8ebe-291bdcf405f4" providerId="ADAL" clId="{A02C32AD-6C21-4C6D-AA2F-0ADFB7D1C999}" dt="2023-07-06T09:51:38.889" v="0"/>
        <pc:sldMkLst>
          <pc:docMk/>
          <pc:sldMk cId="2374737361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A02C32AD-6C21-4C6D-AA2F-0ADFB7D1C999}" dt="2023-07-06T09:51:38.889" v="0"/>
              <pc2:cmMkLst xmlns:pc2="http://schemas.microsoft.com/office/powerpoint/2019/9/main/command">
                <pc:docMk/>
                <pc:sldMk cId="2374737361" sldId="289"/>
                <pc2:cmMk id="{B4D4ABD5-2F00-4276-96F1-1F4A048A9024}"/>
              </pc2:cmMkLst>
            </pc226:cmChg>
          </p:ext>
        </pc:extLst>
      </pc:sldChg>
    </pc:docChg>
  </pc:docChgLst>
  <pc:docChgLst>
    <pc:chgData name="Caroline Prodger" userId="e4ef2e75-b60b-401b-8ebe-291bdcf405f4" providerId="ADAL" clId="{58DCBF05-2AF7-4E94-A795-2C7B55564F0C}"/>
    <pc:docChg chg="undo custSel addSld delSld modSld">
      <pc:chgData name="Caroline Prodger" userId="e4ef2e75-b60b-401b-8ebe-291bdcf405f4" providerId="ADAL" clId="{58DCBF05-2AF7-4E94-A795-2C7B55564F0C}" dt="2023-05-16T17:42:40.815" v="5266" actId="20577"/>
      <pc:docMkLst>
        <pc:docMk/>
      </pc:docMkLst>
      <pc:sldChg chg="delSp modSp mod">
        <pc:chgData name="Caroline Prodger" userId="e4ef2e75-b60b-401b-8ebe-291bdcf405f4" providerId="ADAL" clId="{58DCBF05-2AF7-4E94-A795-2C7B55564F0C}" dt="2023-05-15T14:49:23.249" v="156" actId="478"/>
        <pc:sldMkLst>
          <pc:docMk/>
          <pc:sldMk cId="686556453" sldId="257"/>
        </pc:sldMkLst>
        <pc:spChg chg="del">
          <ac:chgData name="Caroline Prodger" userId="e4ef2e75-b60b-401b-8ebe-291bdcf405f4" providerId="ADAL" clId="{58DCBF05-2AF7-4E94-A795-2C7B55564F0C}" dt="2023-05-15T14:31:24.102" v="18" actId="478"/>
          <ac:spMkLst>
            <pc:docMk/>
            <pc:sldMk cId="686556453" sldId="257"/>
            <ac:spMk id="40" creationId="{924C7916-EC39-F9D8-B239-39A9A0399A92}"/>
          </ac:spMkLst>
        </pc:spChg>
        <pc:spChg chg="del">
          <ac:chgData name="Caroline Prodger" userId="e4ef2e75-b60b-401b-8ebe-291bdcf405f4" providerId="ADAL" clId="{58DCBF05-2AF7-4E94-A795-2C7B55564F0C}" dt="2023-05-15T14:49:23.249" v="156" actId="478"/>
          <ac:spMkLst>
            <pc:docMk/>
            <pc:sldMk cId="686556453" sldId="257"/>
            <ac:spMk id="43" creationId="{39087CC2-EBC0-7F28-AD03-AD13615827CE}"/>
          </ac:spMkLst>
        </pc:spChg>
        <pc:spChg chg="del">
          <ac:chgData name="Caroline Prodger" userId="e4ef2e75-b60b-401b-8ebe-291bdcf405f4" providerId="ADAL" clId="{58DCBF05-2AF7-4E94-A795-2C7B55564F0C}" dt="2023-05-15T14:49:17.257" v="155" actId="478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Caroline Prodger" userId="e4ef2e75-b60b-401b-8ebe-291bdcf405f4" providerId="ADAL" clId="{58DCBF05-2AF7-4E94-A795-2C7B55564F0C}" dt="2023-05-15T14:44:46.154" v="123" actId="20577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Caroline Prodger" userId="e4ef2e75-b60b-401b-8ebe-291bdcf405f4" providerId="ADAL" clId="{58DCBF05-2AF7-4E94-A795-2C7B55564F0C}" dt="2023-05-15T14:28:23.082" v="12" actId="1076"/>
          <ac:spMkLst>
            <pc:docMk/>
            <pc:sldMk cId="686556453" sldId="257"/>
            <ac:spMk id="49" creationId="{817B9AB0-2F98-CA8A-5960-D1D57E3FCD13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9:28.648" v="157" actId="478"/>
        <pc:sldMkLst>
          <pc:docMk/>
          <pc:sldMk cId="1447221471" sldId="260"/>
        </pc:sldMkLst>
        <pc:spChg chg="mod">
          <ac:chgData name="Caroline Prodger" userId="e4ef2e75-b60b-401b-8ebe-291bdcf405f4" providerId="ADAL" clId="{58DCBF05-2AF7-4E94-A795-2C7B55564F0C}" dt="2023-05-15T14:32:20.363" v="33" actId="20577"/>
          <ac:spMkLst>
            <pc:docMk/>
            <pc:sldMk cId="1447221471" sldId="26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1:29.518" v="20" actId="478"/>
          <ac:spMkLst>
            <pc:docMk/>
            <pc:sldMk cId="1447221471" sldId="260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9:28.648" v="157" actId="478"/>
          <ac:spMkLst>
            <pc:docMk/>
            <pc:sldMk cId="1447221471" sldId="260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9:12.633" v="154" actId="478"/>
          <ac:spMkLst>
            <pc:docMk/>
            <pc:sldMk cId="1447221471" sldId="260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7:41.573" v="132" actId="478"/>
        <pc:sldMkLst>
          <pc:docMk/>
          <pc:sldMk cId="2717828821" sldId="269"/>
        </pc:sldMkLst>
        <pc:spChg chg="del">
          <ac:chgData name="Caroline Prodger" userId="e4ef2e75-b60b-401b-8ebe-291bdcf405f4" providerId="ADAL" clId="{58DCBF05-2AF7-4E94-A795-2C7B55564F0C}" dt="2023-05-15T14:46:37.119" v="124" actId="478"/>
          <ac:spMkLst>
            <pc:docMk/>
            <pc:sldMk cId="2717828821" sldId="269"/>
            <ac:spMk id="4" creationId="{C1B2F559-2EC5-1B5D-066B-E0A8FA96586F}"/>
          </ac:spMkLst>
        </pc:spChg>
        <pc:spChg chg="mod">
          <ac:chgData name="Caroline Prodger" userId="e4ef2e75-b60b-401b-8ebe-291bdcf405f4" providerId="ADAL" clId="{58DCBF05-2AF7-4E94-A795-2C7B55564F0C}" dt="2023-05-15T14:47:19.652" v="128"/>
          <ac:spMkLst>
            <pc:docMk/>
            <pc:sldMk cId="2717828821" sldId="269"/>
            <ac:spMk id="14" creationId="{97421C73-3E1F-F4DC-11CA-086C0351D219}"/>
          </ac:spMkLst>
        </pc:spChg>
        <pc:spChg chg="del mod">
          <ac:chgData name="Caroline Prodger" userId="e4ef2e75-b60b-401b-8ebe-291bdcf405f4" providerId="ADAL" clId="{58DCBF05-2AF7-4E94-A795-2C7B55564F0C}" dt="2023-05-15T14:47:41.573" v="132" actId="478"/>
          <ac:spMkLst>
            <pc:docMk/>
            <pc:sldMk cId="2717828821" sldId="269"/>
            <ac:spMk id="15" creationId="{0B94D33D-E949-6C8C-83B4-A3BE9AE42358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35:44.351" v="64" actId="1076"/>
        <pc:sldMkLst>
          <pc:docMk/>
          <pc:sldMk cId="1341828969" sldId="270"/>
        </pc:sldMkLst>
        <pc:spChg chg="mod">
          <ac:chgData name="Caroline Prodger" userId="e4ef2e75-b60b-401b-8ebe-291bdcf405f4" providerId="ADAL" clId="{58DCBF05-2AF7-4E94-A795-2C7B55564F0C}" dt="2023-05-15T14:35:32.307" v="62" actId="20577"/>
          <ac:spMkLst>
            <pc:docMk/>
            <pc:sldMk cId="1341828969" sldId="270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2:39.350" v="36" actId="478"/>
          <ac:spMkLst>
            <pc:docMk/>
            <pc:sldMk cId="1341828969" sldId="270"/>
            <ac:spMk id="4" creationId="{C1B2F559-2EC5-1B5D-066B-E0A8FA96586F}"/>
          </ac:spMkLst>
        </pc:spChg>
        <pc:picChg chg="mod">
          <ac:chgData name="Caroline Prodger" userId="e4ef2e75-b60b-401b-8ebe-291bdcf405f4" providerId="ADAL" clId="{58DCBF05-2AF7-4E94-A795-2C7B55564F0C}" dt="2023-05-15T14:35:44.351" v="64" actId="1076"/>
          <ac:picMkLst>
            <pc:docMk/>
            <pc:sldMk cId="1341828969" sldId="270"/>
            <ac:picMk id="13" creationId="{81164D3C-314F-4761-9052-E96CF5843E2C}"/>
          </ac:picMkLst>
        </pc:picChg>
      </pc:sldChg>
      <pc:sldChg chg="delSp mod">
        <pc:chgData name="Caroline Prodger" userId="e4ef2e75-b60b-401b-8ebe-291bdcf405f4" providerId="ADAL" clId="{58DCBF05-2AF7-4E94-A795-2C7B55564F0C}" dt="2023-05-15T14:49:06.076" v="153" actId="478"/>
        <pc:sldMkLst>
          <pc:docMk/>
          <pc:sldMk cId="1750687090" sldId="271"/>
        </pc:sldMkLst>
        <pc:spChg chg="del">
          <ac:chgData name="Caroline Prodger" userId="e4ef2e75-b60b-401b-8ebe-291bdcf405f4" providerId="ADAL" clId="{58DCBF05-2AF7-4E94-A795-2C7B55564F0C}" dt="2023-05-15T14:32:29.989" v="34" actId="478"/>
          <ac:spMkLst>
            <pc:docMk/>
            <pc:sldMk cId="1750687090" sldId="271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9:06.076" v="153" actId="478"/>
          <ac:spMkLst>
            <pc:docMk/>
            <pc:sldMk cId="1750687090" sldId="271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9:02.896" v="152" actId="478"/>
          <ac:spMkLst>
            <pc:docMk/>
            <pc:sldMk cId="1750687090" sldId="271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52.952" v="151" actId="478"/>
        <pc:sldMkLst>
          <pc:docMk/>
          <pc:sldMk cId="392612415" sldId="272"/>
        </pc:sldMkLst>
        <pc:spChg chg="del">
          <ac:chgData name="Caroline Prodger" userId="e4ef2e75-b60b-401b-8ebe-291bdcf405f4" providerId="ADAL" clId="{58DCBF05-2AF7-4E94-A795-2C7B55564F0C}" dt="2023-05-15T14:32:45.478" v="37" actId="478"/>
          <ac:spMkLst>
            <pc:docMk/>
            <pc:sldMk cId="392612415" sldId="272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52.952" v="151" actId="478"/>
          <ac:spMkLst>
            <pc:docMk/>
            <pc:sldMk cId="392612415" sldId="272"/>
            <ac:spMk id="7" creationId="{A9B7A7AB-1C9B-56BE-B7DD-EAB92A6A5723}"/>
          </ac:spMkLst>
        </pc:spChg>
        <pc:spChg chg="mod">
          <ac:chgData name="Caroline Prodger" userId="e4ef2e75-b60b-401b-8ebe-291bdcf405f4" providerId="ADAL" clId="{58DCBF05-2AF7-4E94-A795-2C7B55564F0C}" dt="2023-05-15T14:33:06.873" v="39" actId="14100"/>
          <ac:spMkLst>
            <pc:docMk/>
            <pc:sldMk cId="392612415" sldId="272"/>
            <ac:spMk id="9" creationId="{32ED421E-EF54-6093-7423-A0AA70DAFA8B}"/>
          </ac:spMkLst>
        </pc:spChg>
        <pc:spChg chg="del mod">
          <ac:chgData name="Caroline Prodger" userId="e4ef2e75-b60b-401b-8ebe-291bdcf405f4" providerId="ADAL" clId="{58DCBF05-2AF7-4E94-A795-2C7B55564F0C}" dt="2023-05-15T14:48:49.660" v="149" actId="478"/>
          <ac:spMkLst>
            <pc:docMk/>
            <pc:sldMk cId="392612415" sldId="272"/>
            <ac:spMk id="10" creationId="{19C48110-D6F8-B35B-3E54-E162A573D7C1}"/>
          </ac:spMkLst>
        </pc:spChg>
        <pc:spChg chg="mod">
          <ac:chgData name="Caroline Prodger" userId="e4ef2e75-b60b-401b-8ebe-291bdcf405f4" providerId="ADAL" clId="{58DCBF05-2AF7-4E94-A795-2C7B55564F0C}" dt="2023-05-15T14:34:44.178" v="52" actId="14100"/>
          <ac:spMkLst>
            <pc:docMk/>
            <pc:sldMk cId="392612415" sldId="272"/>
            <ac:spMk id="11" creationId="{CDCC032E-09B2-C4EF-2C27-97AEBEA0701D}"/>
          </ac:spMkLst>
        </pc:spChg>
        <pc:spChg chg="mod">
          <ac:chgData name="Caroline Prodger" userId="e4ef2e75-b60b-401b-8ebe-291bdcf405f4" providerId="ADAL" clId="{58DCBF05-2AF7-4E94-A795-2C7B55564F0C}" dt="2023-05-15T14:34:58.908" v="55" actId="1076"/>
          <ac:spMkLst>
            <pc:docMk/>
            <pc:sldMk cId="392612415" sldId="272"/>
            <ac:spMk id="12" creationId="{C8E81162-B72E-A105-C600-D0F73B1124E2}"/>
          </ac:spMkLst>
        </pc:spChg>
        <pc:spChg chg="mod">
          <ac:chgData name="Caroline Prodger" userId="e4ef2e75-b60b-401b-8ebe-291bdcf405f4" providerId="ADAL" clId="{58DCBF05-2AF7-4E94-A795-2C7B55564F0C}" dt="2023-05-15T14:34:51.009" v="53" actId="1076"/>
          <ac:spMkLst>
            <pc:docMk/>
            <pc:sldMk cId="392612415" sldId="272"/>
            <ac:spMk id="13" creationId="{B9E1456C-9CFA-3CCE-65ED-A2DC31202DFD}"/>
          </ac:spMkLst>
        </pc:spChg>
        <pc:spChg chg="mod">
          <ac:chgData name="Caroline Prodger" userId="e4ef2e75-b60b-401b-8ebe-291bdcf405f4" providerId="ADAL" clId="{58DCBF05-2AF7-4E94-A795-2C7B55564F0C}" dt="2023-05-15T14:35:06.667" v="56" actId="14100"/>
          <ac:spMkLst>
            <pc:docMk/>
            <pc:sldMk cId="392612415" sldId="272"/>
            <ac:spMk id="14" creationId="{72C3B126-76F8-C104-583E-7A7474E8773D}"/>
          </ac:spMkLst>
        </pc:spChg>
        <pc:spChg chg="mod">
          <ac:chgData name="Caroline Prodger" userId="e4ef2e75-b60b-401b-8ebe-291bdcf405f4" providerId="ADAL" clId="{58DCBF05-2AF7-4E94-A795-2C7B55564F0C}" dt="2023-05-15T14:35:10.862" v="57" actId="1076"/>
          <ac:spMkLst>
            <pc:docMk/>
            <pc:sldMk cId="392612415" sldId="272"/>
            <ac:spMk id="15" creationId="{2AE50FA7-A9FC-136D-7775-AABD8182B56A}"/>
          </ac:spMkLst>
        </pc:spChg>
      </pc:sldChg>
      <pc:sldChg chg="delSp modSp mod">
        <pc:chgData name="Caroline Prodger" userId="e4ef2e75-b60b-401b-8ebe-291bdcf405f4" providerId="ADAL" clId="{58DCBF05-2AF7-4E94-A795-2C7B55564F0C}" dt="2023-05-15T15:09:32.984" v="1024" actId="20577"/>
        <pc:sldMkLst>
          <pc:docMk/>
          <pc:sldMk cId="819841490" sldId="274"/>
        </pc:sldMkLst>
        <pc:spChg chg="mod">
          <ac:chgData name="Caroline Prodger" userId="e4ef2e75-b60b-401b-8ebe-291bdcf405f4" providerId="ADAL" clId="{58DCBF05-2AF7-4E94-A795-2C7B55564F0C}" dt="2023-05-15T15:09:32.984" v="1024" actId="20577"/>
          <ac:spMkLst>
            <pc:docMk/>
            <pc:sldMk cId="819841490" sldId="274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6:33.798" v="67" actId="478"/>
          <ac:spMkLst>
            <pc:docMk/>
            <pc:sldMk cId="819841490" sldId="274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41.957" v="147" actId="478"/>
          <ac:spMkLst>
            <pc:docMk/>
            <pc:sldMk cId="819841490" sldId="274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8:38.678" v="145" actId="478"/>
          <ac:spMkLst>
            <pc:docMk/>
            <pc:sldMk cId="819841490" sldId="274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32.922" v="143" actId="478"/>
        <pc:sldMkLst>
          <pc:docMk/>
          <pc:sldMk cId="3393188777" sldId="276"/>
        </pc:sldMkLst>
        <pc:spChg chg="mod">
          <ac:chgData name="Caroline Prodger" userId="e4ef2e75-b60b-401b-8ebe-291bdcf405f4" providerId="ADAL" clId="{58DCBF05-2AF7-4E94-A795-2C7B55564F0C}" dt="2023-05-15T14:37:16.989" v="71" actId="14100"/>
          <ac:spMkLst>
            <pc:docMk/>
            <pc:sldMk cId="3393188777" sldId="276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7:06.400" v="69" actId="478"/>
          <ac:spMkLst>
            <pc:docMk/>
            <pc:sldMk cId="3393188777" sldId="276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8:32.922" v="143" actId="478"/>
          <ac:spMkLst>
            <pc:docMk/>
            <pc:sldMk cId="3393188777" sldId="276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8:29.608" v="142" actId="478"/>
          <ac:spMkLst>
            <pc:docMk/>
            <pc:sldMk cId="3393188777" sldId="276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7:22.243" v="73" actId="14100"/>
          <ac:picMkLst>
            <pc:docMk/>
            <pc:sldMk cId="3393188777" sldId="276"/>
            <ac:picMk id="11" creationId="{055852BF-FBFF-72DD-29F7-81EB78386FDA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5:08:39.308" v="1022" actId="113"/>
        <pc:sldMkLst>
          <pc:docMk/>
          <pc:sldMk cId="726095507" sldId="277"/>
        </pc:sldMkLst>
        <pc:spChg chg="mod">
          <ac:chgData name="Caroline Prodger" userId="e4ef2e75-b60b-401b-8ebe-291bdcf405f4" providerId="ADAL" clId="{58DCBF05-2AF7-4E94-A795-2C7B55564F0C}" dt="2023-05-15T15:08:39.308" v="1022" actId="113"/>
          <ac:spMkLst>
            <pc:docMk/>
            <pc:sldMk cId="726095507" sldId="277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7:44.612" v="75" actId="478"/>
          <ac:spMkLst>
            <pc:docMk/>
            <pc:sldMk cId="726095507" sldId="277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8:19.838" v="140" actId="478"/>
          <ac:spMkLst>
            <pc:docMk/>
            <pc:sldMk cId="726095507" sldId="277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8:15.777" v="139" actId="478"/>
          <ac:spMkLst>
            <pc:docMk/>
            <pc:sldMk cId="726095507" sldId="277"/>
            <ac:spMk id="10" creationId="{19C48110-D6F8-B35B-3E54-E162A573D7C1}"/>
          </ac:spMkLst>
        </pc:spChg>
      </pc:sldChg>
      <pc:sldChg chg="delSp modSp mod">
        <pc:chgData name="Caroline Prodger" userId="e4ef2e75-b60b-401b-8ebe-291bdcf405f4" providerId="ADAL" clId="{58DCBF05-2AF7-4E94-A795-2C7B55564F0C}" dt="2023-05-15T14:48:10.638" v="138" actId="478"/>
        <pc:sldMkLst>
          <pc:docMk/>
          <pc:sldMk cId="926673001" sldId="278"/>
        </pc:sldMkLst>
        <pc:spChg chg="mod">
          <ac:chgData name="Caroline Prodger" userId="e4ef2e75-b60b-401b-8ebe-291bdcf405f4" providerId="ADAL" clId="{58DCBF05-2AF7-4E94-A795-2C7B55564F0C}" dt="2023-05-15T14:38:33.149" v="79" actId="20577"/>
          <ac:spMkLst>
            <pc:docMk/>
            <pc:sldMk cId="926673001" sldId="278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4:38:25.421" v="77" actId="478"/>
          <ac:spMkLst>
            <pc:docMk/>
            <pc:sldMk cId="926673001" sldId="278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8:10.638" v="138" actId="478"/>
          <ac:spMkLst>
            <pc:docMk/>
            <pc:sldMk cId="926673001" sldId="278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8:07.370" v="136" actId="478"/>
          <ac:spMkLst>
            <pc:docMk/>
            <pc:sldMk cId="926673001" sldId="278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8:40.064" v="81" actId="1076"/>
          <ac:picMkLst>
            <pc:docMk/>
            <pc:sldMk cId="926673001" sldId="278"/>
            <ac:picMk id="13" creationId="{48E89294-645B-49DE-1821-64F1D12D90DC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4:47:59.160" v="135" actId="478"/>
        <pc:sldMkLst>
          <pc:docMk/>
          <pc:sldMk cId="4033247595" sldId="279"/>
        </pc:sldMkLst>
        <pc:spChg chg="mod">
          <ac:chgData name="Caroline Prodger" userId="e4ef2e75-b60b-401b-8ebe-291bdcf405f4" providerId="ADAL" clId="{58DCBF05-2AF7-4E94-A795-2C7B55564F0C}" dt="2023-05-15T14:39:05.708" v="82" actId="1076"/>
          <ac:spMkLst>
            <pc:docMk/>
            <pc:sldMk cId="4033247595" sldId="279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9:08.188" v="83" actId="478"/>
          <ac:spMkLst>
            <pc:docMk/>
            <pc:sldMk cId="4033247595" sldId="279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7:59.160" v="135" actId="478"/>
          <ac:spMkLst>
            <pc:docMk/>
            <pc:sldMk cId="4033247595" sldId="279"/>
            <ac:spMk id="7" creationId="{A9B7A7AB-1C9B-56BE-B7DD-EAB92A6A5723}"/>
          </ac:spMkLst>
        </pc:spChg>
        <pc:spChg chg="del mod">
          <ac:chgData name="Caroline Prodger" userId="e4ef2e75-b60b-401b-8ebe-291bdcf405f4" providerId="ADAL" clId="{58DCBF05-2AF7-4E94-A795-2C7B55564F0C}" dt="2023-05-15T14:47:55.310" v="134" actId="478"/>
          <ac:spMkLst>
            <pc:docMk/>
            <pc:sldMk cId="4033247595" sldId="279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39:20.693" v="85" actId="1076"/>
          <ac:picMkLst>
            <pc:docMk/>
            <pc:sldMk cId="4033247595" sldId="279"/>
            <ac:picMk id="13" creationId="{AD6D2DA9-B740-A103-F878-7062412A0E8F}"/>
          </ac:picMkLst>
        </pc:picChg>
      </pc:sldChg>
      <pc:sldChg chg="delSp modSp mod">
        <pc:chgData name="Caroline Prodger" userId="e4ef2e75-b60b-401b-8ebe-291bdcf405f4" providerId="ADAL" clId="{58DCBF05-2AF7-4E94-A795-2C7B55564F0C}" dt="2023-05-15T14:47:35.190" v="130" actId="478"/>
        <pc:sldMkLst>
          <pc:docMk/>
          <pc:sldMk cId="130485894" sldId="280"/>
        </pc:sldMkLst>
        <pc:spChg chg="mod">
          <ac:chgData name="Caroline Prodger" userId="e4ef2e75-b60b-401b-8ebe-291bdcf405f4" providerId="ADAL" clId="{58DCBF05-2AF7-4E94-A795-2C7B55564F0C}" dt="2023-05-15T14:40:14.253" v="91" actId="20577"/>
          <ac:spMkLst>
            <pc:docMk/>
            <pc:sldMk cId="130485894" sldId="280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39:53.266" v="86" actId="478"/>
          <ac:spMkLst>
            <pc:docMk/>
            <pc:sldMk cId="130485894" sldId="280"/>
            <ac:spMk id="4" creationId="{C1B2F559-2EC5-1B5D-066B-E0A8FA96586F}"/>
          </ac:spMkLst>
        </pc:spChg>
        <pc:spChg chg="del">
          <ac:chgData name="Caroline Prodger" userId="e4ef2e75-b60b-401b-8ebe-291bdcf405f4" providerId="ADAL" clId="{58DCBF05-2AF7-4E94-A795-2C7B55564F0C}" dt="2023-05-15T14:47:35.190" v="130" actId="478"/>
          <ac:spMkLst>
            <pc:docMk/>
            <pc:sldMk cId="130485894" sldId="280"/>
            <ac:spMk id="7" creationId="{A9B7A7AB-1C9B-56BE-B7DD-EAB92A6A5723}"/>
          </ac:spMkLst>
        </pc:spChg>
        <pc:spChg chg="del">
          <ac:chgData name="Caroline Prodger" userId="e4ef2e75-b60b-401b-8ebe-291bdcf405f4" providerId="ADAL" clId="{58DCBF05-2AF7-4E94-A795-2C7B55564F0C}" dt="2023-05-15T14:47:30.727" v="129" actId="478"/>
          <ac:spMkLst>
            <pc:docMk/>
            <pc:sldMk cId="130485894" sldId="280"/>
            <ac:spMk id="10" creationId="{19C48110-D6F8-B35B-3E54-E162A573D7C1}"/>
          </ac:spMkLst>
        </pc:spChg>
        <pc:picChg chg="mod">
          <ac:chgData name="Caroline Prodger" userId="e4ef2e75-b60b-401b-8ebe-291bdcf405f4" providerId="ADAL" clId="{58DCBF05-2AF7-4E94-A795-2C7B55564F0C}" dt="2023-05-15T14:40:05.615" v="89" actId="1076"/>
          <ac:picMkLst>
            <pc:docMk/>
            <pc:sldMk cId="130485894" sldId="280"/>
            <ac:picMk id="13" creationId="{3CD27475-B7A9-480C-47DE-8B53115A297F}"/>
          </ac:picMkLst>
        </pc:picChg>
      </pc:sldChg>
      <pc:sldChg chg="addSp delSp modSp mod">
        <pc:chgData name="Caroline Prodger" userId="e4ef2e75-b60b-401b-8ebe-291bdcf405f4" providerId="ADAL" clId="{58DCBF05-2AF7-4E94-A795-2C7B55564F0C}" dt="2023-05-15T15:07:18.659" v="956" actId="1076"/>
        <pc:sldMkLst>
          <pc:docMk/>
          <pc:sldMk cId="647376761" sldId="281"/>
        </pc:sldMkLst>
        <pc:spChg chg="mod">
          <ac:chgData name="Caroline Prodger" userId="e4ef2e75-b60b-401b-8ebe-291bdcf405f4" providerId="ADAL" clId="{58DCBF05-2AF7-4E94-A795-2C7B55564F0C}" dt="2023-05-15T15:03:27.177" v="947" actId="255"/>
          <ac:spMkLst>
            <pc:docMk/>
            <pc:sldMk cId="647376761" sldId="281"/>
            <ac:spMk id="3" creationId="{5E77EE7E-8CBF-3E35-3CA2-433E93D4282E}"/>
          </ac:spMkLst>
        </pc:spChg>
        <pc:spChg chg="del">
          <ac:chgData name="Caroline Prodger" userId="e4ef2e75-b60b-401b-8ebe-291bdcf405f4" providerId="ADAL" clId="{58DCBF05-2AF7-4E94-A795-2C7B55564F0C}" dt="2023-05-15T14:41:17.388" v="94" actId="478"/>
          <ac:spMkLst>
            <pc:docMk/>
            <pc:sldMk cId="647376761" sldId="281"/>
            <ac:spMk id="4" creationId="{C1B2F559-2EC5-1B5D-066B-E0A8FA96586F}"/>
          </ac:spMkLst>
        </pc:spChg>
        <pc:spChg chg="del mod">
          <ac:chgData name="Caroline Prodger" userId="e4ef2e75-b60b-401b-8ebe-291bdcf405f4" providerId="ADAL" clId="{58DCBF05-2AF7-4E94-A795-2C7B55564F0C}" dt="2023-05-15T14:42:23.986" v="98" actId="478"/>
          <ac:spMkLst>
            <pc:docMk/>
            <pc:sldMk cId="647376761" sldId="281"/>
            <ac:spMk id="10" creationId="{19C48110-D6F8-B35B-3E54-E162A573D7C1}"/>
          </ac:spMkLst>
        </pc:spChg>
        <pc:spChg chg="add mod">
          <ac:chgData name="Caroline Prodger" userId="e4ef2e75-b60b-401b-8ebe-291bdcf405f4" providerId="ADAL" clId="{58DCBF05-2AF7-4E94-A795-2C7B55564F0C}" dt="2023-05-15T15:03:32.937" v="948" actId="255"/>
          <ac:spMkLst>
            <pc:docMk/>
            <pc:sldMk cId="647376761" sldId="281"/>
            <ac:spMk id="11" creationId="{FA03E528-4966-E86B-3940-1FF8C3EFBDD2}"/>
          </ac:spMkLst>
        </pc:spChg>
        <pc:picChg chg="add mod">
          <ac:chgData name="Caroline Prodger" userId="e4ef2e75-b60b-401b-8ebe-291bdcf405f4" providerId="ADAL" clId="{58DCBF05-2AF7-4E94-A795-2C7B55564F0C}" dt="2023-05-15T15:07:18.659" v="956" actId="1076"/>
          <ac:picMkLst>
            <pc:docMk/>
            <pc:sldMk cId="647376761" sldId="281"/>
            <ac:picMk id="13" creationId="{01CE9E5F-AF4E-E08F-8E8F-08ADE3CD798A}"/>
          </ac:picMkLst>
        </pc:picChg>
      </pc:sldChg>
      <pc:sldChg chg="addSp delSp modSp new del mod modClrScheme chgLayout">
        <pc:chgData name="Caroline Prodger" userId="e4ef2e75-b60b-401b-8ebe-291bdcf405f4" providerId="ADAL" clId="{58DCBF05-2AF7-4E94-A795-2C7B55564F0C}" dt="2023-05-15T14:50:03.983" v="161" actId="2696"/>
        <pc:sldMkLst>
          <pc:docMk/>
          <pc:sldMk cId="679491168" sldId="282"/>
        </pc:sldMkLst>
        <pc:spChg chg="del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2" creationId="{A6A9D1AB-37CB-B6B2-B973-159BA2F6686B}"/>
          </ac:spMkLst>
        </pc:spChg>
        <pc:spChg chg="del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3" creationId="{9A54ECE4-4AAB-5633-F8C3-1E5A6C5FDB50}"/>
          </ac:spMkLst>
        </pc:spChg>
        <pc:spChg chg="del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4" creationId="{E8EF52EF-B690-EC28-54C8-2D143B88A99F}"/>
          </ac:spMkLst>
        </pc:spChg>
        <pc:spChg chg="mod ord">
          <ac:chgData name="Caroline Prodger" userId="e4ef2e75-b60b-401b-8ebe-291bdcf405f4" providerId="ADAL" clId="{58DCBF05-2AF7-4E94-A795-2C7B55564F0C}" dt="2023-05-15T14:49:52.125" v="160" actId="20577"/>
          <ac:spMkLst>
            <pc:docMk/>
            <pc:sldMk cId="679491168" sldId="282"/>
            <ac:spMk id="5" creationId="{BA594A99-89E6-F6E6-1045-FC33FC7091AE}"/>
          </ac:spMkLst>
        </pc:spChg>
        <pc:spChg chg="add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6" creationId="{F50311B4-7E64-75DB-B3F1-5B4D707C758B}"/>
          </ac:spMkLst>
        </pc:spChg>
        <pc:spChg chg="add mod ord">
          <ac:chgData name="Caroline Prodger" userId="e4ef2e75-b60b-401b-8ebe-291bdcf405f4" providerId="ADAL" clId="{58DCBF05-2AF7-4E94-A795-2C7B55564F0C}" dt="2023-05-15T14:49:47.348" v="159" actId="700"/>
          <ac:spMkLst>
            <pc:docMk/>
            <pc:sldMk cId="679491168" sldId="282"/>
            <ac:spMk id="7" creationId="{8A0B2478-D508-DD48-FA62-C40B377310E6}"/>
          </ac:spMkLst>
        </pc:spChg>
      </pc:sldChg>
      <pc:sldChg chg="addSp modSp add mod addCm modCm">
        <pc:chgData name="Caroline Prodger" userId="e4ef2e75-b60b-401b-8ebe-291bdcf405f4" providerId="ADAL" clId="{58DCBF05-2AF7-4E94-A795-2C7B55564F0C}" dt="2023-05-16T12:05:23.659" v="5163" actId="20577"/>
        <pc:sldMkLst>
          <pc:docMk/>
          <pc:sldMk cId="2115534540" sldId="282"/>
        </pc:sldMkLst>
        <pc:spChg chg="mod">
          <ac:chgData name="Caroline Prodger" userId="e4ef2e75-b60b-401b-8ebe-291bdcf405f4" providerId="ADAL" clId="{58DCBF05-2AF7-4E94-A795-2C7B55564F0C}" dt="2023-05-15T14:50:24.463" v="184" actId="20577"/>
          <ac:spMkLst>
            <pc:docMk/>
            <pc:sldMk cId="2115534540" sldId="282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2:05:23.659" v="5163" actId="20577"/>
          <ac:spMkLst>
            <pc:docMk/>
            <pc:sldMk cId="2115534540" sldId="282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58DCBF05-2AF7-4E94-A795-2C7B55564F0C}" dt="2023-05-15T14:57:29.139" v="625" actId="1076"/>
          <ac:picMkLst>
            <pc:docMk/>
            <pc:sldMk cId="2115534540" sldId="282"/>
            <ac:picMk id="7" creationId="{DF9FA4C0-041F-5D7C-E2B9-E800C59141A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aroline Prodger" userId="e4ef2e75-b60b-401b-8ebe-291bdcf405f4" providerId="ADAL" clId="{58DCBF05-2AF7-4E94-A795-2C7B55564F0C}" dt="2023-05-16T12:05:23.659" v="5163" actId="20577"/>
              <pc2:cmMkLst xmlns:pc2="http://schemas.microsoft.com/office/powerpoint/2019/9/main/command">
                <pc:docMk/>
                <pc:sldMk cId="2115534540" sldId="282"/>
                <pc2:cmMk id="{1D2E401C-3AF7-4950-BB2A-725049C611DC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58DCBF05-2AF7-4E94-A795-2C7B55564F0C}" dt="2023-05-15T15:39:28.704" v="1067" actId="20577"/>
        <pc:sldMkLst>
          <pc:docMk/>
          <pc:sldMk cId="3956435388" sldId="283"/>
        </pc:sldMkLst>
        <pc:spChg chg="mod">
          <ac:chgData name="Caroline Prodger" userId="e4ef2e75-b60b-401b-8ebe-291bdcf405f4" providerId="ADAL" clId="{58DCBF05-2AF7-4E94-A795-2C7B55564F0C}" dt="2023-05-15T14:58:07.255" v="640" actId="20577"/>
          <ac:spMkLst>
            <pc:docMk/>
            <pc:sldMk cId="3956435388" sldId="283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5T15:39:28.704" v="1067" actId="20577"/>
          <ac:spMkLst>
            <pc:docMk/>
            <pc:sldMk cId="3956435388" sldId="283"/>
            <ac:spMk id="3" creationId="{5E77EE7E-8CBF-3E35-3CA2-433E93D4282E}"/>
          </ac:spMkLst>
        </pc:spChg>
        <pc:picChg chg="del">
          <ac:chgData name="Caroline Prodger" userId="e4ef2e75-b60b-401b-8ebe-291bdcf405f4" providerId="ADAL" clId="{58DCBF05-2AF7-4E94-A795-2C7B55564F0C}" dt="2023-05-15T14:58:09.479" v="641" actId="478"/>
          <ac:picMkLst>
            <pc:docMk/>
            <pc:sldMk cId="3956435388" sldId="283"/>
            <ac:picMk id="7" creationId="{DF9FA4C0-041F-5D7C-E2B9-E800C59141A0}"/>
          </ac:picMkLst>
        </pc:picChg>
        <pc:picChg chg="add mod">
          <ac:chgData name="Caroline Prodger" userId="e4ef2e75-b60b-401b-8ebe-291bdcf405f4" providerId="ADAL" clId="{58DCBF05-2AF7-4E94-A795-2C7B55564F0C}" dt="2023-05-15T15:02:27.081" v="946" actId="14100"/>
          <ac:picMkLst>
            <pc:docMk/>
            <pc:sldMk cId="3956435388" sldId="283"/>
            <ac:picMk id="9" creationId="{1CF577D0-8B80-D272-2948-9FAE69CE6A92}"/>
          </ac:picMkLst>
        </pc:picChg>
      </pc:sldChg>
      <pc:sldChg chg="new del">
        <pc:chgData name="Caroline Prodger" userId="e4ef2e75-b60b-401b-8ebe-291bdcf405f4" providerId="ADAL" clId="{58DCBF05-2AF7-4E94-A795-2C7B55564F0C}" dt="2023-05-15T17:11:02.208" v="1069" actId="2696"/>
        <pc:sldMkLst>
          <pc:docMk/>
          <pc:sldMk cId="787851166" sldId="284"/>
        </pc:sldMkLst>
      </pc:sldChg>
      <pc:sldChg chg="delSp modSp add mod">
        <pc:chgData name="Caroline Prodger" userId="e4ef2e75-b60b-401b-8ebe-291bdcf405f4" providerId="ADAL" clId="{58DCBF05-2AF7-4E94-A795-2C7B55564F0C}" dt="2023-05-16T17:39:00.083" v="5164" actId="20577"/>
        <pc:sldMkLst>
          <pc:docMk/>
          <pc:sldMk cId="3471204868" sldId="284"/>
        </pc:sldMkLst>
        <pc:spChg chg="mod">
          <ac:chgData name="Caroline Prodger" userId="e4ef2e75-b60b-401b-8ebe-291bdcf405f4" providerId="ADAL" clId="{58DCBF05-2AF7-4E94-A795-2C7B55564F0C}" dt="2023-05-15T17:11:15.406" v="1076" actId="20577"/>
          <ac:spMkLst>
            <pc:docMk/>
            <pc:sldMk cId="3471204868" sldId="284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39:00.083" v="5164" actId="20577"/>
          <ac:spMkLst>
            <pc:docMk/>
            <pc:sldMk cId="3471204868" sldId="284"/>
            <ac:spMk id="3" creationId="{5E77EE7E-8CBF-3E35-3CA2-433E93D4282E}"/>
          </ac:spMkLst>
        </pc:spChg>
        <pc:spChg chg="del mod">
          <ac:chgData name="Caroline Prodger" userId="e4ef2e75-b60b-401b-8ebe-291bdcf405f4" providerId="ADAL" clId="{58DCBF05-2AF7-4E94-A795-2C7B55564F0C}" dt="2023-05-15T17:11:23.792" v="1080"/>
          <ac:spMkLst>
            <pc:docMk/>
            <pc:sldMk cId="3471204868" sldId="284"/>
            <ac:spMk id="11" creationId="{FA03E528-4966-E86B-3940-1FF8C3EFBDD2}"/>
          </ac:spMkLst>
        </pc:spChg>
        <pc:picChg chg="del">
          <ac:chgData name="Caroline Prodger" userId="e4ef2e75-b60b-401b-8ebe-291bdcf405f4" providerId="ADAL" clId="{58DCBF05-2AF7-4E94-A795-2C7B55564F0C}" dt="2023-05-15T17:11:23.792" v="1078" actId="478"/>
          <ac:picMkLst>
            <pc:docMk/>
            <pc:sldMk cId="3471204868" sldId="284"/>
            <ac:picMk id="13" creationId="{01CE9E5F-AF4E-E08F-8E8F-08ADE3CD798A}"/>
          </ac:picMkLst>
        </pc:picChg>
      </pc:sldChg>
      <pc:sldChg chg="addSp delSp modSp add mod">
        <pc:chgData name="Caroline Prodger" userId="e4ef2e75-b60b-401b-8ebe-291bdcf405f4" providerId="ADAL" clId="{58DCBF05-2AF7-4E94-A795-2C7B55564F0C}" dt="2023-05-16T17:40:40.446" v="5198" actId="20577"/>
        <pc:sldMkLst>
          <pc:docMk/>
          <pc:sldMk cId="572455627" sldId="285"/>
        </pc:sldMkLst>
        <pc:spChg chg="mod">
          <ac:chgData name="Caroline Prodger" userId="e4ef2e75-b60b-401b-8ebe-291bdcf405f4" providerId="ADAL" clId="{58DCBF05-2AF7-4E94-A795-2C7B55564F0C}" dt="2023-05-16T11:07:00.905" v="3992" actId="20577"/>
          <ac:spMkLst>
            <pc:docMk/>
            <pc:sldMk cId="572455627" sldId="285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0:40.446" v="5198" actId="20577"/>
          <ac:spMkLst>
            <pc:docMk/>
            <pc:sldMk cId="572455627" sldId="285"/>
            <ac:spMk id="3" creationId="{5E77EE7E-8CBF-3E35-3CA2-433E93D4282E}"/>
          </ac:spMkLst>
        </pc:spChg>
        <pc:spChg chg="add del">
          <ac:chgData name="Caroline Prodger" userId="e4ef2e75-b60b-401b-8ebe-291bdcf405f4" providerId="ADAL" clId="{58DCBF05-2AF7-4E94-A795-2C7B55564F0C}" dt="2023-05-15T17:31:38.259" v="2301" actId="478"/>
          <ac:spMkLst>
            <pc:docMk/>
            <pc:sldMk cId="572455627" sldId="285"/>
            <ac:spMk id="9" creationId="{2C507623-79E9-74EB-55C3-35E49F14B0EC}"/>
          </ac:spMkLst>
        </pc:spChg>
        <pc:picChg chg="del">
          <ac:chgData name="Caroline Prodger" userId="e4ef2e75-b60b-401b-8ebe-291bdcf405f4" providerId="ADAL" clId="{58DCBF05-2AF7-4E94-A795-2C7B55564F0C}" dt="2023-05-15T17:31:35.420" v="2300" actId="478"/>
          <ac:picMkLst>
            <pc:docMk/>
            <pc:sldMk cId="572455627" sldId="285"/>
            <ac:picMk id="10" creationId="{B7C050A9-9D8E-1F9A-2695-F85933D33FF6}"/>
          </ac:picMkLst>
        </pc:picChg>
      </pc:sldChg>
      <pc:sldChg chg="new del">
        <pc:chgData name="Caroline Prodger" userId="e4ef2e75-b60b-401b-8ebe-291bdcf405f4" providerId="ADAL" clId="{58DCBF05-2AF7-4E94-A795-2C7B55564F0C}" dt="2023-05-15T17:26:24.629" v="1950" actId="2696"/>
        <pc:sldMkLst>
          <pc:docMk/>
          <pc:sldMk cId="3497631578" sldId="285"/>
        </pc:sldMkLst>
      </pc:sldChg>
      <pc:sldChg chg="addSp delSp modSp add mod">
        <pc:chgData name="Caroline Prodger" userId="e4ef2e75-b60b-401b-8ebe-291bdcf405f4" providerId="ADAL" clId="{58DCBF05-2AF7-4E94-A795-2C7B55564F0C}" dt="2023-05-16T17:41:26.118" v="5231" actId="20577"/>
        <pc:sldMkLst>
          <pc:docMk/>
          <pc:sldMk cId="1179789649" sldId="286"/>
        </pc:sldMkLst>
        <pc:spChg chg="mod">
          <ac:chgData name="Caroline Prodger" userId="e4ef2e75-b60b-401b-8ebe-291bdcf405f4" providerId="ADAL" clId="{58DCBF05-2AF7-4E94-A795-2C7B55564F0C}" dt="2023-05-16T11:07:12.461" v="4017" actId="20577"/>
          <ac:spMkLst>
            <pc:docMk/>
            <pc:sldMk cId="1179789649" sldId="286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1:26.118" v="5231" actId="20577"/>
          <ac:spMkLst>
            <pc:docMk/>
            <pc:sldMk cId="1179789649" sldId="286"/>
            <ac:spMk id="3" creationId="{5E77EE7E-8CBF-3E35-3CA2-433E93D4282E}"/>
          </ac:spMkLst>
        </pc:spChg>
        <pc:spChg chg="add del">
          <ac:chgData name="Caroline Prodger" userId="e4ef2e75-b60b-401b-8ebe-291bdcf405f4" providerId="ADAL" clId="{58DCBF05-2AF7-4E94-A795-2C7B55564F0C}" dt="2023-05-16T10:57:32.612" v="3618" actId="478"/>
          <ac:spMkLst>
            <pc:docMk/>
            <pc:sldMk cId="1179789649" sldId="286"/>
            <ac:spMk id="9" creationId="{91EFF8A8-314C-613F-0432-1C0295E428A4}"/>
          </ac:spMkLst>
        </pc:spChg>
      </pc:sldChg>
      <pc:sldChg chg="modSp add mod">
        <pc:chgData name="Caroline Prodger" userId="e4ef2e75-b60b-401b-8ebe-291bdcf405f4" providerId="ADAL" clId="{58DCBF05-2AF7-4E94-A795-2C7B55564F0C}" dt="2023-05-16T17:42:40.815" v="5266" actId="20577"/>
        <pc:sldMkLst>
          <pc:docMk/>
          <pc:sldMk cId="1054872210" sldId="287"/>
        </pc:sldMkLst>
        <pc:spChg chg="mod">
          <ac:chgData name="Caroline Prodger" userId="e4ef2e75-b60b-401b-8ebe-291bdcf405f4" providerId="ADAL" clId="{58DCBF05-2AF7-4E94-A795-2C7B55564F0C}" dt="2023-05-16T11:09:13.029" v="4042" actId="20577"/>
          <ac:spMkLst>
            <pc:docMk/>
            <pc:sldMk cId="1054872210" sldId="287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7:42:40.815" v="5266" actId="20577"/>
          <ac:spMkLst>
            <pc:docMk/>
            <pc:sldMk cId="1054872210" sldId="287"/>
            <ac:spMk id="3" creationId="{5E77EE7E-8CBF-3E35-3CA2-433E93D4282E}"/>
          </ac:spMkLst>
        </pc:spChg>
      </pc:sldChg>
      <pc:sldChg chg="new del">
        <pc:chgData name="Caroline Prodger" userId="e4ef2e75-b60b-401b-8ebe-291bdcf405f4" providerId="ADAL" clId="{58DCBF05-2AF7-4E94-A795-2C7B55564F0C}" dt="2023-05-16T11:15:10.048" v="4435" actId="2696"/>
        <pc:sldMkLst>
          <pc:docMk/>
          <pc:sldMk cId="1877345107" sldId="288"/>
        </pc:sldMkLst>
      </pc:sldChg>
      <pc:sldChg chg="addSp delSp modSp add mod">
        <pc:chgData name="Caroline Prodger" userId="e4ef2e75-b60b-401b-8ebe-291bdcf405f4" providerId="ADAL" clId="{58DCBF05-2AF7-4E94-A795-2C7B55564F0C}" dt="2023-05-16T11:25:14.849" v="4801" actId="20577"/>
        <pc:sldMkLst>
          <pc:docMk/>
          <pc:sldMk cId="2060211144" sldId="288"/>
        </pc:sldMkLst>
        <pc:spChg chg="mod">
          <ac:chgData name="Caroline Prodger" userId="e4ef2e75-b60b-401b-8ebe-291bdcf405f4" providerId="ADAL" clId="{58DCBF05-2AF7-4E94-A795-2C7B55564F0C}" dt="2023-05-16T11:15:20.743" v="4445" actId="20577"/>
          <ac:spMkLst>
            <pc:docMk/>
            <pc:sldMk cId="2060211144" sldId="288"/>
            <ac:spMk id="2" creationId="{E8BB17A9-5F82-84BC-2FFE-66988B672869}"/>
          </ac:spMkLst>
        </pc:spChg>
        <pc:spChg chg="mod">
          <ac:chgData name="Caroline Prodger" userId="e4ef2e75-b60b-401b-8ebe-291bdcf405f4" providerId="ADAL" clId="{58DCBF05-2AF7-4E94-A795-2C7B55564F0C}" dt="2023-05-16T11:25:14.849" v="4801" actId="20577"/>
          <ac:spMkLst>
            <pc:docMk/>
            <pc:sldMk cId="2060211144" sldId="288"/>
            <ac:spMk id="3" creationId="{5E77EE7E-8CBF-3E35-3CA2-433E93D4282E}"/>
          </ac:spMkLst>
        </pc:spChg>
        <pc:picChg chg="add del mod">
          <ac:chgData name="Caroline Prodger" userId="e4ef2e75-b60b-401b-8ebe-291bdcf405f4" providerId="ADAL" clId="{58DCBF05-2AF7-4E94-A795-2C7B55564F0C}" dt="2023-05-16T11:24:25.768" v="4711" actId="478"/>
          <ac:picMkLst>
            <pc:docMk/>
            <pc:sldMk cId="2060211144" sldId="288"/>
            <ac:picMk id="9" creationId="{6BC657E9-25AB-216E-A5B9-B5F46D1FC410}"/>
          </ac:picMkLst>
        </pc:picChg>
        <pc:picChg chg="add mod">
          <ac:chgData name="Caroline Prodger" userId="e4ef2e75-b60b-401b-8ebe-291bdcf405f4" providerId="ADAL" clId="{58DCBF05-2AF7-4E94-A795-2C7B55564F0C}" dt="2023-05-16T11:24:57.719" v="4718" actId="14100"/>
          <ac:picMkLst>
            <pc:docMk/>
            <pc:sldMk cId="2060211144" sldId="288"/>
            <ac:picMk id="11" creationId="{C8CD9A88-DA2A-BF59-35DE-7E2D544C534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2C204-C6DE-469C-9660-21C613680DBE}" type="datetimeFigureOut">
              <a:rPr lang="en-GB" smtClean="0"/>
              <a:t>11/07/2023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BC708-2068-4A56-8791-55BE250209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490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C708-2068-4A56-8791-55BE250209A3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820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0BC708-2068-4A56-8791-55BE250209A3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06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665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11/07/2023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201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11/07/2023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049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21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8700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124923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4.1 Ethical principles and values</a:t>
            </a:r>
          </a:p>
          <a:p>
            <a:pPr eaLnBrk="1" hangingPunct="1"/>
            <a:endParaRPr lang="en-GB" kern="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1: Definitions</a:t>
            </a:r>
          </a:p>
          <a:p>
            <a:pPr eaLnBrk="1" hangingPunct="1"/>
            <a:endParaRPr lang="en-GB" kern="0" dirty="0"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370581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4. Ethics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Transparency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6458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Providing detailed and accurate information to all employees and stakeholders.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Having ethical and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transparent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practices means dealing fairly and honestly with customers, employees and stakeholders to establish trust; to not use any deception to withhold information.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can be particularly important when things go wrong – in an ethical and transparent business it means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owning the problem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coming up with a workable solution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solve it, and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being open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in communications regarding this.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in a suit holding his hands out&#10;&#10;Description automatically generated">
            <a:extLst>
              <a:ext uri="{FF2B5EF4-FFF2-40B4-BE49-F238E27FC236}">
                <a16:creationId xmlns:a16="http://schemas.microsoft.com/office/drawing/2014/main" id="{80B5A764-4B13-0A18-D9D8-0CB2C5D34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573" y="1658733"/>
            <a:ext cx="2403227" cy="159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88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Justice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97357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Ensuring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fairness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in the workplace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rioritising a policy that encourages and rewards diversity and inclusion. Establishing policies and procedures against workplace harassment and abuse.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Treating all employees equally and respecting everyone in the workplace regardless of sexual orientation, religious belief, gender and so 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F6784FEC-19BC-01E7-3829-7EBDCFAEC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840" y="3777678"/>
            <a:ext cx="4678319" cy="218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95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Consent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26150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An individual’s agreement to allow a certain action to take place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For example, a background check, or disclosure of information.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filling out a form&#10;&#10;Description automatically generated">
            <a:extLst>
              <a:ext uri="{FF2B5EF4-FFF2-40B4-BE49-F238E27FC236}">
                <a16:creationId xmlns:a16="http://schemas.microsoft.com/office/drawing/2014/main" id="{CD1A864E-EF2C-34FD-3617-0FFEFCAA4D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25" y="2939648"/>
            <a:ext cx="3694750" cy="246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73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Privacy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7357"/>
            <a:ext cx="4577255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information and data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 accessed, controlled, monitored and protected.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General Data Protection Regulation (GDPR)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is designed to keep data safe according to privacy law, and must be abided by in the workplace.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Hands typing on a computer keyboard&#10;&#10;Description automatically generated">
            <a:extLst>
              <a:ext uri="{FF2B5EF4-FFF2-40B4-BE49-F238E27FC236}">
                <a16:creationId xmlns:a16="http://schemas.microsoft.com/office/drawing/2014/main" id="{4A9A00D8-C55B-3D8F-656A-EF6BF66A8A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077" y="1545738"/>
            <a:ext cx="3514724" cy="234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47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Confidentiality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06391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Information about an individual shouldn’t be shared without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permission of the individual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Employees must avoid any inappropriate sharing of confidential company data such as financial or contractual information.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holding a confidential document&#10;&#10;Description automatically generated">
            <a:extLst>
              <a:ext uri="{FF2B5EF4-FFF2-40B4-BE49-F238E27FC236}">
                <a16:creationId xmlns:a16="http://schemas.microsoft.com/office/drawing/2014/main" id="{D3E0915C-BF46-06BD-8D67-72291AF243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568" y="3220899"/>
            <a:ext cx="3418864" cy="234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5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Failing to act ethically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51411"/>
            <a:ext cx="8218488" cy="4888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Failure to follow ethical principles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may result in: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03E528-4966-E86B-3940-1FF8C3EFBDD2}"/>
              </a:ext>
            </a:extLst>
          </p:cNvPr>
          <p:cNvSpPr txBox="1"/>
          <p:nvPr/>
        </p:nvSpPr>
        <p:spPr>
          <a:xfrm>
            <a:off x="457200" y="2105514"/>
            <a:ext cx="8207376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your job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being prevented from holding a similar/related employment position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imprisonment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unlimited fines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low staff morale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financial losses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business</a:t>
            </a:r>
          </a:p>
          <a:p>
            <a:pPr marL="342900" indent="-342900">
              <a:lnSpc>
                <a:spcPct val="150000"/>
              </a:lnSpc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loss of reputation/trust.</a:t>
            </a:r>
          </a:p>
        </p:txBody>
      </p:sp>
      <p:pic>
        <p:nvPicPr>
          <p:cNvPr id="7" name="Picture 6" descr="A magnifying glass over words&#10;&#10;Description automatically generated">
            <a:extLst>
              <a:ext uri="{FF2B5EF4-FFF2-40B4-BE49-F238E27FC236}">
                <a16:creationId xmlns:a16="http://schemas.microsoft.com/office/drawing/2014/main" id="{81397A73-86DC-1CCB-79AA-F6B292499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687" y="3429000"/>
            <a:ext cx="2927319" cy="219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76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sz="8000" dirty="0">
                <a:cs typeface="Arial" panose="020B0604020202020204" pitchFamily="34" charset="0"/>
              </a:rPr>
              <a:t>In addition to ethics, </a:t>
            </a:r>
            <a:r>
              <a:rPr lang="en-GB" sz="8000" b="1" dirty="0">
                <a:cs typeface="Arial" panose="020B0604020202020204" pitchFamily="34" charset="0"/>
              </a:rPr>
              <a:t>values</a:t>
            </a:r>
            <a:r>
              <a:rPr lang="en-GB" sz="8000" dirty="0">
                <a:cs typeface="Arial" panose="020B0604020202020204" pitchFamily="34" charset="0"/>
              </a:rPr>
              <a:t> can influence how people behave. </a:t>
            </a:r>
            <a:r>
              <a:rPr lang="en-GB" sz="8000" dirty="0">
                <a:solidFill>
                  <a:srgbClr val="111111"/>
                </a:solidFill>
                <a:cs typeface="Arial" panose="020B0604020202020204" pitchFamily="34" charset="0"/>
              </a:rPr>
              <a:t>V</a:t>
            </a:r>
            <a:r>
              <a:rPr lang="en-GB" sz="8000" dirty="0">
                <a:cs typeface="Arial" panose="020B0604020202020204" pitchFamily="34" charset="0"/>
              </a:rPr>
              <a:t>alues</a:t>
            </a:r>
            <a:r>
              <a:rPr lang="en-GB" sz="8000" b="1" dirty="0">
                <a:cs typeface="Arial" panose="020B0604020202020204" pitchFamily="34" charset="0"/>
              </a:rPr>
              <a:t> </a:t>
            </a:r>
            <a:r>
              <a:rPr lang="en-GB" sz="8000" dirty="0">
                <a:cs typeface="Arial" panose="020B0604020202020204" pitchFamily="34" charset="0"/>
              </a:rPr>
              <a:t>are defined as a set of beliefs, </a:t>
            </a:r>
            <a:r>
              <a:rPr lang="en-US" sz="8000" dirty="0">
                <a:solidFill>
                  <a:srgbClr val="111111"/>
                </a:solidFill>
                <a:effectLst/>
              </a:rPr>
              <a:t>principles or ideals that help people to make a judgement about what is important to them.</a:t>
            </a: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effectLst/>
              </a:rPr>
              <a:t>As values are based on beliefs rather than guidelines or rules, they can have an emotional resonance for people. </a:t>
            </a: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Values can vary from person to person and can vary across cultures and backgrounds.</a:t>
            </a:r>
            <a:r>
              <a:rPr lang="en-US" sz="8000" dirty="0">
                <a:solidFill>
                  <a:srgbClr val="111111"/>
                </a:solidFill>
              </a:rPr>
              <a:t> They can therefore cause conflict because not all people hold the same values.</a:t>
            </a:r>
            <a:endParaRPr lang="en-US" sz="80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Companies may prescribe a set of values they wish their employees to adopt (eg sustainability, accountability, integrity), which may be termed 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corporate 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or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 company values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111111"/>
                </a:solidFill>
                <a:cs typeface="Arial" panose="020B0604020202020204" pitchFamily="34" charset="0"/>
              </a:rPr>
              <a:t>  </a:t>
            </a:r>
            <a:endParaRPr lang="en-GB" sz="18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04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Democracy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100" dirty="0">
                <a:cs typeface="Arial" panose="020B0604020202020204" pitchFamily="34" charset="0"/>
              </a:rPr>
              <a:t>A core common value for many people around the globe is </a:t>
            </a:r>
            <a:r>
              <a:rPr lang="en-US" sz="2100" b="1" dirty="0">
                <a:cs typeface="Arial" panose="020B0604020202020204" pitchFamily="34" charset="0"/>
              </a:rPr>
              <a:t>democracy</a:t>
            </a:r>
            <a:r>
              <a:rPr lang="en-US" sz="2100" dirty="0">
                <a:cs typeface="Arial" panose="020B0604020202020204" pitchFamily="34" charset="0"/>
              </a:rPr>
              <a:t>. 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Literally meaning ‘government by the people’, democracy is a system of government </a:t>
            </a:r>
            <a:r>
              <a:rPr lang="en-US" sz="2100" b="0" i="0" dirty="0">
                <a:solidFill>
                  <a:srgbClr val="1A1A1A"/>
                </a:solidFill>
                <a:effectLst/>
              </a:rPr>
              <a:t>in which laws, policies or leadership of a state are directly or indirectly decided by </a:t>
            </a:r>
            <a:r>
              <a:rPr lang="en-US" sz="2100" dirty="0">
                <a:solidFill>
                  <a:srgbClr val="1A1A1A"/>
                </a:solidFill>
              </a:rPr>
              <a:t>its</a:t>
            </a:r>
            <a:r>
              <a:rPr lang="en-US" sz="2100" b="0" i="0" dirty="0">
                <a:solidFill>
                  <a:srgbClr val="1A1A1A"/>
                </a:solidFill>
                <a:effectLst/>
              </a:rPr>
              <a:t> citizens. 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A1A1A"/>
                </a:solidFill>
                <a:cs typeface="Arial" panose="020B0604020202020204" pitchFamily="34" charset="0"/>
              </a:rPr>
              <a:t>In politics, a system </a:t>
            </a: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which gives all eligible adult citizens an equal vote in deciding who governs the country on their behalf in a free, fair election is a democracy.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111111"/>
                </a:solidFill>
                <a:cs typeface="Arial" panose="020B0604020202020204" pitchFamily="34" charset="0"/>
              </a:rPr>
              <a:t>Democratic principles can be applied to other contexts. For example, trade unions voting for union leaders, a work team voting for a representative.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55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 of law and liberty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6838"/>
            <a:ext cx="8218488" cy="4343650"/>
          </a:xfrm>
        </p:spPr>
        <p:txBody>
          <a:bodyPr>
            <a:normAutofit fontScale="25000" lnSpcReduction="20000"/>
          </a:bodyPr>
          <a:lstStyle/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Rule of law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 is a principle that </a:t>
            </a:r>
            <a:r>
              <a:rPr lang="en-US" sz="8000" b="0" i="0" dirty="0">
                <a:solidFill>
                  <a:srgbClr val="202122"/>
                </a:solidFill>
                <a:effectLst/>
              </a:rPr>
              <a:t>all citizens and institutions within a country, state or community are accountable to the same laws, including lawmakers and leaders.</a:t>
            </a:r>
          </a:p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The principle that ‘</a:t>
            </a:r>
            <a:r>
              <a:rPr lang="en-US" sz="8000" b="1" dirty="0">
                <a:solidFill>
                  <a:srgbClr val="111111"/>
                </a:solidFill>
                <a:cs typeface="Arial" panose="020B0604020202020204" pitchFamily="34" charset="0"/>
              </a:rPr>
              <a:t>everyone is equal in the eyes of the law</a:t>
            </a:r>
            <a:r>
              <a:rPr lang="en-US" sz="8000" dirty="0">
                <a:solidFill>
                  <a:srgbClr val="111111"/>
                </a:solidFill>
                <a:cs typeface="Arial" panose="020B0604020202020204" pitchFamily="34" charset="0"/>
              </a:rPr>
              <a:t>’ prevents leaders or those in a position of power from abusing their position.</a:t>
            </a:r>
          </a:p>
          <a:p>
            <a:pPr marL="284400" indent="-284400">
              <a:lnSpc>
                <a:spcPct val="120000"/>
              </a:lnSpc>
              <a:spcBef>
                <a:spcPts val="600"/>
              </a:spcBef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US" sz="8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Individual liberty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is a principle of freedom and a widely shared philosophy in many cultures. </a:t>
            </a:r>
            <a:r>
              <a:rPr lang="en-US" sz="8000" dirty="0">
                <a:solidFill>
                  <a:srgbClr val="202122"/>
                </a:solidFill>
                <a:latin typeface="Arial" panose="020B0604020202020204" pitchFamily="34" charset="0"/>
              </a:rPr>
              <a:t>It is based on the idea of b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eing free from oppression or excessive control by authorities or governments. It i</a:t>
            </a:r>
            <a:r>
              <a:rPr lang="en-US" sz="8000" dirty="0">
                <a:solidFill>
                  <a:srgbClr val="202122"/>
                </a:solidFill>
                <a:latin typeface="Arial" panose="020B0604020202020204" pitchFamily="34" charset="0"/>
              </a:rPr>
              <a:t>ncludes t</a:t>
            </a:r>
            <a:r>
              <a:rPr lang="en-US" sz="8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 right to choose your way of life, faith or political views.</a:t>
            </a:r>
            <a:endParaRPr lang="en-US" sz="80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685800" indent="-6858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sz="4500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4500" dirty="0"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89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Values of respect and tolerance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8764"/>
            <a:ext cx="8218488" cy="4343650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111111"/>
                </a:solidFill>
                <a:effectLst/>
              </a:rPr>
              <a:t>Respect</a:t>
            </a:r>
            <a:r>
              <a:rPr lang="en-US" b="0" i="0" dirty="0">
                <a:solidFill>
                  <a:srgbClr val="111111"/>
                </a:solidFill>
                <a:effectLst/>
              </a:rPr>
              <a:t> means showing regard for the feelings, wishes or rights of other</a:t>
            </a:r>
            <a:r>
              <a:rPr lang="en-US" b="0" i="0" dirty="0">
                <a:solidFill>
                  <a:srgbClr val="111111"/>
                </a:solidFill>
                <a:effectLst/>
                <a:cs typeface="Arial" panose="020B0604020202020204" pitchFamily="34" charset="0"/>
              </a:rPr>
              <a:t>s and t</a:t>
            </a:r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reating everyone equally, with politeness and kindness.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cs typeface="Arial" panose="020B0604020202020204" pitchFamily="34" charset="0"/>
              </a:rPr>
              <a:t>Tolerance</a:t>
            </a:r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 means accepting that people may hold different ideas, opinions or beliefs in a society. In a tolerant society, those who hold different views should not suffer prejudice or harm as a result.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lorful triangle shaped paper with words&#10;&#10;Description automatically generated">
            <a:extLst>
              <a:ext uri="{FF2B5EF4-FFF2-40B4-BE49-F238E27FC236}">
                <a16:creationId xmlns:a16="http://schemas.microsoft.com/office/drawing/2014/main" id="{F304CECE-8EFC-CF41-58FA-A044233F85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665" y="3847178"/>
            <a:ext cx="3059077" cy="213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72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584354"/>
            <a:ext cx="8218488" cy="4660020"/>
          </a:xfrm>
        </p:spPr>
        <p:txBody>
          <a:bodyPr>
            <a:noAutofit/>
          </a:bodyPr>
          <a:lstStyle/>
          <a:p>
            <a:r>
              <a:rPr lang="en-US" dirty="0"/>
              <a:t>By the end of this presentation, learners should be able to: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define what is meant by morals and ethics and explain the ethical principles of honesty, transparency, justice, consent, privacy and confidentiality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provide examples of how ethical principles are applied in the workplace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explain what is meant by the term ‘values’ and give some examples (eg democracy, law, liberty, respect and tolerance).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hand placing blocks on a yellow surface&#10;&#10;Description automatically generated">
            <a:extLst>
              <a:ext uri="{FF2B5EF4-FFF2-40B4-BE49-F238E27FC236}">
                <a16:creationId xmlns:a16="http://schemas.microsoft.com/office/drawing/2014/main" id="{8468E072-402F-E527-EC49-13F8A8B4F6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436" y="4522084"/>
            <a:ext cx="3055127" cy="150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34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586838"/>
            <a:ext cx="4605132" cy="43436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111111"/>
                </a:solidFill>
                <a:cs typeface="Arial" panose="020B0604020202020204" pitchFamily="34" charset="0"/>
              </a:rPr>
              <a:t>How might the shared values of democracy, rule of law, individual liberty, respect and tolerance affect how people behave at work?</a:t>
            </a: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500" dirty="0">
                <a:solidFill>
                  <a:srgbClr val="111111"/>
                </a:solidFill>
                <a:cs typeface="Arial" panose="020B0604020202020204" pitchFamily="34" charset="0"/>
              </a:rPr>
              <a:t>  </a:t>
            </a:r>
            <a:endParaRPr lang="en-GB" sz="45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68C6F0DF-C6AB-40FA-17E6-29F41BA2CC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787" y="1492851"/>
            <a:ext cx="3431987" cy="229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11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  <a:p>
            <a:pPr algn="ctr"/>
            <a:endParaRPr lang="en-GB" sz="6000" b="1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28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Your 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5167423" cy="46600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Clr>
                <a:srgbClr val="3091E8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pairs or small groups, discuss what you understand by morals and ethics.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3091E8"/>
              </a:buClr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Are they the same thing? If not, what is the difference?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A group of people studying at a table&#10;&#10;Description automatically generated with low confidence">
            <a:extLst>
              <a:ext uri="{FF2B5EF4-FFF2-40B4-BE49-F238E27FC236}">
                <a16:creationId xmlns:a16="http://schemas.microsoft.com/office/drawing/2014/main" id="{1CF577D0-8B80-D272-2948-9FAE69CE6A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113" y="1690688"/>
            <a:ext cx="2891576" cy="289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3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Morals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466002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moral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being concerned with the principles or standards of right and wrong behaviour. There are two types of moral principle.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Absolute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moral principles: unchanging and universal morals generally accepted by society.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</a:pP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  	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Example: murder is wrong, respecting people’s property is 	right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Relative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moral principles: based on opinions and circumstances, they change depending on the situation/social culture of the time.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None/>
            </a:pP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  	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Example: it is right to care for our planet and preserve it for 	future generations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Ethics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Ethics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 principles that govern a person’s behaviour or the conducting of an activity. They are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set of moral values that an individual or group uses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decide what they consider is needed to ‘do the right thing’.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the workplace, a business could create 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code of ethics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to ensure all employees adhere to the same principles in their conduct at work.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holding a weight scale&#10;&#10;Description automatically generated">
            <a:extLst>
              <a:ext uri="{FF2B5EF4-FFF2-40B4-BE49-F238E27FC236}">
                <a16:creationId xmlns:a16="http://schemas.microsoft.com/office/drawing/2014/main" id="{87DB6F3E-87D6-0008-8724-AC699F602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02" y="4003365"/>
            <a:ext cx="2890684" cy="192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8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</a:t>
            </a: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65859"/>
            <a:ext cx="8218488" cy="3958630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system of moral principles or rules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determines what is and is not acceptable behaviour.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Moral codes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guide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choices and behaviours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throughout a person’s life and extend beyond the individual to include what is determined to be right and wrong for a community or society at large.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C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oncerned with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rights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responsibilities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use of language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what it means to live an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ethical life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and how people make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moral decisions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GB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3091E8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he </a:t>
            </a:r>
            <a:r>
              <a:rPr lang="en-GB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philosophical study </a:t>
            </a:r>
            <a:r>
              <a:rPr lang="en-GB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of human action and attitudes as right and wrong, good and bad.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37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Ethical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6040"/>
            <a:ext cx="5220107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Being ethical and having strong moral principles is a core value which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many organisations expect in their employees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important to the organisation as it means employees will do the right thing because it’s the right thing to do.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Employers and employees can and should apply ethical principles in the workplace.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with her hands spread out&#10;&#10;Description automatically generated">
            <a:extLst>
              <a:ext uri="{FF2B5EF4-FFF2-40B4-BE49-F238E27FC236}">
                <a16:creationId xmlns:a16="http://schemas.microsoft.com/office/drawing/2014/main" id="{8E4F78CF-1A26-8EC8-9DD9-98025F650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645" y="1382217"/>
            <a:ext cx="3350693" cy="270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28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3488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Applying ethical principles in the workplace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2ED421E-EF54-6093-7423-A0AA70DAFA8B}"/>
              </a:ext>
            </a:extLst>
          </p:cNvPr>
          <p:cNvSpPr/>
          <p:nvPr/>
        </p:nvSpPr>
        <p:spPr>
          <a:xfrm>
            <a:off x="688985" y="1526674"/>
            <a:ext cx="2043470" cy="2056498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Honesty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DCC032E-09B2-C4EF-2C27-97AEBEA0701D}"/>
              </a:ext>
            </a:extLst>
          </p:cNvPr>
          <p:cNvSpPr/>
          <p:nvPr/>
        </p:nvSpPr>
        <p:spPr>
          <a:xfrm>
            <a:off x="3370522" y="1520456"/>
            <a:ext cx="2176180" cy="206271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Transparency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8E81162-B72E-A105-C600-D0F73B1124E2}"/>
              </a:ext>
            </a:extLst>
          </p:cNvPr>
          <p:cNvSpPr/>
          <p:nvPr/>
        </p:nvSpPr>
        <p:spPr>
          <a:xfrm>
            <a:off x="688985" y="3971365"/>
            <a:ext cx="2024677" cy="1986635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Consent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9E1456C-9CFA-3CCE-65ED-A2DC31202DFD}"/>
              </a:ext>
            </a:extLst>
          </p:cNvPr>
          <p:cNvSpPr/>
          <p:nvPr/>
        </p:nvSpPr>
        <p:spPr>
          <a:xfrm>
            <a:off x="6153973" y="1520456"/>
            <a:ext cx="2170053" cy="213683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Justice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2C3B126-76F8-C104-583E-7A7474E8773D}"/>
              </a:ext>
            </a:extLst>
          </p:cNvPr>
          <p:cNvSpPr/>
          <p:nvPr/>
        </p:nvSpPr>
        <p:spPr>
          <a:xfrm>
            <a:off x="3383785" y="3971365"/>
            <a:ext cx="2170054" cy="206271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Privacy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AE50FA7-A9FC-136D-7775-AABD8182B56A}"/>
              </a:ext>
            </a:extLst>
          </p:cNvPr>
          <p:cNvSpPr/>
          <p:nvPr/>
        </p:nvSpPr>
        <p:spPr>
          <a:xfrm>
            <a:off x="6153972" y="3896263"/>
            <a:ext cx="2170053" cy="2136837"/>
          </a:xfrm>
          <a:prstGeom prst="ellipse">
            <a:avLst/>
          </a:prstGeom>
          <a:solidFill>
            <a:srgbClr val="3091E8"/>
          </a:solidFill>
          <a:ln w="19050">
            <a:solidFill>
              <a:srgbClr val="3091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Confidentiality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612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Honesty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90689"/>
            <a:ext cx="8218488" cy="4360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Honesty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means being clear, open and truthful in all forms of communication. Communicating honestly and openly, following organisational rules.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group of people with their hands together&#10;&#10;Description automatically generated">
            <a:extLst>
              <a:ext uri="{FF2B5EF4-FFF2-40B4-BE49-F238E27FC236}">
                <a16:creationId xmlns:a16="http://schemas.microsoft.com/office/drawing/2014/main" id="{A51B70E6-BB00-70F7-3D98-A4901C500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027" y="3350868"/>
            <a:ext cx="4476834" cy="218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4149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4" ma:contentTypeDescription="Create a new document." ma:contentTypeScope="" ma:versionID="804d29ed09ab07cc740424dcfd7cbe62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ad53809b6e44a0fbdc755789623df853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0E2376-F4B5-4DE3-9CCD-9389A7DCF6DC}"/>
</file>

<file path=customXml/itemProps2.xml><?xml version="1.0" encoding="utf-8"?>
<ds:datastoreItem xmlns:ds="http://schemas.openxmlformats.org/officeDocument/2006/customXml" ds:itemID="{DF807082-B794-4967-A61B-B2D8A79C8079}"/>
</file>

<file path=customXml/itemProps3.xml><?xml version="1.0" encoding="utf-8"?>
<ds:datastoreItem xmlns:ds="http://schemas.openxmlformats.org/officeDocument/2006/customXml" ds:itemID="{E4383656-4ECB-4CAE-BDA7-8EE607B56FF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1185</Words>
  <Application>Microsoft Office PowerPoint</Application>
  <PresentationFormat>On-screen Show (4:3)</PresentationFormat>
  <Paragraphs>94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Your turn</vt:lpstr>
      <vt:lpstr>Morals</vt:lpstr>
      <vt:lpstr>Ethics </vt:lpstr>
      <vt:lpstr>Ethics</vt:lpstr>
      <vt:lpstr>Ethical principles</vt:lpstr>
      <vt:lpstr>Applying ethical principles in the workplace</vt:lpstr>
      <vt:lpstr>Honesty</vt:lpstr>
      <vt:lpstr>Transparency</vt:lpstr>
      <vt:lpstr>Justice</vt:lpstr>
      <vt:lpstr>Consent</vt:lpstr>
      <vt:lpstr>Privacy</vt:lpstr>
      <vt:lpstr>Confidentiality</vt:lpstr>
      <vt:lpstr>Failing to act ethically</vt:lpstr>
      <vt:lpstr>Values</vt:lpstr>
      <vt:lpstr>Democracy</vt:lpstr>
      <vt:lpstr>Values of law and liberty</vt:lpstr>
      <vt:lpstr>Values of respect and tolerance</vt:lpstr>
      <vt:lpstr>Your turn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Caroline Howell</cp:lastModifiedBy>
  <cp:revision>7</cp:revision>
  <dcterms:created xsi:type="dcterms:W3CDTF">2023-04-04T06:49:49Z</dcterms:created>
  <dcterms:modified xsi:type="dcterms:W3CDTF">2023-07-11T13:54:55Z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