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331" r:id="rId6"/>
    <p:sldId id="379" r:id="rId7"/>
    <p:sldId id="332" r:id="rId8"/>
    <p:sldId id="513" r:id="rId9"/>
    <p:sldId id="402" r:id="rId10"/>
    <p:sldId id="403" r:id="rId11"/>
    <p:sldId id="521" r:id="rId12"/>
    <p:sldId id="522" r:id="rId13"/>
    <p:sldId id="523" r:id="rId14"/>
    <p:sldId id="524" r:id="rId15"/>
    <p:sldId id="531" r:id="rId16"/>
    <p:sldId id="520" r:id="rId17"/>
    <p:sldId id="368" r:id="rId18"/>
    <p:sldId id="532" r:id="rId19"/>
    <p:sldId id="526" r:id="rId20"/>
    <p:sldId id="536" r:id="rId21"/>
    <p:sldId id="535" r:id="rId22"/>
    <p:sldId id="534" r:id="rId23"/>
    <p:sldId id="533" r:id="rId24"/>
    <p:sldId id="257" r:id="rId25"/>
    <p:sldId id="539" r:id="rId26"/>
    <p:sldId id="540" r:id="rId27"/>
    <p:sldId id="541" r:id="rId28"/>
    <p:sldId id="530"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2A2500-C21F-40C4-B2A6-2CF4FC60238D}" v="10" dt="2023-09-07T11:28:04.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5" autoAdjust="0"/>
    <p:restoredTop sz="86381"/>
  </p:normalViewPr>
  <p:slideViewPr>
    <p:cSldViewPr showGuides="1">
      <p:cViewPr varScale="1">
        <p:scale>
          <a:sx n="71" d="100"/>
          <a:sy n="71" d="100"/>
        </p:scale>
        <p:origin x="1891"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2A2500-C21F-40C4-B2A6-2CF4FC60238D}"/>
    <pc:docChg chg="custSel modSld">
      <pc:chgData name="Caroline Prodger" userId="e4ef2e75-b60b-401b-8ebe-291bdcf405f4" providerId="ADAL" clId="{7B2A2500-C21F-40C4-B2A6-2CF4FC60238D}" dt="2023-09-07T11:28:16.501" v="73" actId="1076"/>
      <pc:docMkLst>
        <pc:docMk/>
      </pc:docMkLst>
      <pc:sldChg chg="modSp mod delCm">
        <pc:chgData name="Caroline Prodger" userId="e4ef2e75-b60b-401b-8ebe-291bdcf405f4" providerId="ADAL" clId="{7B2A2500-C21F-40C4-B2A6-2CF4FC60238D}" dt="2023-09-07T10:39:40.152" v="35" actId="14100"/>
        <pc:sldMkLst>
          <pc:docMk/>
          <pc:sldMk cId="3048543262" sldId="257"/>
        </pc:sldMkLst>
        <pc:picChg chg="mod ord">
          <ac:chgData name="Caroline Prodger" userId="e4ef2e75-b60b-401b-8ebe-291bdcf405f4" providerId="ADAL" clId="{7B2A2500-C21F-40C4-B2A6-2CF4FC60238D}" dt="2023-09-07T10:39:40.152" v="35" actId="14100"/>
          <ac:picMkLst>
            <pc:docMk/>
            <pc:sldMk cId="3048543262" sldId="257"/>
            <ac:picMk id="14" creationId="{3B564AB6-555C-8071-AC38-0F1299C99645}"/>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7B2A2500-C21F-40C4-B2A6-2CF4FC60238D}" dt="2023-09-07T10:37:50.455" v="15"/>
              <pc2:cmMkLst xmlns:pc2="http://schemas.microsoft.com/office/powerpoint/2019/9/main/command">
                <pc:docMk/>
                <pc:sldMk cId="3048543262" sldId="257"/>
                <pc2:cmMk id="{DA8596EF-0251-4461-8560-05D4853E62E0}"/>
              </pc2:cmMkLst>
            </pc226:cmChg>
          </p:ext>
        </pc:extLst>
      </pc:sldChg>
      <pc:sldChg chg="modSp mod">
        <pc:chgData name="Caroline Prodger" userId="e4ef2e75-b60b-401b-8ebe-291bdcf405f4" providerId="ADAL" clId="{7B2A2500-C21F-40C4-B2A6-2CF4FC60238D}" dt="2023-09-07T11:02:57.626" v="37" actId="113"/>
        <pc:sldMkLst>
          <pc:docMk/>
          <pc:sldMk cId="0" sldId="267"/>
        </pc:sldMkLst>
        <pc:spChg chg="mod">
          <ac:chgData name="Caroline Prodger" userId="e4ef2e75-b60b-401b-8ebe-291bdcf405f4" providerId="ADAL" clId="{7B2A2500-C21F-40C4-B2A6-2CF4FC60238D}" dt="2023-09-07T11:02:57.626" v="37" actId="113"/>
          <ac:spMkLst>
            <pc:docMk/>
            <pc:sldMk cId="0" sldId="267"/>
            <ac:spMk id="18434" creationId="{00000000-0000-0000-0000-000000000000}"/>
          </ac:spMkLst>
        </pc:spChg>
      </pc:sldChg>
      <pc:sldChg chg="addSp delSp modSp mod">
        <pc:chgData name="Caroline Prodger" userId="e4ef2e75-b60b-401b-8ebe-291bdcf405f4" providerId="ADAL" clId="{7B2A2500-C21F-40C4-B2A6-2CF4FC60238D}" dt="2023-09-06T23:03:56.545" v="8" actId="1076"/>
        <pc:sldMkLst>
          <pc:docMk/>
          <pc:sldMk cId="0" sldId="332"/>
        </pc:sldMkLst>
        <pc:spChg chg="mod">
          <ac:chgData name="Caroline Prodger" userId="e4ef2e75-b60b-401b-8ebe-291bdcf405f4" providerId="ADAL" clId="{7B2A2500-C21F-40C4-B2A6-2CF4FC60238D}" dt="2023-09-06T23:03:42.977" v="4" actId="14100"/>
          <ac:spMkLst>
            <pc:docMk/>
            <pc:sldMk cId="0" sldId="332"/>
            <ac:spMk id="3" creationId="{00000000-0000-0000-0000-000000000000}"/>
          </ac:spMkLst>
        </pc:spChg>
        <pc:picChg chg="del">
          <ac:chgData name="Caroline Prodger" userId="e4ef2e75-b60b-401b-8ebe-291bdcf405f4" providerId="ADAL" clId="{7B2A2500-C21F-40C4-B2A6-2CF4FC60238D}" dt="2023-09-06T23:01:12.762" v="1" actId="478"/>
          <ac:picMkLst>
            <pc:docMk/>
            <pc:sldMk cId="0" sldId="332"/>
            <ac:picMk id="5" creationId="{00AA8201-01A9-4246-A6BA-690647EE13E1}"/>
          </ac:picMkLst>
        </pc:picChg>
        <pc:picChg chg="add mod">
          <ac:chgData name="Caroline Prodger" userId="e4ef2e75-b60b-401b-8ebe-291bdcf405f4" providerId="ADAL" clId="{7B2A2500-C21F-40C4-B2A6-2CF4FC60238D}" dt="2023-09-06T23:03:56.545" v="8" actId="1076"/>
          <ac:picMkLst>
            <pc:docMk/>
            <pc:sldMk cId="0" sldId="332"/>
            <ac:picMk id="6" creationId="{8073627D-BC96-65B2-45B4-15C6B73C83DB}"/>
          </ac:picMkLst>
        </pc:picChg>
      </pc:sldChg>
      <pc:sldChg chg="addSp delSp modSp mod">
        <pc:chgData name="Caroline Prodger" userId="e4ef2e75-b60b-401b-8ebe-291bdcf405f4" providerId="ADAL" clId="{7B2A2500-C21F-40C4-B2A6-2CF4FC60238D}" dt="2023-09-07T11:26:52.795" v="67" actId="1076"/>
        <pc:sldMkLst>
          <pc:docMk/>
          <pc:sldMk cId="3408070394" sldId="368"/>
        </pc:sldMkLst>
        <pc:picChg chg="del">
          <ac:chgData name="Caroline Prodger" userId="e4ef2e75-b60b-401b-8ebe-291bdcf405f4" providerId="ADAL" clId="{7B2A2500-C21F-40C4-B2A6-2CF4FC60238D}" dt="2023-09-07T11:26:19.643" v="57" actId="478"/>
          <ac:picMkLst>
            <pc:docMk/>
            <pc:sldMk cId="3408070394" sldId="368"/>
            <ac:picMk id="4" creationId="{17708ED0-0E66-6308-52FD-594350FCCC4F}"/>
          </ac:picMkLst>
        </pc:picChg>
        <pc:picChg chg="add mod modCrop">
          <ac:chgData name="Caroline Prodger" userId="e4ef2e75-b60b-401b-8ebe-291bdcf405f4" providerId="ADAL" clId="{7B2A2500-C21F-40C4-B2A6-2CF4FC60238D}" dt="2023-09-07T11:26:52.795" v="67" actId="1076"/>
          <ac:picMkLst>
            <pc:docMk/>
            <pc:sldMk cId="3408070394" sldId="368"/>
            <ac:picMk id="6" creationId="{D901195E-54DC-58B9-DD21-84EC62B6854D}"/>
          </ac:picMkLst>
        </pc:picChg>
      </pc:sldChg>
      <pc:sldChg chg="delSp mod">
        <pc:chgData name="Caroline Prodger" userId="e4ef2e75-b60b-401b-8ebe-291bdcf405f4" providerId="ADAL" clId="{7B2A2500-C21F-40C4-B2A6-2CF4FC60238D}" dt="2023-09-06T23:00:59.686" v="0" actId="478"/>
        <pc:sldMkLst>
          <pc:docMk/>
          <pc:sldMk cId="3299976292" sldId="379"/>
        </pc:sldMkLst>
        <pc:picChg chg="del">
          <ac:chgData name="Caroline Prodger" userId="e4ef2e75-b60b-401b-8ebe-291bdcf405f4" providerId="ADAL" clId="{7B2A2500-C21F-40C4-B2A6-2CF4FC60238D}" dt="2023-09-06T23:00:59.686" v="0" actId="478"/>
          <ac:picMkLst>
            <pc:docMk/>
            <pc:sldMk cId="3299976292" sldId="379"/>
            <ac:picMk id="4" creationId="{CF1357EA-5814-BCA2-964D-0C706232FA05}"/>
          </ac:picMkLst>
        </pc:picChg>
      </pc:sldChg>
      <pc:sldChg chg="addSp delSp modSp mod">
        <pc:chgData name="Caroline Prodger" userId="e4ef2e75-b60b-401b-8ebe-291bdcf405f4" providerId="ADAL" clId="{7B2A2500-C21F-40C4-B2A6-2CF4FC60238D}" dt="2023-09-06T23:05:47.341" v="12" actId="1076"/>
        <pc:sldMkLst>
          <pc:docMk/>
          <pc:sldMk cId="1665516419" sldId="402"/>
        </pc:sldMkLst>
        <pc:picChg chg="add mod">
          <ac:chgData name="Caroline Prodger" userId="e4ef2e75-b60b-401b-8ebe-291bdcf405f4" providerId="ADAL" clId="{7B2A2500-C21F-40C4-B2A6-2CF4FC60238D}" dt="2023-09-06T23:05:47.341" v="12" actId="1076"/>
          <ac:picMkLst>
            <pc:docMk/>
            <pc:sldMk cId="1665516419" sldId="402"/>
            <ac:picMk id="3" creationId="{6BF8EF6E-288F-7DC4-EA66-24485CB4E30C}"/>
          </ac:picMkLst>
        </pc:picChg>
        <pc:picChg chg="del">
          <ac:chgData name="Caroline Prodger" userId="e4ef2e75-b60b-401b-8ebe-291bdcf405f4" providerId="ADAL" clId="{7B2A2500-C21F-40C4-B2A6-2CF4FC60238D}" dt="2023-09-06T23:05:23.111" v="9" actId="478"/>
          <ac:picMkLst>
            <pc:docMk/>
            <pc:sldMk cId="1665516419" sldId="402"/>
            <ac:picMk id="4" creationId="{8B44CC76-63FC-921B-0DCB-86C6B1291C4B}"/>
          </ac:picMkLst>
        </pc:picChg>
      </pc:sldChg>
      <pc:sldChg chg="delSp mod">
        <pc:chgData name="Caroline Prodger" userId="e4ef2e75-b60b-401b-8ebe-291bdcf405f4" providerId="ADAL" clId="{7B2A2500-C21F-40C4-B2A6-2CF4FC60238D}" dt="2023-09-06T23:07:09.050" v="13" actId="478"/>
        <pc:sldMkLst>
          <pc:docMk/>
          <pc:sldMk cId="1398909092" sldId="403"/>
        </pc:sldMkLst>
        <pc:picChg chg="del">
          <ac:chgData name="Caroline Prodger" userId="e4ef2e75-b60b-401b-8ebe-291bdcf405f4" providerId="ADAL" clId="{7B2A2500-C21F-40C4-B2A6-2CF4FC60238D}" dt="2023-09-06T23:07:09.050" v="13" actId="478"/>
          <ac:picMkLst>
            <pc:docMk/>
            <pc:sldMk cId="1398909092" sldId="403"/>
            <ac:picMk id="3" creationId="{01A7D934-3618-A441-7A93-160EECA9976C}"/>
          </ac:picMkLst>
        </pc:picChg>
      </pc:sldChg>
      <pc:sldChg chg="addSp delSp modSp mod">
        <pc:chgData name="Caroline Prodger" userId="e4ef2e75-b60b-401b-8ebe-291bdcf405f4" providerId="ADAL" clId="{7B2A2500-C21F-40C4-B2A6-2CF4FC60238D}" dt="2023-09-07T11:21:23.807" v="40" actId="1076"/>
        <pc:sldMkLst>
          <pc:docMk/>
          <pc:sldMk cId="1296532068" sldId="521"/>
        </pc:sldMkLst>
        <pc:picChg chg="add mod">
          <ac:chgData name="Caroline Prodger" userId="e4ef2e75-b60b-401b-8ebe-291bdcf405f4" providerId="ADAL" clId="{7B2A2500-C21F-40C4-B2A6-2CF4FC60238D}" dt="2023-09-07T11:21:23.807" v="40" actId="1076"/>
          <ac:picMkLst>
            <pc:docMk/>
            <pc:sldMk cId="1296532068" sldId="521"/>
            <ac:picMk id="3" creationId="{8F6CFC12-9BD3-B624-228D-43D2F65D32D4}"/>
          </ac:picMkLst>
        </pc:picChg>
        <pc:picChg chg="del">
          <ac:chgData name="Caroline Prodger" userId="e4ef2e75-b60b-401b-8ebe-291bdcf405f4" providerId="ADAL" clId="{7B2A2500-C21F-40C4-B2A6-2CF4FC60238D}" dt="2023-09-07T09:34:55.613" v="14" actId="478"/>
          <ac:picMkLst>
            <pc:docMk/>
            <pc:sldMk cId="1296532068" sldId="521"/>
            <ac:picMk id="4" creationId="{8B44CC76-63FC-921B-0DCB-86C6B1291C4B}"/>
          </ac:picMkLst>
        </pc:picChg>
      </pc:sldChg>
      <pc:sldChg chg="addSp delSp modSp mod">
        <pc:chgData name="Caroline Prodger" userId="e4ef2e75-b60b-401b-8ebe-291bdcf405f4" providerId="ADAL" clId="{7B2A2500-C21F-40C4-B2A6-2CF4FC60238D}" dt="2023-09-07T11:22:14.158" v="44" actId="1076"/>
        <pc:sldMkLst>
          <pc:docMk/>
          <pc:sldMk cId="1176003874" sldId="522"/>
        </pc:sldMkLst>
        <pc:picChg chg="add mod">
          <ac:chgData name="Caroline Prodger" userId="e4ef2e75-b60b-401b-8ebe-291bdcf405f4" providerId="ADAL" clId="{7B2A2500-C21F-40C4-B2A6-2CF4FC60238D}" dt="2023-09-07T11:22:14.158" v="44" actId="1076"/>
          <ac:picMkLst>
            <pc:docMk/>
            <pc:sldMk cId="1176003874" sldId="522"/>
            <ac:picMk id="3" creationId="{3546FE29-E14D-B000-ACEC-C96B66EF646E}"/>
          </ac:picMkLst>
        </pc:picChg>
        <pc:picChg chg="del">
          <ac:chgData name="Caroline Prodger" userId="e4ef2e75-b60b-401b-8ebe-291bdcf405f4" providerId="ADAL" clId="{7B2A2500-C21F-40C4-B2A6-2CF4FC60238D}" dt="2023-09-07T11:22:01.729" v="41" actId="478"/>
          <ac:picMkLst>
            <pc:docMk/>
            <pc:sldMk cId="1176003874" sldId="522"/>
            <ac:picMk id="4" creationId="{8B44CC76-63FC-921B-0DCB-86C6B1291C4B}"/>
          </ac:picMkLst>
        </pc:picChg>
      </pc:sldChg>
      <pc:sldChg chg="addSp delSp modSp mod">
        <pc:chgData name="Caroline Prodger" userId="e4ef2e75-b60b-401b-8ebe-291bdcf405f4" providerId="ADAL" clId="{7B2A2500-C21F-40C4-B2A6-2CF4FC60238D}" dt="2023-09-07T11:23:36.189" v="50" actId="1076"/>
        <pc:sldMkLst>
          <pc:docMk/>
          <pc:sldMk cId="175764745" sldId="523"/>
        </pc:sldMkLst>
        <pc:picChg chg="add mod">
          <ac:chgData name="Caroline Prodger" userId="e4ef2e75-b60b-401b-8ebe-291bdcf405f4" providerId="ADAL" clId="{7B2A2500-C21F-40C4-B2A6-2CF4FC60238D}" dt="2023-09-07T11:23:36.189" v="50" actId="1076"/>
          <ac:picMkLst>
            <pc:docMk/>
            <pc:sldMk cId="175764745" sldId="523"/>
            <ac:picMk id="3" creationId="{B1876689-7DB0-2397-3F08-C3473889B3C1}"/>
          </ac:picMkLst>
        </pc:picChg>
        <pc:picChg chg="del">
          <ac:chgData name="Caroline Prodger" userId="e4ef2e75-b60b-401b-8ebe-291bdcf405f4" providerId="ADAL" clId="{7B2A2500-C21F-40C4-B2A6-2CF4FC60238D}" dt="2023-09-07T11:23:21.155" v="45" actId="478"/>
          <ac:picMkLst>
            <pc:docMk/>
            <pc:sldMk cId="175764745" sldId="523"/>
            <ac:picMk id="4" creationId="{8B44CC76-63FC-921B-0DCB-86C6B1291C4B}"/>
          </ac:picMkLst>
        </pc:picChg>
      </pc:sldChg>
      <pc:sldChg chg="addSp delSp modSp mod">
        <pc:chgData name="Caroline Prodger" userId="e4ef2e75-b60b-401b-8ebe-291bdcf405f4" providerId="ADAL" clId="{7B2A2500-C21F-40C4-B2A6-2CF4FC60238D}" dt="2023-09-07T11:24:57.294" v="55" actId="1076"/>
        <pc:sldMkLst>
          <pc:docMk/>
          <pc:sldMk cId="3162334020" sldId="524"/>
        </pc:sldMkLst>
        <pc:picChg chg="add mod">
          <ac:chgData name="Caroline Prodger" userId="e4ef2e75-b60b-401b-8ebe-291bdcf405f4" providerId="ADAL" clId="{7B2A2500-C21F-40C4-B2A6-2CF4FC60238D}" dt="2023-09-07T11:24:57.294" v="55" actId="1076"/>
          <ac:picMkLst>
            <pc:docMk/>
            <pc:sldMk cId="3162334020" sldId="524"/>
            <ac:picMk id="3" creationId="{E86EDE1E-575B-CAE8-4A75-8EC418D323F9}"/>
          </ac:picMkLst>
        </pc:picChg>
        <pc:picChg chg="del">
          <ac:chgData name="Caroline Prodger" userId="e4ef2e75-b60b-401b-8ebe-291bdcf405f4" providerId="ADAL" clId="{7B2A2500-C21F-40C4-B2A6-2CF4FC60238D}" dt="2023-09-07T11:23:42.688" v="51" actId="478"/>
          <ac:picMkLst>
            <pc:docMk/>
            <pc:sldMk cId="3162334020" sldId="524"/>
            <ac:picMk id="4" creationId="{8B44CC76-63FC-921B-0DCB-86C6B1291C4B}"/>
          </ac:picMkLst>
        </pc:picChg>
      </pc:sldChg>
      <pc:sldChg chg="addSp delSp modSp mod">
        <pc:chgData name="Caroline Prodger" userId="e4ef2e75-b60b-401b-8ebe-291bdcf405f4" providerId="ADAL" clId="{7B2A2500-C21F-40C4-B2A6-2CF4FC60238D}" dt="2023-09-07T11:28:16.501" v="73" actId="1076"/>
        <pc:sldMkLst>
          <pc:docMk/>
          <pc:sldMk cId="48357524" sldId="530"/>
        </pc:sldMkLst>
        <pc:picChg chg="del">
          <ac:chgData name="Caroline Prodger" userId="e4ef2e75-b60b-401b-8ebe-291bdcf405f4" providerId="ADAL" clId="{7B2A2500-C21F-40C4-B2A6-2CF4FC60238D}" dt="2023-09-07T11:27:08.041" v="68" actId="478"/>
          <ac:picMkLst>
            <pc:docMk/>
            <pc:sldMk cId="48357524" sldId="530"/>
            <ac:picMk id="4" creationId="{17708ED0-0E66-6308-52FD-594350FCCC4F}"/>
          </ac:picMkLst>
        </pc:picChg>
        <pc:picChg chg="add mod">
          <ac:chgData name="Caroline Prodger" userId="e4ef2e75-b60b-401b-8ebe-291bdcf405f4" providerId="ADAL" clId="{7B2A2500-C21F-40C4-B2A6-2CF4FC60238D}" dt="2023-09-07T11:28:16.501" v="73" actId="1076"/>
          <ac:picMkLst>
            <pc:docMk/>
            <pc:sldMk cId="48357524" sldId="530"/>
            <ac:picMk id="6" creationId="{CF32A531-427E-F187-56B3-E4FF5C5DE892}"/>
          </ac:picMkLst>
        </pc:picChg>
      </pc:sldChg>
      <pc:sldChg chg="delSp mod">
        <pc:chgData name="Caroline Prodger" userId="e4ef2e75-b60b-401b-8ebe-291bdcf405f4" providerId="ADAL" clId="{7B2A2500-C21F-40C4-B2A6-2CF4FC60238D}" dt="2023-09-07T11:25:03.388" v="56" actId="478"/>
        <pc:sldMkLst>
          <pc:docMk/>
          <pc:sldMk cId="1990207922" sldId="531"/>
        </pc:sldMkLst>
        <pc:picChg chg="del">
          <ac:chgData name="Caroline Prodger" userId="e4ef2e75-b60b-401b-8ebe-291bdcf405f4" providerId="ADAL" clId="{7B2A2500-C21F-40C4-B2A6-2CF4FC60238D}" dt="2023-09-07T11:25:03.388" v="56" actId="478"/>
          <ac:picMkLst>
            <pc:docMk/>
            <pc:sldMk cId="1990207922" sldId="531"/>
            <ac:picMk id="4" creationId="{8B44CC76-63FC-921B-0DCB-86C6B1291C4B}"/>
          </ac:picMkLst>
        </pc:picChg>
      </pc:sldChg>
      <pc:sldChg chg="modSp mod">
        <pc:chgData name="Caroline Prodger" userId="e4ef2e75-b60b-401b-8ebe-291bdcf405f4" providerId="ADAL" clId="{7B2A2500-C21F-40C4-B2A6-2CF4FC60238D}" dt="2023-09-07T10:39:19.561" v="31" actId="167"/>
        <pc:sldMkLst>
          <pc:docMk/>
          <pc:sldMk cId="1006310960" sldId="533"/>
        </pc:sldMkLst>
        <pc:picChg chg="mod ord">
          <ac:chgData name="Caroline Prodger" userId="e4ef2e75-b60b-401b-8ebe-291bdcf405f4" providerId="ADAL" clId="{7B2A2500-C21F-40C4-B2A6-2CF4FC60238D}" dt="2023-09-07T10:39:19.561" v="31" actId="167"/>
          <ac:picMkLst>
            <pc:docMk/>
            <pc:sldMk cId="1006310960" sldId="533"/>
            <ac:picMk id="10" creationId="{D66C0DC2-BB74-DE50-2D24-7828447E7DE1}"/>
          </ac:picMkLst>
        </pc:picChg>
      </pc:sldChg>
      <pc:sldChg chg="modSp mod">
        <pc:chgData name="Caroline Prodger" userId="e4ef2e75-b60b-401b-8ebe-291bdcf405f4" providerId="ADAL" clId="{7B2A2500-C21F-40C4-B2A6-2CF4FC60238D}" dt="2023-09-07T10:38:40.981" v="24" actId="14100"/>
        <pc:sldMkLst>
          <pc:docMk/>
          <pc:sldMk cId="2745478456" sldId="534"/>
        </pc:sldMkLst>
        <pc:picChg chg="mod">
          <ac:chgData name="Caroline Prodger" userId="e4ef2e75-b60b-401b-8ebe-291bdcf405f4" providerId="ADAL" clId="{7B2A2500-C21F-40C4-B2A6-2CF4FC60238D}" dt="2023-09-07T10:38:40.981" v="24" actId="14100"/>
          <ac:picMkLst>
            <pc:docMk/>
            <pc:sldMk cId="2745478456" sldId="534"/>
            <ac:picMk id="6" creationId="{4CB3A2F6-CCFB-D10C-73D4-CC28217D194B}"/>
          </ac:picMkLst>
        </pc:picChg>
      </pc:sldChg>
      <pc:sldChg chg="modSp mod">
        <pc:chgData name="Caroline Prodger" userId="e4ef2e75-b60b-401b-8ebe-291bdcf405f4" providerId="ADAL" clId="{7B2A2500-C21F-40C4-B2A6-2CF4FC60238D}" dt="2023-09-07T10:38:06.583" v="18" actId="14100"/>
        <pc:sldMkLst>
          <pc:docMk/>
          <pc:sldMk cId="4283270798" sldId="535"/>
        </pc:sldMkLst>
        <pc:spChg chg="mod">
          <ac:chgData name="Caroline Prodger" userId="e4ef2e75-b60b-401b-8ebe-291bdcf405f4" providerId="ADAL" clId="{7B2A2500-C21F-40C4-B2A6-2CF4FC60238D}" dt="2023-09-07T10:38:02.858" v="17" actId="14100"/>
          <ac:spMkLst>
            <pc:docMk/>
            <pc:sldMk cId="4283270798" sldId="535"/>
            <ac:spMk id="3" creationId="{2B2DC7EE-0A96-95BF-7FA9-6368E2BE8EC6}"/>
          </ac:spMkLst>
        </pc:spChg>
        <pc:picChg chg="mod">
          <ac:chgData name="Caroline Prodger" userId="e4ef2e75-b60b-401b-8ebe-291bdcf405f4" providerId="ADAL" clId="{7B2A2500-C21F-40C4-B2A6-2CF4FC60238D}" dt="2023-09-07T10:38:06.583" v="18" actId="14100"/>
          <ac:picMkLst>
            <pc:docMk/>
            <pc:sldMk cId="4283270798" sldId="535"/>
            <ac:picMk id="10" creationId="{DCC5FA5D-25B1-80F6-D0B4-64508DDF41DE}"/>
          </ac:picMkLst>
        </pc:picChg>
      </pc:sldChg>
      <pc:sldChg chg="modSp mod">
        <pc:chgData name="Caroline Prodger" userId="e4ef2e75-b60b-401b-8ebe-291bdcf405f4" providerId="ADAL" clId="{7B2A2500-C21F-40C4-B2A6-2CF4FC60238D}" dt="2023-09-07T10:38:30.628" v="23" actId="14100"/>
        <pc:sldMkLst>
          <pc:docMk/>
          <pc:sldMk cId="3598470601" sldId="536"/>
        </pc:sldMkLst>
        <pc:spChg chg="mod">
          <ac:chgData name="Caroline Prodger" userId="e4ef2e75-b60b-401b-8ebe-291bdcf405f4" providerId="ADAL" clId="{7B2A2500-C21F-40C4-B2A6-2CF4FC60238D}" dt="2023-09-07T10:38:20.777" v="20" actId="14100"/>
          <ac:spMkLst>
            <pc:docMk/>
            <pc:sldMk cId="3598470601" sldId="536"/>
            <ac:spMk id="3" creationId="{2B2DC7EE-0A96-95BF-7FA9-6368E2BE8EC6}"/>
          </ac:spMkLst>
        </pc:spChg>
        <pc:picChg chg="mod">
          <ac:chgData name="Caroline Prodger" userId="e4ef2e75-b60b-401b-8ebe-291bdcf405f4" providerId="ADAL" clId="{7B2A2500-C21F-40C4-B2A6-2CF4FC60238D}" dt="2023-09-07T10:38:30.628" v="23" actId="14100"/>
          <ac:picMkLst>
            <pc:docMk/>
            <pc:sldMk cId="3598470601" sldId="536"/>
            <ac:picMk id="13" creationId="{6AB18563-2140-3977-2825-96638BC9A980}"/>
          </ac:picMkLst>
        </pc:picChg>
      </pc:sldChg>
    </pc:docChg>
  </pc:docChgLst>
  <pc:docChgLst>
    <pc:chgData name="Aidan Gill" userId="4c4c45df-46bd-4f72-99d7-b75b1ee2b5e7" providerId="ADAL" clId="{EB247AAF-C2B2-0D41-92A9-9727C9D678FA}"/>
    <pc:docChg chg="undo custSel modSld modMainMaster">
      <pc:chgData name="Aidan Gill" userId="4c4c45df-46bd-4f72-99d7-b75b1ee2b5e7" providerId="ADAL" clId="{EB247AAF-C2B2-0D41-92A9-9727C9D678FA}" dt="2023-08-31T12:02:09.207" v="1143" actId="20577"/>
      <pc:docMkLst>
        <pc:docMk/>
      </pc:docMkLst>
      <pc:sldChg chg="modSp mod">
        <pc:chgData name="Aidan Gill" userId="4c4c45df-46bd-4f72-99d7-b75b1ee2b5e7" providerId="ADAL" clId="{EB247AAF-C2B2-0D41-92A9-9727C9D678FA}" dt="2023-08-29T08:10:37.505" v="2" actId="207"/>
        <pc:sldMkLst>
          <pc:docMk/>
          <pc:sldMk cId="0" sldId="256"/>
        </pc:sldMkLst>
        <pc:spChg chg="mod">
          <ac:chgData name="Aidan Gill" userId="4c4c45df-46bd-4f72-99d7-b75b1ee2b5e7" providerId="ADAL" clId="{EB247AAF-C2B2-0D41-92A9-9727C9D678FA}" dt="2023-08-29T08:10:37.505" v="2" actId="207"/>
          <ac:spMkLst>
            <pc:docMk/>
            <pc:sldMk cId="0" sldId="256"/>
            <ac:spMk id="2053" creationId="{00000000-0000-0000-0000-000000000000}"/>
          </ac:spMkLst>
        </pc:spChg>
      </pc:sldChg>
      <pc:sldChg chg="modSp mod">
        <pc:chgData name="Aidan Gill" userId="4c4c45df-46bd-4f72-99d7-b75b1ee2b5e7" providerId="ADAL" clId="{EB247AAF-C2B2-0D41-92A9-9727C9D678FA}" dt="2023-08-29T10:21:58.061" v="924" actId="14100"/>
        <pc:sldMkLst>
          <pc:docMk/>
          <pc:sldMk cId="3048543262" sldId="257"/>
        </pc:sldMkLst>
        <pc:spChg chg="mod">
          <ac:chgData name="Aidan Gill" userId="4c4c45df-46bd-4f72-99d7-b75b1ee2b5e7" providerId="ADAL" clId="{EB247AAF-C2B2-0D41-92A9-9727C9D678FA}" dt="2023-08-29T10:09:34.133" v="908" actId="20577"/>
          <ac:spMkLst>
            <pc:docMk/>
            <pc:sldMk cId="3048543262" sldId="257"/>
            <ac:spMk id="2" creationId="{62414C75-2C8E-3E45-E72D-47DF69554B06}"/>
          </ac:spMkLst>
        </pc:spChg>
        <pc:spChg chg="mod">
          <ac:chgData name="Aidan Gill" userId="4c4c45df-46bd-4f72-99d7-b75b1ee2b5e7" providerId="ADAL" clId="{EB247AAF-C2B2-0D41-92A9-9727C9D678FA}" dt="2023-08-29T10:21:58.061" v="924" actId="14100"/>
          <ac:spMkLst>
            <pc:docMk/>
            <pc:sldMk cId="3048543262" sldId="257"/>
            <ac:spMk id="3" creationId="{2B2DC7EE-0A96-95BF-7FA9-6368E2BE8EC6}"/>
          </ac:spMkLst>
        </pc:spChg>
      </pc:sldChg>
      <pc:sldChg chg="modSp mod">
        <pc:chgData name="Aidan Gill" userId="4c4c45df-46bd-4f72-99d7-b75b1ee2b5e7" providerId="ADAL" clId="{EB247AAF-C2B2-0D41-92A9-9727C9D678FA}" dt="2023-08-29T10:37:20.436" v="1131" actId="113"/>
        <pc:sldMkLst>
          <pc:docMk/>
          <pc:sldMk cId="0" sldId="267"/>
        </pc:sldMkLst>
        <pc:spChg chg="mod">
          <ac:chgData name="Aidan Gill" userId="4c4c45df-46bd-4f72-99d7-b75b1ee2b5e7" providerId="ADAL" clId="{EB247AAF-C2B2-0D41-92A9-9727C9D678FA}" dt="2023-08-29T10:37:20.436" v="1131" actId="113"/>
          <ac:spMkLst>
            <pc:docMk/>
            <pc:sldMk cId="0" sldId="267"/>
            <ac:spMk id="18434" creationId="{00000000-0000-0000-0000-000000000000}"/>
          </ac:spMkLst>
        </pc:spChg>
      </pc:sldChg>
      <pc:sldChg chg="modSp mod">
        <pc:chgData name="Aidan Gill" userId="4c4c45df-46bd-4f72-99d7-b75b1ee2b5e7" providerId="ADAL" clId="{EB247AAF-C2B2-0D41-92A9-9727C9D678FA}" dt="2023-08-29T08:11:41.131" v="41" actId="948"/>
        <pc:sldMkLst>
          <pc:docMk/>
          <pc:sldMk cId="0" sldId="331"/>
        </pc:sldMkLst>
        <pc:spChg chg="mod">
          <ac:chgData name="Aidan Gill" userId="4c4c45df-46bd-4f72-99d7-b75b1ee2b5e7" providerId="ADAL" clId="{EB247AAF-C2B2-0D41-92A9-9727C9D678FA}" dt="2023-08-29T08:10:42.720" v="12" actId="20577"/>
          <ac:spMkLst>
            <pc:docMk/>
            <pc:sldMk cId="0" sldId="331"/>
            <ac:spMk id="2" creationId="{00000000-0000-0000-0000-000000000000}"/>
          </ac:spMkLst>
        </pc:spChg>
        <pc:spChg chg="mod">
          <ac:chgData name="Aidan Gill" userId="4c4c45df-46bd-4f72-99d7-b75b1ee2b5e7" providerId="ADAL" clId="{EB247AAF-C2B2-0D41-92A9-9727C9D678FA}" dt="2023-08-29T08:11:41.131" v="41" actId="948"/>
          <ac:spMkLst>
            <pc:docMk/>
            <pc:sldMk cId="0" sldId="331"/>
            <ac:spMk id="3" creationId="{00000000-0000-0000-0000-000000000000}"/>
          </ac:spMkLst>
        </pc:spChg>
      </pc:sldChg>
      <pc:sldChg chg="modSp mod">
        <pc:chgData name="Aidan Gill" userId="4c4c45df-46bd-4f72-99d7-b75b1ee2b5e7" providerId="ADAL" clId="{EB247AAF-C2B2-0D41-92A9-9727C9D678FA}" dt="2023-08-29T08:18:01.904" v="138" actId="1076"/>
        <pc:sldMkLst>
          <pc:docMk/>
          <pc:sldMk cId="0" sldId="332"/>
        </pc:sldMkLst>
        <pc:spChg chg="mod">
          <ac:chgData name="Aidan Gill" userId="4c4c45df-46bd-4f72-99d7-b75b1ee2b5e7" providerId="ADAL" clId="{EB247AAF-C2B2-0D41-92A9-9727C9D678FA}" dt="2023-08-29T08:17:45.392" v="135" actId="948"/>
          <ac:spMkLst>
            <pc:docMk/>
            <pc:sldMk cId="0" sldId="332"/>
            <ac:spMk id="3" creationId="{00000000-0000-0000-0000-000000000000}"/>
          </ac:spMkLst>
        </pc:spChg>
        <pc:picChg chg="mod">
          <ac:chgData name="Aidan Gill" userId="4c4c45df-46bd-4f72-99d7-b75b1ee2b5e7" providerId="ADAL" clId="{EB247AAF-C2B2-0D41-92A9-9727C9D678FA}" dt="2023-08-29T08:18:01.904" v="138" actId="1076"/>
          <ac:picMkLst>
            <pc:docMk/>
            <pc:sldMk cId="0" sldId="332"/>
            <ac:picMk id="5" creationId="{00AA8201-01A9-4246-A6BA-690647EE13E1}"/>
          </ac:picMkLst>
        </pc:picChg>
      </pc:sldChg>
      <pc:sldChg chg="modSp mod">
        <pc:chgData name="Aidan Gill" userId="4c4c45df-46bd-4f72-99d7-b75b1ee2b5e7" providerId="ADAL" clId="{EB247AAF-C2B2-0D41-92A9-9727C9D678FA}" dt="2023-08-29T09:58:12.677" v="774" actId="20577"/>
        <pc:sldMkLst>
          <pc:docMk/>
          <pc:sldMk cId="3408070394" sldId="368"/>
        </pc:sldMkLst>
        <pc:spChg chg="mod">
          <ac:chgData name="Aidan Gill" userId="4c4c45df-46bd-4f72-99d7-b75b1ee2b5e7" providerId="ADAL" clId="{EB247AAF-C2B2-0D41-92A9-9727C9D678FA}" dt="2023-08-29T09:58:12.677" v="774" actId="20577"/>
          <ac:spMkLst>
            <pc:docMk/>
            <pc:sldMk cId="3408070394" sldId="368"/>
            <ac:spMk id="2" creationId="{00000000-0000-0000-0000-000000000000}"/>
          </ac:spMkLst>
        </pc:spChg>
        <pc:spChg chg="mod">
          <ac:chgData name="Aidan Gill" userId="4c4c45df-46bd-4f72-99d7-b75b1ee2b5e7" providerId="ADAL" clId="{EB247AAF-C2B2-0D41-92A9-9727C9D678FA}" dt="2023-08-29T09:51:37.326" v="761"/>
          <ac:spMkLst>
            <pc:docMk/>
            <pc:sldMk cId="3408070394" sldId="368"/>
            <ac:spMk id="3" creationId="{00000000-0000-0000-0000-000000000000}"/>
          </ac:spMkLst>
        </pc:spChg>
        <pc:picChg chg="mod">
          <ac:chgData name="Aidan Gill" userId="4c4c45df-46bd-4f72-99d7-b75b1ee2b5e7" providerId="ADAL" clId="{EB247AAF-C2B2-0D41-92A9-9727C9D678FA}" dt="2023-08-29T09:50:39.999" v="755" actId="1076"/>
          <ac:picMkLst>
            <pc:docMk/>
            <pc:sldMk cId="3408070394" sldId="368"/>
            <ac:picMk id="4" creationId="{17708ED0-0E66-6308-52FD-594350FCCC4F}"/>
          </ac:picMkLst>
        </pc:picChg>
      </pc:sldChg>
      <pc:sldChg chg="modSp mod">
        <pc:chgData name="Aidan Gill" userId="4c4c45df-46bd-4f72-99d7-b75b1ee2b5e7" providerId="ADAL" clId="{EB247AAF-C2B2-0D41-92A9-9727C9D678FA}" dt="2023-08-31T12:01:45.809" v="1135" actId="20577"/>
        <pc:sldMkLst>
          <pc:docMk/>
          <pc:sldMk cId="3299976292" sldId="379"/>
        </pc:sldMkLst>
        <pc:spChg chg="mod">
          <ac:chgData name="Aidan Gill" userId="4c4c45df-46bd-4f72-99d7-b75b1ee2b5e7" providerId="ADAL" clId="{EB247AAF-C2B2-0D41-92A9-9727C9D678FA}" dt="2023-08-31T12:01:45.809" v="1135" actId="20577"/>
          <ac:spMkLst>
            <pc:docMk/>
            <pc:sldMk cId="3299976292" sldId="379"/>
            <ac:spMk id="3075" creationId="{00000000-0000-0000-0000-000000000000}"/>
          </ac:spMkLst>
        </pc:spChg>
        <pc:picChg chg="mod">
          <ac:chgData name="Aidan Gill" userId="4c4c45df-46bd-4f72-99d7-b75b1ee2b5e7" providerId="ADAL" clId="{EB247AAF-C2B2-0D41-92A9-9727C9D678FA}" dt="2023-08-29T08:14:38.908" v="98" actId="1076"/>
          <ac:picMkLst>
            <pc:docMk/>
            <pc:sldMk cId="3299976292" sldId="379"/>
            <ac:picMk id="4" creationId="{CF1357EA-5814-BCA2-964D-0C706232FA05}"/>
          </ac:picMkLst>
        </pc:picChg>
      </pc:sldChg>
      <pc:sldChg chg="modSp mod">
        <pc:chgData name="Aidan Gill" userId="4c4c45df-46bd-4f72-99d7-b75b1ee2b5e7" providerId="ADAL" clId="{EB247AAF-C2B2-0D41-92A9-9727C9D678FA}" dt="2023-08-31T12:01:59.008" v="1139" actId="20577"/>
        <pc:sldMkLst>
          <pc:docMk/>
          <pc:sldMk cId="1665516419" sldId="402"/>
        </pc:sldMkLst>
        <pc:spChg chg="mod">
          <ac:chgData name="Aidan Gill" userId="4c4c45df-46bd-4f72-99d7-b75b1ee2b5e7" providerId="ADAL" clId="{EB247AAF-C2B2-0D41-92A9-9727C9D678FA}" dt="2023-08-31T12:01:59.008" v="1139" actId="20577"/>
          <ac:spMkLst>
            <pc:docMk/>
            <pc:sldMk cId="1665516419" sldId="402"/>
            <ac:spMk id="3075" creationId="{00000000-0000-0000-0000-000000000000}"/>
          </ac:spMkLst>
        </pc:spChg>
        <pc:picChg chg="mod">
          <ac:chgData name="Aidan Gill" userId="4c4c45df-46bd-4f72-99d7-b75b1ee2b5e7" providerId="ADAL" clId="{EB247AAF-C2B2-0D41-92A9-9727C9D678FA}" dt="2023-08-29T08:21:56.758" v="226" actId="1076"/>
          <ac:picMkLst>
            <pc:docMk/>
            <pc:sldMk cId="1665516419" sldId="402"/>
            <ac:picMk id="4" creationId="{8B44CC76-63FC-921B-0DCB-86C6B1291C4B}"/>
          </ac:picMkLst>
        </pc:picChg>
      </pc:sldChg>
      <pc:sldChg chg="modSp mod">
        <pc:chgData name="Aidan Gill" userId="4c4c45df-46bd-4f72-99d7-b75b1ee2b5e7" providerId="ADAL" clId="{EB247AAF-C2B2-0D41-92A9-9727C9D678FA}" dt="2023-08-29T08:26:10.940" v="329" actId="1076"/>
        <pc:sldMkLst>
          <pc:docMk/>
          <pc:sldMk cId="1398909092" sldId="403"/>
        </pc:sldMkLst>
        <pc:spChg chg="mod">
          <ac:chgData name="Aidan Gill" userId="4c4c45df-46bd-4f72-99d7-b75b1ee2b5e7" providerId="ADAL" clId="{EB247AAF-C2B2-0D41-92A9-9727C9D678FA}" dt="2023-08-29T08:22:08.153" v="227" actId="20577"/>
          <ac:spMkLst>
            <pc:docMk/>
            <pc:sldMk cId="1398909092" sldId="403"/>
            <ac:spMk id="5122" creationId="{00000000-0000-0000-0000-000000000000}"/>
          </ac:spMkLst>
        </pc:spChg>
        <pc:spChg chg="mod">
          <ac:chgData name="Aidan Gill" userId="4c4c45df-46bd-4f72-99d7-b75b1ee2b5e7" providerId="ADAL" clId="{EB247AAF-C2B2-0D41-92A9-9727C9D678FA}" dt="2023-08-29T08:26:00.231" v="328" actId="20577"/>
          <ac:spMkLst>
            <pc:docMk/>
            <pc:sldMk cId="1398909092" sldId="403"/>
            <ac:spMk id="5123" creationId="{00000000-0000-0000-0000-000000000000}"/>
          </ac:spMkLst>
        </pc:spChg>
        <pc:picChg chg="mod">
          <ac:chgData name="Aidan Gill" userId="4c4c45df-46bd-4f72-99d7-b75b1ee2b5e7" providerId="ADAL" clId="{EB247AAF-C2B2-0D41-92A9-9727C9D678FA}" dt="2023-08-29T08:26:10.940" v="329" actId="1076"/>
          <ac:picMkLst>
            <pc:docMk/>
            <pc:sldMk cId="1398909092" sldId="403"/>
            <ac:picMk id="3" creationId="{01A7D934-3618-A441-7A93-160EECA9976C}"/>
          </ac:picMkLst>
        </pc:picChg>
      </pc:sldChg>
      <pc:sldChg chg="modSp mod">
        <pc:chgData name="Aidan Gill" userId="4c4c45df-46bd-4f72-99d7-b75b1ee2b5e7" providerId="ADAL" clId="{EB247AAF-C2B2-0D41-92A9-9727C9D678FA}" dt="2023-08-29T08:19:22.071" v="169" actId="20577"/>
        <pc:sldMkLst>
          <pc:docMk/>
          <pc:sldMk cId="3018370225" sldId="513"/>
        </pc:sldMkLst>
        <pc:graphicFrameChg chg="modGraphic">
          <ac:chgData name="Aidan Gill" userId="4c4c45df-46bd-4f72-99d7-b75b1ee2b5e7" providerId="ADAL" clId="{EB247AAF-C2B2-0D41-92A9-9727C9D678FA}" dt="2023-08-29T08:19:22.071" v="169" actId="20577"/>
          <ac:graphicFrameMkLst>
            <pc:docMk/>
            <pc:sldMk cId="3018370225" sldId="513"/>
            <ac:graphicFrameMk id="4" creationId="{A8C5BE50-ABB0-4FFE-87A2-59150D1A8C18}"/>
          </ac:graphicFrameMkLst>
        </pc:graphicFrameChg>
      </pc:sldChg>
      <pc:sldChg chg="modSp mod">
        <pc:chgData name="Aidan Gill" userId="4c4c45df-46bd-4f72-99d7-b75b1ee2b5e7" providerId="ADAL" clId="{EB247AAF-C2B2-0D41-92A9-9727C9D678FA}" dt="2023-08-29T09:47:42.301" v="720" actId="120"/>
        <pc:sldMkLst>
          <pc:docMk/>
          <pc:sldMk cId="2236597342" sldId="520"/>
        </pc:sldMkLst>
        <pc:spChg chg="mod">
          <ac:chgData name="Aidan Gill" userId="4c4c45df-46bd-4f72-99d7-b75b1ee2b5e7" providerId="ADAL" clId="{EB247AAF-C2B2-0D41-92A9-9727C9D678FA}" dt="2023-08-29T09:46:03.516" v="698" actId="20577"/>
          <ac:spMkLst>
            <pc:docMk/>
            <pc:sldMk cId="2236597342" sldId="520"/>
            <ac:spMk id="2" creationId="{00000000-0000-0000-0000-000000000000}"/>
          </ac:spMkLst>
        </pc:spChg>
        <pc:spChg chg="mod">
          <ac:chgData name="Aidan Gill" userId="4c4c45df-46bd-4f72-99d7-b75b1ee2b5e7" providerId="ADAL" clId="{EB247AAF-C2B2-0D41-92A9-9727C9D678FA}" dt="2023-08-29T09:47:34.114" v="719" actId="1076"/>
          <ac:spMkLst>
            <pc:docMk/>
            <pc:sldMk cId="2236597342" sldId="520"/>
            <ac:spMk id="6" creationId="{FB31CE47-87AA-27A5-A5CC-E22E723581FE}"/>
          </ac:spMkLst>
        </pc:spChg>
        <pc:graphicFrameChg chg="modGraphic">
          <ac:chgData name="Aidan Gill" userId="4c4c45df-46bd-4f72-99d7-b75b1ee2b5e7" providerId="ADAL" clId="{EB247AAF-C2B2-0D41-92A9-9727C9D678FA}" dt="2023-08-29T09:47:42.301" v="720" actId="120"/>
          <ac:graphicFrameMkLst>
            <pc:docMk/>
            <pc:sldMk cId="2236597342" sldId="520"/>
            <ac:graphicFrameMk id="4" creationId="{A8C5BE50-ABB0-4FFE-87A2-59150D1A8C18}"/>
          </ac:graphicFrameMkLst>
        </pc:graphicFrameChg>
      </pc:sldChg>
      <pc:sldChg chg="modSp mod">
        <pc:chgData name="Aidan Gill" userId="4c4c45df-46bd-4f72-99d7-b75b1ee2b5e7" providerId="ADAL" clId="{EB247AAF-C2B2-0D41-92A9-9727C9D678FA}" dt="2023-08-31T12:01:51.875" v="1137" actId="20577"/>
        <pc:sldMkLst>
          <pc:docMk/>
          <pc:sldMk cId="1296532068" sldId="521"/>
        </pc:sldMkLst>
        <pc:spChg chg="mod">
          <ac:chgData name="Aidan Gill" userId="4c4c45df-46bd-4f72-99d7-b75b1ee2b5e7" providerId="ADAL" clId="{EB247AAF-C2B2-0D41-92A9-9727C9D678FA}" dt="2023-08-29T08:26:30.646" v="330" actId="20577"/>
          <ac:spMkLst>
            <pc:docMk/>
            <pc:sldMk cId="1296532068" sldId="521"/>
            <ac:spMk id="3074" creationId="{00000000-0000-0000-0000-000000000000}"/>
          </ac:spMkLst>
        </pc:spChg>
        <pc:spChg chg="mod">
          <ac:chgData name="Aidan Gill" userId="4c4c45df-46bd-4f72-99d7-b75b1ee2b5e7" providerId="ADAL" clId="{EB247AAF-C2B2-0D41-92A9-9727C9D678FA}" dt="2023-08-31T12:01:51.875" v="1137" actId="20577"/>
          <ac:spMkLst>
            <pc:docMk/>
            <pc:sldMk cId="1296532068" sldId="521"/>
            <ac:spMk id="3075" creationId="{00000000-0000-0000-0000-000000000000}"/>
          </ac:spMkLst>
        </pc:spChg>
        <pc:picChg chg="mod">
          <ac:chgData name="Aidan Gill" userId="4c4c45df-46bd-4f72-99d7-b75b1ee2b5e7" providerId="ADAL" clId="{EB247AAF-C2B2-0D41-92A9-9727C9D678FA}" dt="2023-08-29T08:29:23.520" v="375" actId="1076"/>
          <ac:picMkLst>
            <pc:docMk/>
            <pc:sldMk cId="1296532068" sldId="521"/>
            <ac:picMk id="4" creationId="{8B44CC76-63FC-921B-0DCB-86C6B1291C4B}"/>
          </ac:picMkLst>
        </pc:picChg>
      </pc:sldChg>
      <pc:sldChg chg="modSp mod">
        <pc:chgData name="Aidan Gill" userId="4c4c45df-46bd-4f72-99d7-b75b1ee2b5e7" providerId="ADAL" clId="{EB247AAF-C2B2-0D41-92A9-9727C9D678FA}" dt="2023-08-31T12:02:09.207" v="1143" actId="20577"/>
        <pc:sldMkLst>
          <pc:docMk/>
          <pc:sldMk cId="1176003874" sldId="522"/>
        </pc:sldMkLst>
        <pc:spChg chg="mod">
          <ac:chgData name="Aidan Gill" userId="4c4c45df-46bd-4f72-99d7-b75b1ee2b5e7" providerId="ADAL" clId="{EB247AAF-C2B2-0D41-92A9-9727C9D678FA}" dt="2023-08-29T08:31:57.448" v="439" actId="20577"/>
          <ac:spMkLst>
            <pc:docMk/>
            <pc:sldMk cId="1176003874" sldId="522"/>
            <ac:spMk id="3074" creationId="{00000000-0000-0000-0000-000000000000}"/>
          </ac:spMkLst>
        </pc:spChg>
        <pc:spChg chg="mod">
          <ac:chgData name="Aidan Gill" userId="4c4c45df-46bd-4f72-99d7-b75b1ee2b5e7" providerId="ADAL" clId="{EB247AAF-C2B2-0D41-92A9-9727C9D678FA}" dt="2023-08-31T12:02:09.207" v="1143" actId="20577"/>
          <ac:spMkLst>
            <pc:docMk/>
            <pc:sldMk cId="1176003874" sldId="522"/>
            <ac:spMk id="3075" creationId="{00000000-0000-0000-0000-000000000000}"/>
          </ac:spMkLst>
        </pc:spChg>
        <pc:picChg chg="mod">
          <ac:chgData name="Aidan Gill" userId="4c4c45df-46bd-4f72-99d7-b75b1ee2b5e7" providerId="ADAL" clId="{EB247AAF-C2B2-0D41-92A9-9727C9D678FA}" dt="2023-08-29T08:31:43.548" v="438" actId="14100"/>
          <ac:picMkLst>
            <pc:docMk/>
            <pc:sldMk cId="1176003874" sldId="522"/>
            <ac:picMk id="4" creationId="{8B44CC76-63FC-921B-0DCB-86C6B1291C4B}"/>
          </ac:picMkLst>
        </pc:picChg>
      </pc:sldChg>
      <pc:sldChg chg="modSp mod">
        <pc:chgData name="Aidan Gill" userId="4c4c45df-46bd-4f72-99d7-b75b1ee2b5e7" providerId="ADAL" clId="{EB247AAF-C2B2-0D41-92A9-9727C9D678FA}" dt="2023-08-31T12:01:54.715" v="1138" actId="20577"/>
        <pc:sldMkLst>
          <pc:docMk/>
          <pc:sldMk cId="175764745" sldId="523"/>
        </pc:sldMkLst>
        <pc:spChg chg="mod">
          <ac:chgData name="Aidan Gill" userId="4c4c45df-46bd-4f72-99d7-b75b1ee2b5e7" providerId="ADAL" clId="{EB247AAF-C2B2-0D41-92A9-9727C9D678FA}" dt="2023-08-29T08:32:05.475" v="440" actId="20577"/>
          <ac:spMkLst>
            <pc:docMk/>
            <pc:sldMk cId="175764745" sldId="523"/>
            <ac:spMk id="3074" creationId="{00000000-0000-0000-0000-000000000000}"/>
          </ac:spMkLst>
        </pc:spChg>
        <pc:spChg chg="mod">
          <ac:chgData name="Aidan Gill" userId="4c4c45df-46bd-4f72-99d7-b75b1ee2b5e7" providerId="ADAL" clId="{EB247AAF-C2B2-0D41-92A9-9727C9D678FA}" dt="2023-08-31T12:01:54.715" v="1138" actId="20577"/>
          <ac:spMkLst>
            <pc:docMk/>
            <pc:sldMk cId="175764745" sldId="523"/>
            <ac:spMk id="3075" creationId="{00000000-0000-0000-0000-000000000000}"/>
          </ac:spMkLst>
        </pc:spChg>
        <pc:picChg chg="mod">
          <ac:chgData name="Aidan Gill" userId="4c4c45df-46bd-4f72-99d7-b75b1ee2b5e7" providerId="ADAL" clId="{EB247AAF-C2B2-0D41-92A9-9727C9D678FA}" dt="2023-08-29T08:36:04.998" v="479" actId="1076"/>
          <ac:picMkLst>
            <pc:docMk/>
            <pc:sldMk cId="175764745" sldId="523"/>
            <ac:picMk id="4" creationId="{8B44CC76-63FC-921B-0DCB-86C6B1291C4B}"/>
          </ac:picMkLst>
        </pc:picChg>
      </pc:sldChg>
      <pc:sldChg chg="modSp mod">
        <pc:chgData name="Aidan Gill" userId="4c4c45df-46bd-4f72-99d7-b75b1ee2b5e7" providerId="ADAL" clId="{EB247AAF-C2B2-0D41-92A9-9727C9D678FA}" dt="2023-08-31T12:02:04.527" v="1141" actId="20577"/>
        <pc:sldMkLst>
          <pc:docMk/>
          <pc:sldMk cId="3162334020" sldId="524"/>
        </pc:sldMkLst>
        <pc:spChg chg="mod">
          <ac:chgData name="Aidan Gill" userId="4c4c45df-46bd-4f72-99d7-b75b1ee2b5e7" providerId="ADAL" clId="{EB247AAF-C2B2-0D41-92A9-9727C9D678FA}" dt="2023-08-29T08:32:08.955" v="441" actId="20577"/>
          <ac:spMkLst>
            <pc:docMk/>
            <pc:sldMk cId="3162334020" sldId="524"/>
            <ac:spMk id="3074" creationId="{00000000-0000-0000-0000-000000000000}"/>
          </ac:spMkLst>
        </pc:spChg>
        <pc:spChg chg="mod">
          <ac:chgData name="Aidan Gill" userId="4c4c45df-46bd-4f72-99d7-b75b1ee2b5e7" providerId="ADAL" clId="{EB247AAF-C2B2-0D41-92A9-9727C9D678FA}" dt="2023-08-31T12:02:04.527" v="1141" actId="20577"/>
          <ac:spMkLst>
            <pc:docMk/>
            <pc:sldMk cId="3162334020" sldId="524"/>
            <ac:spMk id="3075" creationId="{00000000-0000-0000-0000-000000000000}"/>
          </ac:spMkLst>
        </pc:spChg>
        <pc:picChg chg="mod">
          <ac:chgData name="Aidan Gill" userId="4c4c45df-46bd-4f72-99d7-b75b1ee2b5e7" providerId="ADAL" clId="{EB247AAF-C2B2-0D41-92A9-9727C9D678FA}" dt="2023-08-29T09:34:22.061" v="535" actId="1076"/>
          <ac:picMkLst>
            <pc:docMk/>
            <pc:sldMk cId="3162334020" sldId="524"/>
            <ac:picMk id="4" creationId="{8B44CC76-63FC-921B-0DCB-86C6B1291C4B}"/>
          </ac:picMkLst>
        </pc:picChg>
      </pc:sldChg>
      <pc:sldChg chg="modSp mod">
        <pc:chgData name="Aidan Gill" userId="4c4c45df-46bd-4f72-99d7-b75b1ee2b5e7" providerId="ADAL" clId="{EB247AAF-C2B2-0D41-92A9-9727C9D678FA}" dt="2023-08-29T10:01:22.262" v="817" actId="20577"/>
        <pc:sldMkLst>
          <pc:docMk/>
          <pc:sldMk cId="3892520052" sldId="526"/>
        </pc:sldMkLst>
        <pc:spChg chg="mod">
          <ac:chgData name="Aidan Gill" userId="4c4c45df-46bd-4f72-99d7-b75b1ee2b5e7" providerId="ADAL" clId="{EB247AAF-C2B2-0D41-92A9-9727C9D678FA}" dt="2023-08-29T09:58:43.903" v="792" actId="20577"/>
          <ac:spMkLst>
            <pc:docMk/>
            <pc:sldMk cId="3892520052" sldId="526"/>
            <ac:spMk id="2" creationId="{00000000-0000-0000-0000-000000000000}"/>
          </ac:spMkLst>
        </pc:spChg>
        <pc:spChg chg="mod">
          <ac:chgData name="Aidan Gill" userId="4c4c45df-46bd-4f72-99d7-b75b1ee2b5e7" providerId="ADAL" clId="{EB247AAF-C2B2-0D41-92A9-9727C9D678FA}" dt="2023-08-29T10:01:07.715" v="815" actId="20577"/>
          <ac:spMkLst>
            <pc:docMk/>
            <pc:sldMk cId="3892520052" sldId="526"/>
            <ac:spMk id="3" creationId="{00000000-0000-0000-0000-000000000000}"/>
          </ac:spMkLst>
        </pc:spChg>
        <pc:graphicFrameChg chg="mod modGraphic">
          <ac:chgData name="Aidan Gill" userId="4c4c45df-46bd-4f72-99d7-b75b1ee2b5e7" providerId="ADAL" clId="{EB247AAF-C2B2-0D41-92A9-9727C9D678FA}" dt="2023-08-29T10:01:22.262" v="817" actId="20577"/>
          <ac:graphicFrameMkLst>
            <pc:docMk/>
            <pc:sldMk cId="3892520052" sldId="526"/>
            <ac:graphicFrameMk id="5" creationId="{280F2FF5-0F71-CB00-C221-C55AEA169A71}"/>
          </ac:graphicFrameMkLst>
        </pc:graphicFrameChg>
      </pc:sldChg>
      <pc:sldChg chg="modSp mod">
        <pc:chgData name="Aidan Gill" userId="4c4c45df-46bd-4f72-99d7-b75b1ee2b5e7" providerId="ADAL" clId="{EB247AAF-C2B2-0D41-92A9-9727C9D678FA}" dt="2023-08-29T13:08:00.830" v="1133" actId="20577"/>
        <pc:sldMkLst>
          <pc:docMk/>
          <pc:sldMk cId="48357524" sldId="530"/>
        </pc:sldMkLst>
        <pc:spChg chg="mod">
          <ac:chgData name="Aidan Gill" userId="4c4c45df-46bd-4f72-99d7-b75b1ee2b5e7" providerId="ADAL" clId="{EB247AAF-C2B2-0D41-92A9-9727C9D678FA}" dt="2023-08-29T10:35:22.693" v="1085" actId="20577"/>
          <ac:spMkLst>
            <pc:docMk/>
            <pc:sldMk cId="48357524" sldId="530"/>
            <ac:spMk id="2" creationId="{00000000-0000-0000-0000-000000000000}"/>
          </ac:spMkLst>
        </pc:spChg>
        <pc:spChg chg="mod">
          <ac:chgData name="Aidan Gill" userId="4c4c45df-46bd-4f72-99d7-b75b1ee2b5e7" providerId="ADAL" clId="{EB247AAF-C2B2-0D41-92A9-9727C9D678FA}" dt="2023-08-29T13:08:00.830" v="1133" actId="20577"/>
          <ac:spMkLst>
            <pc:docMk/>
            <pc:sldMk cId="48357524" sldId="530"/>
            <ac:spMk id="3" creationId="{00000000-0000-0000-0000-000000000000}"/>
          </ac:spMkLst>
        </pc:spChg>
        <pc:picChg chg="mod">
          <ac:chgData name="Aidan Gill" userId="4c4c45df-46bd-4f72-99d7-b75b1ee2b5e7" providerId="ADAL" clId="{EB247AAF-C2B2-0D41-92A9-9727C9D678FA}" dt="2023-08-29T10:36:48.835" v="1125" actId="1076"/>
          <ac:picMkLst>
            <pc:docMk/>
            <pc:sldMk cId="48357524" sldId="530"/>
            <ac:picMk id="4" creationId="{17708ED0-0E66-6308-52FD-594350FCCC4F}"/>
          </ac:picMkLst>
        </pc:picChg>
      </pc:sldChg>
      <pc:sldChg chg="addSp modSp mod">
        <pc:chgData name="Aidan Gill" userId="4c4c45df-46bd-4f72-99d7-b75b1ee2b5e7" providerId="ADAL" clId="{EB247AAF-C2B2-0D41-92A9-9727C9D678FA}" dt="2023-08-29T09:45:38.174" v="696" actId="14100"/>
        <pc:sldMkLst>
          <pc:docMk/>
          <pc:sldMk cId="1990207922" sldId="531"/>
        </pc:sldMkLst>
        <pc:spChg chg="add mod">
          <ac:chgData name="Aidan Gill" userId="4c4c45df-46bd-4f72-99d7-b75b1ee2b5e7" providerId="ADAL" clId="{EB247AAF-C2B2-0D41-92A9-9727C9D678FA}" dt="2023-08-29T09:45:38.174" v="696" actId="14100"/>
          <ac:spMkLst>
            <pc:docMk/>
            <pc:sldMk cId="1990207922" sldId="531"/>
            <ac:spMk id="2" creationId="{D1E420B7-2FAE-A7D2-1ACC-E0F69F798D5E}"/>
          </ac:spMkLst>
        </pc:spChg>
        <pc:spChg chg="add mod">
          <ac:chgData name="Aidan Gill" userId="4c4c45df-46bd-4f72-99d7-b75b1ee2b5e7" providerId="ADAL" clId="{EB247AAF-C2B2-0D41-92A9-9727C9D678FA}" dt="2023-08-29T09:44:44.310" v="693" actId="20577"/>
          <ac:spMkLst>
            <pc:docMk/>
            <pc:sldMk cId="1990207922" sldId="531"/>
            <ac:spMk id="3" creationId="{6E8E6317-77C7-8883-5EB4-C297E9213C6C}"/>
          </ac:spMkLst>
        </pc:spChg>
        <pc:spChg chg="mod">
          <ac:chgData name="Aidan Gill" userId="4c4c45df-46bd-4f72-99d7-b75b1ee2b5e7" providerId="ADAL" clId="{EB247AAF-C2B2-0D41-92A9-9727C9D678FA}" dt="2023-08-29T08:32:20.657" v="443" actId="20577"/>
          <ac:spMkLst>
            <pc:docMk/>
            <pc:sldMk cId="1990207922" sldId="531"/>
            <ac:spMk id="3074" creationId="{00000000-0000-0000-0000-000000000000}"/>
          </ac:spMkLst>
        </pc:spChg>
        <pc:spChg chg="mod">
          <ac:chgData name="Aidan Gill" userId="4c4c45df-46bd-4f72-99d7-b75b1ee2b5e7" providerId="ADAL" clId="{EB247AAF-C2B2-0D41-92A9-9727C9D678FA}" dt="2023-08-29T09:41:39.696" v="665" actId="21"/>
          <ac:spMkLst>
            <pc:docMk/>
            <pc:sldMk cId="1990207922" sldId="531"/>
            <ac:spMk id="3075" creationId="{00000000-0000-0000-0000-000000000000}"/>
          </ac:spMkLst>
        </pc:spChg>
        <pc:picChg chg="mod">
          <ac:chgData name="Aidan Gill" userId="4c4c45df-46bd-4f72-99d7-b75b1ee2b5e7" providerId="ADAL" clId="{EB247AAF-C2B2-0D41-92A9-9727C9D678FA}" dt="2023-08-29T09:45:07.742" v="695" actId="14100"/>
          <ac:picMkLst>
            <pc:docMk/>
            <pc:sldMk cId="1990207922" sldId="531"/>
            <ac:picMk id="4" creationId="{8B44CC76-63FC-921B-0DCB-86C6B1291C4B}"/>
          </ac:picMkLst>
        </pc:picChg>
      </pc:sldChg>
      <pc:sldChg chg="modSp mod">
        <pc:chgData name="Aidan Gill" userId="4c4c45df-46bd-4f72-99d7-b75b1ee2b5e7" providerId="ADAL" clId="{EB247AAF-C2B2-0D41-92A9-9727C9D678FA}" dt="2023-08-29T09:58:18.074" v="775" actId="20577"/>
        <pc:sldMkLst>
          <pc:docMk/>
          <pc:sldMk cId="3372139200" sldId="532"/>
        </pc:sldMkLst>
        <pc:spChg chg="mod">
          <ac:chgData name="Aidan Gill" userId="4c4c45df-46bd-4f72-99d7-b75b1ee2b5e7" providerId="ADAL" clId="{EB247AAF-C2B2-0D41-92A9-9727C9D678FA}" dt="2023-08-29T09:58:18.074" v="775" actId="20577"/>
          <ac:spMkLst>
            <pc:docMk/>
            <pc:sldMk cId="3372139200" sldId="532"/>
            <ac:spMk id="2" creationId="{62414C75-2C8E-3E45-E72D-47DF69554B06}"/>
          </ac:spMkLst>
        </pc:spChg>
        <pc:spChg chg="mod">
          <ac:chgData name="Aidan Gill" userId="4c4c45df-46bd-4f72-99d7-b75b1ee2b5e7" providerId="ADAL" clId="{EB247AAF-C2B2-0D41-92A9-9727C9D678FA}" dt="2023-08-29T09:52:51.829" v="772" actId="14100"/>
          <ac:spMkLst>
            <pc:docMk/>
            <pc:sldMk cId="3372139200" sldId="532"/>
            <ac:spMk id="3" creationId="{2B2DC7EE-0A96-95BF-7FA9-6368E2BE8EC6}"/>
          </ac:spMkLst>
        </pc:spChg>
        <pc:picChg chg="mod">
          <ac:chgData name="Aidan Gill" userId="4c4c45df-46bd-4f72-99d7-b75b1ee2b5e7" providerId="ADAL" clId="{EB247AAF-C2B2-0D41-92A9-9727C9D678FA}" dt="2023-08-29T09:52:54.836" v="773" actId="1076"/>
          <ac:picMkLst>
            <pc:docMk/>
            <pc:sldMk cId="3372139200" sldId="532"/>
            <ac:picMk id="7" creationId="{495245CF-EBC3-4FEA-22A4-8B91305EFC74}"/>
          </ac:picMkLst>
        </pc:picChg>
      </pc:sldChg>
      <pc:sldChg chg="modSp mod">
        <pc:chgData name="Aidan Gill" userId="4c4c45df-46bd-4f72-99d7-b75b1ee2b5e7" providerId="ADAL" clId="{EB247AAF-C2B2-0D41-92A9-9727C9D678FA}" dt="2023-08-29T10:09:08.857" v="906" actId="1076"/>
        <pc:sldMkLst>
          <pc:docMk/>
          <pc:sldMk cId="1006310960" sldId="533"/>
        </pc:sldMkLst>
        <pc:spChg chg="mod">
          <ac:chgData name="Aidan Gill" userId="4c4c45df-46bd-4f72-99d7-b75b1ee2b5e7" providerId="ADAL" clId="{EB247AAF-C2B2-0D41-92A9-9727C9D678FA}" dt="2023-08-29T10:07:53.662" v="887" actId="20577"/>
          <ac:spMkLst>
            <pc:docMk/>
            <pc:sldMk cId="1006310960" sldId="533"/>
            <ac:spMk id="2" creationId="{62414C75-2C8E-3E45-E72D-47DF69554B06}"/>
          </ac:spMkLst>
        </pc:spChg>
        <pc:spChg chg="mod">
          <ac:chgData name="Aidan Gill" userId="4c4c45df-46bd-4f72-99d7-b75b1ee2b5e7" providerId="ADAL" clId="{EB247AAF-C2B2-0D41-92A9-9727C9D678FA}" dt="2023-08-29T10:09:05.598" v="905" actId="14100"/>
          <ac:spMkLst>
            <pc:docMk/>
            <pc:sldMk cId="1006310960" sldId="533"/>
            <ac:spMk id="3" creationId="{2B2DC7EE-0A96-95BF-7FA9-6368E2BE8EC6}"/>
          </ac:spMkLst>
        </pc:spChg>
        <pc:picChg chg="mod">
          <ac:chgData name="Aidan Gill" userId="4c4c45df-46bd-4f72-99d7-b75b1ee2b5e7" providerId="ADAL" clId="{EB247AAF-C2B2-0D41-92A9-9727C9D678FA}" dt="2023-08-29T10:09:08.857" v="906" actId="1076"/>
          <ac:picMkLst>
            <pc:docMk/>
            <pc:sldMk cId="1006310960" sldId="533"/>
            <ac:picMk id="10" creationId="{D66C0DC2-BB74-DE50-2D24-7828447E7DE1}"/>
          </ac:picMkLst>
        </pc:picChg>
      </pc:sldChg>
      <pc:sldChg chg="modSp mod">
        <pc:chgData name="Aidan Gill" userId="4c4c45df-46bd-4f72-99d7-b75b1ee2b5e7" providerId="ADAL" clId="{EB247AAF-C2B2-0D41-92A9-9727C9D678FA}" dt="2023-08-29T10:07:36.271" v="885" actId="255"/>
        <pc:sldMkLst>
          <pc:docMk/>
          <pc:sldMk cId="2745478456" sldId="534"/>
        </pc:sldMkLst>
        <pc:spChg chg="mod">
          <ac:chgData name="Aidan Gill" userId="4c4c45df-46bd-4f72-99d7-b75b1ee2b5e7" providerId="ADAL" clId="{EB247AAF-C2B2-0D41-92A9-9727C9D678FA}" dt="2023-08-29T10:05:43.767" v="848" actId="20577"/>
          <ac:spMkLst>
            <pc:docMk/>
            <pc:sldMk cId="2745478456" sldId="534"/>
            <ac:spMk id="2" creationId="{62414C75-2C8E-3E45-E72D-47DF69554B06}"/>
          </ac:spMkLst>
        </pc:spChg>
        <pc:spChg chg="mod">
          <ac:chgData name="Aidan Gill" userId="4c4c45df-46bd-4f72-99d7-b75b1ee2b5e7" providerId="ADAL" clId="{EB247AAF-C2B2-0D41-92A9-9727C9D678FA}" dt="2023-08-29T10:07:36.271" v="885" actId="255"/>
          <ac:spMkLst>
            <pc:docMk/>
            <pc:sldMk cId="2745478456" sldId="534"/>
            <ac:spMk id="3" creationId="{2B2DC7EE-0A96-95BF-7FA9-6368E2BE8EC6}"/>
          </ac:spMkLst>
        </pc:spChg>
      </pc:sldChg>
      <pc:sldChg chg="modSp mod">
        <pc:chgData name="Aidan Gill" userId="4c4c45df-46bd-4f72-99d7-b75b1ee2b5e7" providerId="ADAL" clId="{EB247AAF-C2B2-0D41-92A9-9727C9D678FA}" dt="2023-08-29T10:05:51.601" v="852" actId="20577"/>
        <pc:sldMkLst>
          <pc:docMk/>
          <pc:sldMk cId="4283270798" sldId="535"/>
        </pc:sldMkLst>
        <pc:spChg chg="mod">
          <ac:chgData name="Aidan Gill" userId="4c4c45df-46bd-4f72-99d7-b75b1ee2b5e7" providerId="ADAL" clId="{EB247AAF-C2B2-0D41-92A9-9727C9D678FA}" dt="2023-08-29T10:05:51.601" v="852" actId="20577"/>
          <ac:spMkLst>
            <pc:docMk/>
            <pc:sldMk cId="4283270798" sldId="535"/>
            <ac:spMk id="2" creationId="{62414C75-2C8E-3E45-E72D-47DF69554B06}"/>
          </ac:spMkLst>
        </pc:spChg>
        <pc:spChg chg="mod">
          <ac:chgData name="Aidan Gill" userId="4c4c45df-46bd-4f72-99d7-b75b1ee2b5e7" providerId="ADAL" clId="{EB247AAF-C2B2-0D41-92A9-9727C9D678FA}" dt="2023-08-29T10:05:09.985" v="841" actId="12"/>
          <ac:spMkLst>
            <pc:docMk/>
            <pc:sldMk cId="4283270798" sldId="535"/>
            <ac:spMk id="3" creationId="{2B2DC7EE-0A96-95BF-7FA9-6368E2BE8EC6}"/>
          </ac:spMkLst>
        </pc:spChg>
      </pc:sldChg>
      <pc:sldChg chg="modSp mod">
        <pc:chgData name="Aidan Gill" userId="4c4c45df-46bd-4f72-99d7-b75b1ee2b5e7" providerId="ADAL" clId="{EB247AAF-C2B2-0D41-92A9-9727C9D678FA}" dt="2023-08-29T10:05:47.220" v="849" actId="20577"/>
        <pc:sldMkLst>
          <pc:docMk/>
          <pc:sldMk cId="3598470601" sldId="536"/>
        </pc:sldMkLst>
        <pc:spChg chg="mod">
          <ac:chgData name="Aidan Gill" userId="4c4c45df-46bd-4f72-99d7-b75b1ee2b5e7" providerId="ADAL" clId="{EB247AAF-C2B2-0D41-92A9-9727C9D678FA}" dt="2023-08-29T10:05:47.220" v="849" actId="20577"/>
          <ac:spMkLst>
            <pc:docMk/>
            <pc:sldMk cId="3598470601" sldId="536"/>
            <ac:spMk id="2" creationId="{62414C75-2C8E-3E45-E72D-47DF69554B06}"/>
          </ac:spMkLst>
        </pc:spChg>
        <pc:spChg chg="mod">
          <ac:chgData name="Aidan Gill" userId="4c4c45df-46bd-4f72-99d7-b75b1ee2b5e7" providerId="ADAL" clId="{EB247AAF-C2B2-0D41-92A9-9727C9D678FA}" dt="2023-08-29T10:02:40.502" v="823" actId="20577"/>
          <ac:spMkLst>
            <pc:docMk/>
            <pc:sldMk cId="3598470601" sldId="536"/>
            <ac:spMk id="3" creationId="{2B2DC7EE-0A96-95BF-7FA9-6368E2BE8EC6}"/>
          </ac:spMkLst>
        </pc:spChg>
        <pc:picChg chg="mod">
          <ac:chgData name="Aidan Gill" userId="4c4c45df-46bd-4f72-99d7-b75b1ee2b5e7" providerId="ADAL" clId="{EB247AAF-C2B2-0D41-92A9-9727C9D678FA}" dt="2023-08-29T10:02:49.911" v="824" actId="14100"/>
          <ac:picMkLst>
            <pc:docMk/>
            <pc:sldMk cId="3598470601" sldId="536"/>
            <ac:picMk id="13" creationId="{6AB18563-2140-3977-2825-96638BC9A980}"/>
          </ac:picMkLst>
        </pc:picChg>
      </pc:sldChg>
      <pc:sldChg chg="modSp mod">
        <pc:chgData name="Aidan Gill" userId="4c4c45df-46bd-4f72-99d7-b75b1ee2b5e7" providerId="ADAL" clId="{EB247AAF-C2B2-0D41-92A9-9727C9D678FA}" dt="2023-08-29T10:30:17.619" v="1001" actId="20577"/>
        <pc:sldMkLst>
          <pc:docMk/>
          <pc:sldMk cId="4221739670" sldId="539"/>
        </pc:sldMkLst>
        <pc:spChg chg="mod">
          <ac:chgData name="Aidan Gill" userId="4c4c45df-46bd-4f72-99d7-b75b1ee2b5e7" providerId="ADAL" clId="{EB247AAF-C2B2-0D41-92A9-9727C9D678FA}" dt="2023-08-29T10:27:54.680" v="953" actId="20577"/>
          <ac:spMkLst>
            <pc:docMk/>
            <pc:sldMk cId="4221739670" sldId="539"/>
            <ac:spMk id="5" creationId="{B24B3550-7B78-884F-9396-0567FD634FE5}"/>
          </ac:spMkLst>
        </pc:spChg>
        <pc:graphicFrameChg chg="modGraphic">
          <ac:chgData name="Aidan Gill" userId="4c4c45df-46bd-4f72-99d7-b75b1ee2b5e7" providerId="ADAL" clId="{EB247AAF-C2B2-0D41-92A9-9727C9D678FA}" dt="2023-08-29T10:30:17.619" v="1001" actId="20577"/>
          <ac:graphicFrameMkLst>
            <pc:docMk/>
            <pc:sldMk cId="4221739670" sldId="539"/>
            <ac:graphicFrameMk id="6" creationId="{C7DA0C10-7625-58B7-869B-F530BD7CAF61}"/>
          </ac:graphicFrameMkLst>
        </pc:graphicFrameChg>
      </pc:sldChg>
      <pc:sldChg chg="modSp mod">
        <pc:chgData name="Aidan Gill" userId="4c4c45df-46bd-4f72-99d7-b75b1ee2b5e7" providerId="ADAL" clId="{EB247AAF-C2B2-0D41-92A9-9727C9D678FA}" dt="2023-08-29T10:32:08.562" v="1049" actId="20577"/>
        <pc:sldMkLst>
          <pc:docMk/>
          <pc:sldMk cId="3621248830" sldId="540"/>
        </pc:sldMkLst>
        <pc:spChg chg="mod">
          <ac:chgData name="Aidan Gill" userId="4c4c45df-46bd-4f72-99d7-b75b1ee2b5e7" providerId="ADAL" clId="{EB247AAF-C2B2-0D41-92A9-9727C9D678FA}" dt="2023-08-29T10:28:04.456" v="955" actId="20577"/>
          <ac:spMkLst>
            <pc:docMk/>
            <pc:sldMk cId="3621248830" sldId="540"/>
            <ac:spMk id="5" creationId="{B24B3550-7B78-884F-9396-0567FD634FE5}"/>
          </ac:spMkLst>
        </pc:spChg>
        <pc:graphicFrameChg chg="modGraphic">
          <ac:chgData name="Aidan Gill" userId="4c4c45df-46bd-4f72-99d7-b75b1ee2b5e7" providerId="ADAL" clId="{EB247AAF-C2B2-0D41-92A9-9727C9D678FA}" dt="2023-08-29T10:32:08.562" v="1049" actId="20577"/>
          <ac:graphicFrameMkLst>
            <pc:docMk/>
            <pc:sldMk cId="3621248830" sldId="540"/>
            <ac:graphicFrameMk id="6" creationId="{C7DA0C10-7625-58B7-869B-F530BD7CAF61}"/>
          </ac:graphicFrameMkLst>
        </pc:graphicFrameChg>
      </pc:sldChg>
      <pc:sldChg chg="modSp mod">
        <pc:chgData name="Aidan Gill" userId="4c4c45df-46bd-4f72-99d7-b75b1ee2b5e7" providerId="ADAL" clId="{EB247AAF-C2B2-0D41-92A9-9727C9D678FA}" dt="2023-08-29T10:34:47.052" v="1079" actId="20577"/>
        <pc:sldMkLst>
          <pc:docMk/>
          <pc:sldMk cId="1375964655" sldId="541"/>
        </pc:sldMkLst>
        <pc:spChg chg="mod">
          <ac:chgData name="Aidan Gill" userId="4c4c45df-46bd-4f72-99d7-b75b1ee2b5e7" providerId="ADAL" clId="{EB247AAF-C2B2-0D41-92A9-9727C9D678FA}" dt="2023-08-29T10:33:07.539" v="1071" actId="20577"/>
          <ac:spMkLst>
            <pc:docMk/>
            <pc:sldMk cId="1375964655" sldId="541"/>
            <ac:spMk id="2" creationId="{62414C75-2C8E-3E45-E72D-47DF69554B06}"/>
          </ac:spMkLst>
        </pc:spChg>
        <pc:spChg chg="mod">
          <ac:chgData name="Aidan Gill" userId="4c4c45df-46bd-4f72-99d7-b75b1ee2b5e7" providerId="ADAL" clId="{EB247AAF-C2B2-0D41-92A9-9727C9D678FA}" dt="2023-08-29T10:34:05.140" v="1076" actId="20577"/>
          <ac:spMkLst>
            <pc:docMk/>
            <pc:sldMk cId="1375964655" sldId="541"/>
            <ac:spMk id="3" creationId="{2B2DC7EE-0A96-95BF-7FA9-6368E2BE8EC6}"/>
          </ac:spMkLst>
        </pc:spChg>
        <pc:spChg chg="mod">
          <ac:chgData name="Aidan Gill" userId="4c4c45df-46bd-4f72-99d7-b75b1ee2b5e7" providerId="ADAL" clId="{EB247AAF-C2B2-0D41-92A9-9727C9D678FA}" dt="2023-08-29T10:34:23.896" v="1078" actId="20577"/>
          <ac:spMkLst>
            <pc:docMk/>
            <pc:sldMk cId="1375964655" sldId="541"/>
            <ac:spMk id="5" creationId="{2DB4B3A4-F6B8-BF71-8AF5-B9636D634A85}"/>
          </ac:spMkLst>
        </pc:spChg>
        <pc:spChg chg="mod">
          <ac:chgData name="Aidan Gill" userId="4c4c45df-46bd-4f72-99d7-b75b1ee2b5e7" providerId="ADAL" clId="{EB247AAF-C2B2-0D41-92A9-9727C9D678FA}" dt="2023-08-29T10:34:47.052" v="1079" actId="20577"/>
          <ac:spMkLst>
            <pc:docMk/>
            <pc:sldMk cId="1375964655" sldId="541"/>
            <ac:spMk id="7" creationId="{0552036A-0A45-4755-086D-E28B8CDDB9D6}"/>
          </ac:spMkLst>
        </pc:spChg>
      </pc:sldChg>
      <pc:sldMasterChg chg="modSp mod">
        <pc:chgData name="Aidan Gill" userId="4c4c45df-46bd-4f72-99d7-b75b1ee2b5e7" providerId="ADAL" clId="{EB247AAF-C2B2-0D41-92A9-9727C9D678FA}" dt="2023-08-29T08:10:25.057" v="1" actId="20577"/>
        <pc:sldMasterMkLst>
          <pc:docMk/>
          <pc:sldMasterMk cId="0" sldId="2147483651"/>
        </pc:sldMasterMkLst>
        <pc:spChg chg="mod">
          <ac:chgData name="Aidan Gill" userId="4c4c45df-46bd-4f72-99d7-b75b1ee2b5e7" providerId="ADAL" clId="{EB247AAF-C2B2-0D41-92A9-9727C9D678FA}" dt="2023-08-29T08:10:25.057" v="1" actId="20577"/>
          <ac:spMkLst>
            <pc:docMk/>
            <pc:sldMasterMk cId="0" sldId="2147483651"/>
            <ac:spMk id="12" creationId="{00000000-0000-0000-0000-000000000000}"/>
          </ac:spMkLst>
        </pc:spChg>
      </pc:sldMasterChg>
    </pc:docChg>
  </pc:docChgLst>
  <pc:docChgLst>
    <pc:chgData name="Caroline Prodger" userId="e4ef2e75-b60b-401b-8ebe-291bdcf405f4" providerId="ADAL" clId="{47F1A7AC-DF77-4D90-92AF-A1D4F2A780D4}"/>
    <pc:docChg chg="modSld">
      <pc:chgData name="Caroline Prodger" userId="e4ef2e75-b60b-401b-8ebe-291bdcf405f4" providerId="ADAL" clId="{47F1A7AC-DF77-4D90-92AF-A1D4F2A780D4}" dt="2023-08-17T13:16:43.708" v="11" actId="1076"/>
      <pc:docMkLst>
        <pc:docMk/>
      </pc:docMkLst>
      <pc:sldChg chg="modSp mod">
        <pc:chgData name="Caroline Prodger" userId="e4ef2e75-b60b-401b-8ebe-291bdcf405f4" providerId="ADAL" clId="{47F1A7AC-DF77-4D90-92AF-A1D4F2A780D4}" dt="2023-08-17T10:10:40.508" v="3" actId="20577"/>
        <pc:sldMkLst>
          <pc:docMk/>
          <pc:sldMk cId="0" sldId="256"/>
        </pc:sldMkLst>
        <pc:spChg chg="mod">
          <ac:chgData name="Caroline Prodger" userId="e4ef2e75-b60b-401b-8ebe-291bdcf405f4" providerId="ADAL" clId="{47F1A7AC-DF77-4D90-92AF-A1D4F2A780D4}" dt="2023-08-17T10:10:40.508" v="3" actId="20577"/>
          <ac:spMkLst>
            <pc:docMk/>
            <pc:sldMk cId="0" sldId="256"/>
            <ac:spMk id="2053" creationId="{00000000-0000-0000-0000-000000000000}"/>
          </ac:spMkLst>
        </pc:spChg>
      </pc:sldChg>
      <pc:sldChg chg="modSp mod">
        <pc:chgData name="Caroline Prodger" userId="e4ef2e75-b60b-401b-8ebe-291bdcf405f4" providerId="ADAL" clId="{47F1A7AC-DF77-4D90-92AF-A1D4F2A780D4}" dt="2023-08-17T13:16:13.753" v="4" actId="255"/>
        <pc:sldMkLst>
          <pc:docMk/>
          <pc:sldMk cId="0" sldId="332"/>
        </pc:sldMkLst>
        <pc:spChg chg="mod">
          <ac:chgData name="Caroline Prodger" userId="e4ef2e75-b60b-401b-8ebe-291bdcf405f4" providerId="ADAL" clId="{47F1A7AC-DF77-4D90-92AF-A1D4F2A780D4}" dt="2023-08-17T13:16:13.753" v="4" actId="255"/>
          <ac:spMkLst>
            <pc:docMk/>
            <pc:sldMk cId="0" sldId="332"/>
            <ac:spMk id="3" creationId="{00000000-0000-0000-0000-000000000000}"/>
          </ac:spMkLst>
        </pc:spChg>
      </pc:sldChg>
      <pc:sldChg chg="modSp mod">
        <pc:chgData name="Caroline Prodger" userId="e4ef2e75-b60b-401b-8ebe-291bdcf405f4" providerId="ADAL" clId="{47F1A7AC-DF77-4D90-92AF-A1D4F2A780D4}" dt="2023-08-17T13:16:43.708" v="11" actId="1076"/>
        <pc:sldMkLst>
          <pc:docMk/>
          <pc:sldMk cId="1398909092" sldId="403"/>
        </pc:sldMkLst>
        <pc:spChg chg="mod">
          <ac:chgData name="Caroline Prodger" userId="e4ef2e75-b60b-401b-8ebe-291bdcf405f4" providerId="ADAL" clId="{47F1A7AC-DF77-4D90-92AF-A1D4F2A780D4}" dt="2023-08-17T13:16:31.765" v="8" actId="255"/>
          <ac:spMkLst>
            <pc:docMk/>
            <pc:sldMk cId="1398909092" sldId="403"/>
            <ac:spMk id="5123" creationId="{00000000-0000-0000-0000-000000000000}"/>
          </ac:spMkLst>
        </pc:spChg>
        <pc:picChg chg="mod">
          <ac:chgData name="Caroline Prodger" userId="e4ef2e75-b60b-401b-8ebe-291bdcf405f4" providerId="ADAL" clId="{47F1A7AC-DF77-4D90-92AF-A1D4F2A780D4}" dt="2023-08-17T13:16:43.708" v="11" actId="1076"/>
          <ac:picMkLst>
            <pc:docMk/>
            <pc:sldMk cId="1398909092" sldId="403"/>
            <ac:picMk id="3" creationId="{01A7D934-3618-A441-7A93-160EECA9976C}"/>
          </ac:picMkLst>
        </pc:picChg>
      </pc:sldChg>
      <pc:sldChg chg="modSp mod">
        <pc:chgData name="Caroline Prodger" userId="e4ef2e75-b60b-401b-8ebe-291bdcf405f4" providerId="ADAL" clId="{47F1A7AC-DF77-4D90-92AF-A1D4F2A780D4}" dt="2023-08-16T22:58:53.533" v="0" actId="20577"/>
        <pc:sldMkLst>
          <pc:docMk/>
          <pc:sldMk cId="3372139200" sldId="532"/>
        </pc:sldMkLst>
        <pc:spChg chg="mod">
          <ac:chgData name="Caroline Prodger" userId="e4ef2e75-b60b-401b-8ebe-291bdcf405f4" providerId="ADAL" clId="{47F1A7AC-DF77-4D90-92AF-A1D4F2A780D4}" dt="2023-08-16T22:58:53.533" v="0" actId="20577"/>
          <ac:spMkLst>
            <pc:docMk/>
            <pc:sldMk cId="3372139200" sldId="532"/>
            <ac:spMk id="3" creationId="{2B2DC7EE-0A96-95BF-7FA9-6368E2BE8EC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11764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8496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740452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291112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577861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056120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923130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0020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722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188612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30911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246815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084964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41834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523325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92793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36669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211480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DDACA-34B3-2551-D31B-65FDA11FA750}"/>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2DB6CFE9-D60B-BEF7-20E3-899F362EEB67}"/>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E75D240-FEB0-DF33-DE94-D350EB010BB1}"/>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FE1FECB-E32E-5957-7D44-520EF6848A1A}"/>
              </a:ext>
            </a:extLst>
          </p:cNvPr>
          <p:cNvSpPr>
            <a:spLocks noGrp="1"/>
          </p:cNvSpPr>
          <p:nvPr>
            <p:ph type="dt" sz="half" idx="10"/>
          </p:nvPr>
        </p:nvSpPr>
        <p:spPr/>
        <p:txBody>
          <a:bodyPr/>
          <a:lstStyle/>
          <a:p>
            <a:fld id="{D9B8B173-9043-4917-B780-41EC1EC9ED6E}" type="datetimeFigureOut">
              <a:rPr lang="en-GB" smtClean="0"/>
              <a:t>07/09/2023</a:t>
            </a:fld>
            <a:endParaRPr lang="en-GB"/>
          </a:p>
        </p:txBody>
      </p:sp>
      <p:sp>
        <p:nvSpPr>
          <p:cNvPr id="6" name="Footer Placeholder 5">
            <a:extLst>
              <a:ext uri="{FF2B5EF4-FFF2-40B4-BE49-F238E27FC236}">
                <a16:creationId xmlns:a16="http://schemas.microsoft.com/office/drawing/2014/main" id="{2F66595F-353C-3E3D-A218-0B149B85D7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07D438-DBEF-FE7E-1AB0-7739C9D84749}"/>
              </a:ext>
            </a:extLst>
          </p:cNvPr>
          <p:cNvSpPr>
            <a:spLocks noGrp="1"/>
          </p:cNvSpPr>
          <p:nvPr>
            <p:ph type="sldNum" sz="quarter" idx="12"/>
          </p:nvPr>
        </p:nvSpPr>
        <p:spPr/>
        <p:txBody>
          <a:bodyPr/>
          <a:lstStyle/>
          <a:p>
            <a:fld id="{A08801D3-8A1F-44B2-82A9-F1D50E7B5545}" type="slidenum">
              <a:rPr lang="en-GB" smtClean="0"/>
              <a:t>‹#›</a:t>
            </a:fld>
            <a:endParaRPr lang="en-GB"/>
          </a:p>
        </p:txBody>
      </p:sp>
    </p:spTree>
    <p:extLst>
      <p:ext uri="{BB962C8B-B14F-4D97-AF65-F5344CB8AC3E}">
        <p14:creationId xmlns:p14="http://schemas.microsoft.com/office/powerpoint/2010/main" val="2747573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careerfoundry.com/en/blog/data-analytics/what-is-a-decision-tree/"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5.2 The principles of enterprise skills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8: Decision making tools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exploring opportunities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1800"/>
              </a:spcAft>
            </a:pPr>
            <a:r>
              <a:rPr lang="en-GB" sz="1800" dirty="0">
                <a:ea typeface="ＭＳ Ｐゴシック" pitchFamily="-105" charset="-128"/>
                <a:cs typeface="ＭＳ Ｐゴシック" pitchFamily="-105" charset="-128"/>
              </a:rPr>
              <a:t>Opportunities are specific moments in time when a business can take advantage of certain circumstances to achieve a positive outcome.</a:t>
            </a:r>
          </a:p>
          <a:p>
            <a:pPr marL="0" indent="0">
              <a:spcBef>
                <a:spcPts val="0"/>
              </a:spcBef>
              <a:spcAft>
                <a:spcPts val="0"/>
              </a:spcAft>
            </a:pPr>
            <a:r>
              <a:rPr lang="en-GB" sz="1800" dirty="0">
                <a:ea typeface="ＭＳ Ｐゴシック" pitchFamily="-105" charset="-128"/>
                <a:cs typeface="ＭＳ Ｐゴシック" pitchFamily="-105" charset="-128"/>
              </a:rPr>
              <a:t>Potential opportunities could include:</a:t>
            </a:r>
          </a:p>
          <a:p>
            <a:pPr lvl="1">
              <a:spcBef>
                <a:spcPts val="600"/>
              </a:spcBef>
              <a:spcAft>
                <a:spcPts val="0"/>
              </a:spcAft>
            </a:pPr>
            <a:r>
              <a:rPr lang="en-US" sz="1800" dirty="0"/>
              <a:t>emerging new markets</a:t>
            </a:r>
          </a:p>
          <a:p>
            <a:pPr lvl="1">
              <a:spcBef>
                <a:spcPts val="600"/>
              </a:spcBef>
              <a:spcAft>
                <a:spcPts val="0"/>
              </a:spcAft>
            </a:pPr>
            <a:r>
              <a:rPr lang="en-US" sz="1800" dirty="0"/>
              <a:t>cutting-edge products/services</a:t>
            </a:r>
          </a:p>
          <a:p>
            <a:pPr lvl="1">
              <a:spcBef>
                <a:spcPts val="600"/>
              </a:spcBef>
              <a:spcAft>
                <a:spcPts val="0"/>
              </a:spcAft>
            </a:pPr>
            <a:r>
              <a:rPr lang="en-US" sz="1800" dirty="0"/>
              <a:t>innovative business processes</a:t>
            </a:r>
          </a:p>
          <a:p>
            <a:pPr lvl="1">
              <a:spcBef>
                <a:spcPts val="600"/>
              </a:spcBef>
              <a:spcAft>
                <a:spcPts val="0"/>
              </a:spcAft>
            </a:pPr>
            <a:r>
              <a:rPr lang="en-US" sz="1800" dirty="0"/>
              <a:t>technological breakthroughs</a:t>
            </a:r>
          </a:p>
          <a:p>
            <a:pPr lvl="1">
              <a:spcBef>
                <a:spcPts val="600"/>
              </a:spcBef>
              <a:spcAft>
                <a:spcPts val="0"/>
              </a:spcAft>
            </a:pPr>
            <a:r>
              <a:rPr lang="en-US" sz="1800" dirty="0"/>
              <a:t>new social media platforms.</a:t>
            </a:r>
          </a:p>
          <a:p>
            <a:pPr marL="0" indent="0">
              <a:spcBef>
                <a:spcPts val="1800"/>
              </a:spcBef>
              <a:spcAft>
                <a:spcPts val="0"/>
              </a:spcAft>
            </a:pPr>
            <a:r>
              <a:rPr lang="en-GB" sz="1800" dirty="0">
                <a:ea typeface="ＭＳ Ｐゴシック" pitchFamily="-105" charset="-128"/>
                <a:cs typeface="ＭＳ Ｐゴシック" pitchFamily="-105" charset="-128"/>
              </a:rPr>
              <a:t>These are external factors that businesses cannot control but can plan for, by actively seeking new opportunities and being able to move quickly to take advantage of any opportunity for success or growth.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hand on a ladder&#10;&#10;Description automatically generated">
            <a:extLst>
              <a:ext uri="{FF2B5EF4-FFF2-40B4-BE49-F238E27FC236}">
                <a16:creationId xmlns:a16="http://schemas.microsoft.com/office/drawing/2014/main" id="{B1876689-7DB0-2397-3F08-C3473889B3C1}"/>
              </a:ext>
            </a:extLst>
          </p:cNvPr>
          <p:cNvPicPr>
            <a:picLocks noChangeAspect="1"/>
          </p:cNvPicPr>
          <p:nvPr/>
        </p:nvPicPr>
        <p:blipFill>
          <a:blip r:embed="rId3"/>
          <a:stretch>
            <a:fillRect/>
          </a:stretch>
        </p:blipFill>
        <p:spPr>
          <a:xfrm>
            <a:off x="5292080" y="2636912"/>
            <a:ext cx="3294308" cy="1851402"/>
          </a:xfrm>
          <a:prstGeom prst="rect">
            <a:avLst/>
          </a:prstGeom>
        </p:spPr>
      </p:pic>
    </p:spTree>
    <p:extLst>
      <p:ext uri="{BB962C8B-B14F-4D97-AF65-F5344CB8AC3E}">
        <p14:creationId xmlns:p14="http://schemas.microsoft.com/office/powerpoint/2010/main" val="175764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facing threats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Threats are negative factors that are outside of the business’s control. They could cause damage to a business, its products and/or its reputation.</a:t>
            </a:r>
          </a:p>
          <a:p>
            <a:pPr marL="0" indent="0">
              <a:spcBef>
                <a:spcPts val="1200"/>
              </a:spcBef>
              <a:spcAft>
                <a:spcPts val="0"/>
              </a:spcAft>
            </a:pPr>
            <a:r>
              <a:rPr lang="en-GB" sz="1800" dirty="0">
                <a:ea typeface="ＭＳ Ｐゴシック" pitchFamily="-105" charset="-128"/>
                <a:cs typeface="ＭＳ Ｐゴシック" pitchFamily="-105" charset="-128"/>
              </a:rPr>
              <a:t>Potential threats could include:</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competitor activities (markets/prices)</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changing trends/alternative products</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technological change </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economic recession</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supply shortages</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freak weather.</a:t>
            </a:r>
            <a:endParaRPr lang="en-US" sz="1800" dirty="0"/>
          </a:p>
          <a:p>
            <a:pPr marL="0" indent="0">
              <a:spcBef>
                <a:spcPts val="1200"/>
              </a:spcBef>
              <a:spcAft>
                <a:spcPts val="0"/>
              </a:spcAft>
            </a:pPr>
            <a:r>
              <a:rPr lang="en-GB" sz="1800" dirty="0">
                <a:ea typeface="ＭＳ Ｐゴシック" pitchFamily="-105" charset="-128"/>
                <a:cs typeface="ＭＳ Ｐゴシック" pitchFamily="-105" charset="-128"/>
              </a:rPr>
              <a:t>Threats bring no benefits to a business. They cannot be stopped from happening, but a business can decide how it reacts to them. It can try and anticipate, plan and overcome them.</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field of grass under a dark sky&#10;&#10;Description automatically generated">
            <a:extLst>
              <a:ext uri="{FF2B5EF4-FFF2-40B4-BE49-F238E27FC236}">
                <a16:creationId xmlns:a16="http://schemas.microsoft.com/office/drawing/2014/main" id="{E86EDE1E-575B-CAE8-4A75-8EC418D323F9}"/>
              </a:ext>
            </a:extLst>
          </p:cNvPr>
          <p:cNvPicPr>
            <a:picLocks noChangeAspect="1"/>
          </p:cNvPicPr>
          <p:nvPr/>
        </p:nvPicPr>
        <p:blipFill>
          <a:blip r:embed="rId3"/>
          <a:stretch>
            <a:fillRect/>
          </a:stretch>
        </p:blipFill>
        <p:spPr>
          <a:xfrm>
            <a:off x="4788024" y="2752542"/>
            <a:ext cx="3779095" cy="1352916"/>
          </a:xfrm>
          <a:prstGeom prst="rect">
            <a:avLst/>
          </a:prstGeom>
        </p:spPr>
      </p:pic>
    </p:spTree>
    <p:extLst>
      <p:ext uri="{BB962C8B-B14F-4D97-AF65-F5344CB8AC3E}">
        <p14:creationId xmlns:p14="http://schemas.microsoft.com/office/powerpoint/2010/main" val="3162334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case study: John Deere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936104"/>
          </a:xfrm>
        </p:spPr>
        <p:txBody>
          <a:bodyPr/>
          <a:lstStyle/>
          <a:p>
            <a:pPr marL="0" indent="0">
              <a:lnSpc>
                <a:spcPct val="100000"/>
              </a:lnSpc>
              <a:spcBef>
                <a:spcPts val="0"/>
              </a:spcBef>
              <a:spcAft>
                <a:spcPts val="0"/>
              </a:spcAft>
            </a:pPr>
            <a:r>
              <a:rPr lang="en-GB" sz="1800" dirty="0">
                <a:ea typeface="ＭＳ Ｐゴシック" pitchFamily="-105" charset="-128"/>
                <a:cs typeface="ＭＳ Ｐゴシック" pitchFamily="-105" charset="-128"/>
              </a:rPr>
              <a:t>Born in 1804, John Deere was a blacksmith who invented a steel plough to turn the sticky soil in Illinois efficiently. He set up his first factory on the banks of the Mississippi river.</a:t>
            </a:r>
          </a:p>
          <a:p>
            <a:pPr marL="0" indent="0">
              <a:lnSpc>
                <a:spcPct val="100000"/>
              </a:lnSpc>
              <a:spcBef>
                <a:spcPts val="600"/>
              </a:spcBef>
              <a:spcAft>
                <a:spcPts val="600"/>
              </a:spcAft>
            </a:pPr>
            <a:endParaRPr lang="en-GB" sz="18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D1E420B7-2FAE-A7D2-1ACC-E0F69F798D5E}"/>
              </a:ext>
            </a:extLst>
          </p:cNvPr>
          <p:cNvSpPr txBox="1"/>
          <p:nvPr/>
        </p:nvSpPr>
        <p:spPr>
          <a:xfrm>
            <a:off x="357733" y="5157192"/>
            <a:ext cx="7670651" cy="1231106"/>
          </a:xfrm>
          <a:prstGeom prst="rect">
            <a:avLst/>
          </a:prstGeom>
          <a:noFill/>
        </p:spPr>
        <p:txBody>
          <a:bodyPr wrap="square" rtlCol="0">
            <a:spAutoFit/>
          </a:bodyPr>
          <a:lstStyle/>
          <a:p>
            <a:r>
              <a:rPr lang="en-GB" sz="1800" dirty="0">
                <a:ea typeface="ＭＳ Ｐゴシック" pitchFamily="-105" charset="-128"/>
                <a:cs typeface="ＭＳ Ｐゴシック" pitchFamily="-105" charset="-128"/>
              </a:rPr>
              <a:t>Deere and Company is now a market leader in several heavy machinery industries and operates in 30 countries worldwide (mainly in the Americas and Europe).</a:t>
            </a:r>
            <a:endParaRPr lang="en-US" sz="1800" dirty="0"/>
          </a:p>
          <a:p>
            <a:endParaRPr lang="en-GB" dirty="0"/>
          </a:p>
        </p:txBody>
      </p:sp>
      <p:sp>
        <p:nvSpPr>
          <p:cNvPr id="3" name="TextBox 2">
            <a:extLst>
              <a:ext uri="{FF2B5EF4-FFF2-40B4-BE49-F238E27FC236}">
                <a16:creationId xmlns:a16="http://schemas.microsoft.com/office/drawing/2014/main" id="{6E8E6317-77C7-8883-5EB4-C297E9213C6C}"/>
              </a:ext>
            </a:extLst>
          </p:cNvPr>
          <p:cNvSpPr txBox="1"/>
          <p:nvPr/>
        </p:nvSpPr>
        <p:spPr>
          <a:xfrm>
            <a:off x="357733" y="2325958"/>
            <a:ext cx="5294387" cy="2854628"/>
          </a:xfrm>
          <a:prstGeom prst="rect">
            <a:avLst/>
          </a:prstGeom>
          <a:noFill/>
        </p:spPr>
        <p:txBody>
          <a:bodyPr wrap="square" rtlCol="0">
            <a:spAutoFit/>
          </a:bodyPr>
          <a:lstStyle/>
          <a:p>
            <a:pPr marL="803275" indent="-803275">
              <a:lnSpc>
                <a:spcPct val="100000"/>
              </a:lnSpc>
              <a:spcBef>
                <a:spcPts val="0"/>
              </a:spcBef>
              <a:spcAft>
                <a:spcPts val="300"/>
              </a:spcAft>
            </a:pPr>
            <a:r>
              <a:rPr lang="en-GB" sz="1800" dirty="0">
                <a:ea typeface="ＭＳ Ｐゴシック" pitchFamily="-105" charset="-128"/>
                <a:cs typeface="ＭＳ Ｐゴシック" pitchFamily="-105" charset="-128"/>
              </a:rPr>
              <a:t>1868 – Deere and Company founded</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18</a:t>
            </a:r>
            <a:r>
              <a:rPr lang="en-GB" sz="1800" dirty="0">
                <a:solidFill>
                  <a:schemeClr val="tx1"/>
                </a:solidFill>
              </a:rPr>
              <a:t>76</a:t>
            </a:r>
            <a:r>
              <a:rPr lang="en-GB" sz="1800" dirty="0">
                <a:ea typeface="ＭＳ Ｐゴシック" pitchFamily="-105" charset="-128"/>
                <a:cs typeface="ＭＳ Ｐゴシック" pitchFamily="-105" charset="-128"/>
              </a:rPr>
              <a:t> – </a:t>
            </a:r>
            <a:r>
              <a:rPr lang="en-GB" sz="1800" dirty="0">
                <a:solidFill>
                  <a:schemeClr val="tx1"/>
                </a:solidFill>
              </a:rPr>
              <a:t>expanded operations</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1912</a:t>
            </a:r>
            <a:r>
              <a:rPr lang="en-GB" sz="1800" dirty="0">
                <a:ea typeface="ＭＳ Ｐゴシック" pitchFamily="-105" charset="-128"/>
                <a:cs typeface="ＭＳ Ｐゴシック" pitchFamily="-105" charset="-128"/>
              </a:rPr>
              <a:t> – s</a:t>
            </a:r>
            <a:r>
              <a:rPr lang="en-GB" sz="1800" dirty="0">
                <a:solidFill>
                  <a:schemeClr val="tx1"/>
                </a:solidFill>
              </a:rPr>
              <a:t>tarted making tractors</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1918</a:t>
            </a:r>
            <a:r>
              <a:rPr lang="en-GB" sz="1800" dirty="0">
                <a:ea typeface="ＭＳ Ｐゴシック" pitchFamily="-105" charset="-128"/>
                <a:cs typeface="ＭＳ Ｐゴシック" pitchFamily="-105" charset="-128"/>
              </a:rPr>
              <a:t> – a</a:t>
            </a:r>
            <a:r>
              <a:rPr lang="en-GB" sz="1800" dirty="0">
                <a:solidFill>
                  <a:schemeClr val="tx1"/>
                </a:solidFill>
              </a:rPr>
              <a:t>cquired Waterloo Gasoline Engine Co</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WW2 – started manufacturing military machinery</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1956</a:t>
            </a:r>
            <a:r>
              <a:rPr lang="en-GB" sz="1800" dirty="0">
                <a:ea typeface="ＭＳ Ｐゴシック" pitchFamily="-105" charset="-128"/>
                <a:cs typeface="ＭＳ Ｐゴシック" pitchFamily="-105" charset="-128"/>
              </a:rPr>
              <a:t> – </a:t>
            </a:r>
            <a:r>
              <a:rPr lang="en-GB" sz="1800" dirty="0"/>
              <a:t>started manufacturing industrial and construction plant</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2020</a:t>
            </a:r>
            <a:r>
              <a:rPr lang="en-GB" sz="1800" dirty="0">
                <a:ea typeface="ＭＳ Ｐゴシック" pitchFamily="-105" charset="-128"/>
                <a:cs typeface="ＭＳ Ｐゴシック" pitchFamily="-105" charset="-128"/>
              </a:rPr>
              <a:t> – e</a:t>
            </a:r>
            <a:r>
              <a:rPr lang="en-GB" sz="1800" dirty="0"/>
              <a:t>mployed 69,634 people worldwide</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2022</a:t>
            </a:r>
            <a:r>
              <a:rPr lang="en-GB" sz="1800" dirty="0">
                <a:ea typeface="ＭＳ Ｐゴシック" pitchFamily="-105" charset="-128"/>
                <a:cs typeface="ＭＳ Ｐゴシック" pitchFamily="-105" charset="-128"/>
              </a:rPr>
              <a:t> – </a:t>
            </a:r>
            <a:r>
              <a:rPr lang="en-GB" sz="1800" dirty="0"/>
              <a:t>reported sales revenues of $52.67 billion</a:t>
            </a:r>
            <a:endParaRPr lang="en-US" sz="1800" dirty="0"/>
          </a:p>
        </p:txBody>
      </p:sp>
    </p:spTree>
    <p:extLst>
      <p:ext uri="{BB962C8B-B14F-4D97-AF65-F5344CB8AC3E}">
        <p14:creationId xmlns:p14="http://schemas.microsoft.com/office/powerpoint/2010/main" val="1990207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ea typeface="ＭＳ Ｐゴシック" pitchFamily="-105" charset="-128"/>
                <a:cs typeface="ＭＳ Ｐゴシック" pitchFamily="-105" charset="-128"/>
              </a:rPr>
              <a:t>SWOT analysis – case study: John Deere</a:t>
            </a:r>
            <a:endParaRPr lang="en-US" b="0" dirty="0"/>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US" sz="1800" dirty="0"/>
          </a:p>
        </p:txBody>
      </p:sp>
      <p:graphicFrame>
        <p:nvGraphicFramePr>
          <p:cNvPr id="4" name="Table 4">
            <a:extLst>
              <a:ext uri="{FF2B5EF4-FFF2-40B4-BE49-F238E27FC236}">
                <a16:creationId xmlns:a16="http://schemas.microsoft.com/office/drawing/2014/main" id="{A8C5BE50-ABB0-4FFE-87A2-59150D1A8C18}"/>
              </a:ext>
            </a:extLst>
          </p:cNvPr>
          <p:cNvGraphicFramePr>
            <a:graphicFrameLocks noGrp="1"/>
          </p:cNvGraphicFramePr>
          <p:nvPr>
            <p:extLst>
              <p:ext uri="{D42A27DB-BD31-4B8C-83A1-F6EECF244321}">
                <p14:modId xmlns:p14="http://schemas.microsoft.com/office/powerpoint/2010/main" val="55491835"/>
              </p:ext>
            </p:extLst>
          </p:nvPr>
        </p:nvGraphicFramePr>
        <p:xfrm>
          <a:off x="457200" y="1988840"/>
          <a:ext cx="8229600" cy="34053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58111464"/>
                    </a:ext>
                  </a:extLst>
                </a:gridCol>
                <a:gridCol w="4114800">
                  <a:extLst>
                    <a:ext uri="{9D8B030D-6E8A-4147-A177-3AD203B41FA5}">
                      <a16:colId xmlns:a16="http://schemas.microsoft.com/office/drawing/2014/main" val="2963091492"/>
                    </a:ext>
                  </a:extLst>
                </a:gridCol>
              </a:tblGrid>
              <a:tr h="457416">
                <a:tc>
                  <a:txBody>
                    <a:bodyPr/>
                    <a:lstStyle/>
                    <a:p>
                      <a:pPr algn="l"/>
                      <a:r>
                        <a:rPr lang="en-GB" dirty="0">
                          <a:solidFill>
                            <a:schemeClr val="tx1"/>
                          </a:solidFill>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Weaknesses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614987"/>
                  </a:ext>
                </a:extLst>
              </a:tr>
              <a:tr h="463764">
                <a:tc>
                  <a:txBody>
                    <a:bodyPr/>
                    <a:lstStyle/>
                    <a:p>
                      <a:pPr marL="285750" indent="-285750" algn="l">
                        <a:spcBef>
                          <a:spcPts val="600"/>
                        </a:spcBef>
                        <a:buFont typeface="Arial" panose="020B0604020202020204" pitchFamily="34" charset="0"/>
                        <a:buChar char="•"/>
                      </a:pPr>
                      <a:r>
                        <a:rPr lang="en-GB" sz="1400" dirty="0">
                          <a:solidFill>
                            <a:schemeClr val="tx1"/>
                          </a:solidFill>
                        </a:rPr>
                        <a:t>diverse product range/industries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geographic spread worldwide</a:t>
                      </a:r>
                    </a:p>
                    <a:p>
                      <a:pPr marL="285750" indent="-285750" algn="l">
                        <a:spcBef>
                          <a:spcPts val="600"/>
                        </a:spcBef>
                        <a:buFont typeface="Arial" panose="020B0604020202020204" pitchFamily="34" charset="0"/>
                        <a:buChar char="•"/>
                      </a:pPr>
                      <a:r>
                        <a:rPr lang="en-GB" sz="1400" dirty="0">
                          <a:solidFill>
                            <a:schemeClr val="tx1"/>
                          </a:solidFill>
                        </a:rPr>
                        <a:t>reported financial position</a:t>
                      </a:r>
                    </a:p>
                    <a:p>
                      <a:pPr marL="285750" indent="-285750" algn="l">
                        <a:spcBef>
                          <a:spcPts val="600"/>
                        </a:spcBef>
                        <a:buFont typeface="Arial" panose="020B0604020202020204" pitchFamily="34" charset="0"/>
                        <a:buChar char="•"/>
                      </a:pPr>
                      <a:r>
                        <a:rPr lang="en-GB" sz="1400" dirty="0">
                          <a:solidFill>
                            <a:schemeClr val="tx1"/>
                          </a:solidFill>
                        </a:rPr>
                        <a:t>reputation and credibility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spcBef>
                          <a:spcPts val="600"/>
                        </a:spcBef>
                        <a:buFont typeface="Arial" panose="020B0604020202020204" pitchFamily="34" charset="0"/>
                        <a:buChar char="•"/>
                      </a:pPr>
                      <a:r>
                        <a:rPr lang="en-GB" sz="1400" dirty="0">
                          <a:solidFill>
                            <a:schemeClr val="tx1"/>
                          </a:solidFill>
                        </a:rPr>
                        <a:t>high carbon emissions when manufacturing</a:t>
                      </a:r>
                    </a:p>
                    <a:p>
                      <a:pPr marL="285750" indent="-285750" algn="l">
                        <a:spcBef>
                          <a:spcPts val="600"/>
                        </a:spcBef>
                        <a:buFont typeface="Arial" panose="020B0604020202020204" pitchFamily="34" charset="0"/>
                        <a:buChar char="•"/>
                      </a:pPr>
                      <a:r>
                        <a:rPr lang="en-GB" sz="1400" dirty="0">
                          <a:solidFill>
                            <a:schemeClr val="tx1"/>
                          </a:solidFill>
                        </a:rPr>
                        <a:t>products are also high carbon contributors </a:t>
                      </a:r>
                    </a:p>
                    <a:p>
                      <a:pPr marL="285750" indent="-285750" algn="l">
                        <a:spcBef>
                          <a:spcPts val="600"/>
                        </a:spcBef>
                        <a:buFont typeface="Arial" panose="020B0604020202020204" pitchFamily="34" charset="0"/>
                        <a:buChar char="•"/>
                      </a:pPr>
                      <a:r>
                        <a:rPr lang="en-GB" sz="1400" dirty="0">
                          <a:solidFill>
                            <a:schemeClr val="tx1"/>
                          </a:solidFill>
                        </a:rPr>
                        <a:t>huge numbers of staff, complex labour issues</a:t>
                      </a:r>
                    </a:p>
                    <a:p>
                      <a:pPr marL="285750" indent="-285750" algn="l">
                        <a:spcBef>
                          <a:spcPts val="600"/>
                        </a:spcBef>
                        <a:buFont typeface="Arial" panose="020B0604020202020204" pitchFamily="34" charset="0"/>
                        <a:buChar char="•"/>
                      </a:pPr>
                      <a:r>
                        <a:rPr lang="en-GB" sz="1400" dirty="0">
                          <a:solidFill>
                            <a:schemeClr val="tx1"/>
                          </a:solidFill>
                        </a:rPr>
                        <a:t>innovative products vs customer awareness</a:t>
                      </a:r>
                    </a:p>
                    <a:p>
                      <a:pPr marL="285750" indent="-285750" algn="l">
                        <a:buFont typeface="Arial" panose="020B0604020202020204" pitchFamily="34" charset="0"/>
                        <a:buChar char="•"/>
                      </a:pPr>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9622367"/>
                  </a:ext>
                </a:extLst>
              </a:tr>
              <a:tr h="46376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Opportunities</a:t>
                      </a:r>
                      <a:endParaRPr lang="en-GB"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Threats</a:t>
                      </a:r>
                      <a:endParaRPr lang="en-GB"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3490968761"/>
                  </a:ext>
                </a:extLst>
              </a:tr>
              <a:tr h="463764">
                <a:tc>
                  <a:txBody>
                    <a:body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additional mergers and acquisitions</a:t>
                      </a:r>
                    </a:p>
                    <a:p>
                      <a:pPr marL="285750" indent="-285750">
                        <a:spcBef>
                          <a:spcPts val="600"/>
                        </a:spcBef>
                        <a:buFont typeface="Arial" panose="020B0604020202020204" pitchFamily="34" charset="0"/>
                        <a:buChar char="•"/>
                      </a:pPr>
                      <a:r>
                        <a:rPr lang="en-GB" sz="1400" dirty="0">
                          <a:solidFill>
                            <a:schemeClr val="tx1"/>
                          </a:solidFill>
                        </a:rPr>
                        <a:t>enter new/emerging economies (Asia/Africa)</a:t>
                      </a:r>
                    </a:p>
                    <a:p>
                      <a:pPr marL="285750" indent="-285750">
                        <a:spcBef>
                          <a:spcPts val="600"/>
                        </a:spcBef>
                        <a:buFont typeface="Arial" panose="020B0604020202020204" pitchFamily="34" charset="0"/>
                        <a:buChar char="•"/>
                      </a:pPr>
                      <a:r>
                        <a:rPr lang="en-GB" sz="1400" dirty="0">
                          <a:solidFill>
                            <a:schemeClr val="tx1"/>
                          </a:solidFill>
                        </a:rPr>
                        <a:t>manufacture electric engines and machinery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recession and global inflation</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political instability in some countries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competitor activity (Caterpillar, Komatsu, etc)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7601807"/>
                  </a:ext>
                </a:extLst>
              </a:tr>
            </a:tbl>
          </a:graphicData>
        </a:graphic>
      </p:graphicFrame>
      <p:sp>
        <p:nvSpPr>
          <p:cNvPr id="6" name="TextBox 5">
            <a:extLst>
              <a:ext uri="{FF2B5EF4-FFF2-40B4-BE49-F238E27FC236}">
                <a16:creationId xmlns:a16="http://schemas.microsoft.com/office/drawing/2014/main" id="{FB31CE47-87AA-27A5-A5CC-E22E723581FE}"/>
              </a:ext>
            </a:extLst>
          </p:cNvPr>
          <p:cNvSpPr txBox="1"/>
          <p:nvPr/>
        </p:nvSpPr>
        <p:spPr>
          <a:xfrm>
            <a:off x="457200" y="5600915"/>
            <a:ext cx="8229600" cy="246221"/>
          </a:xfrm>
          <a:prstGeom prst="rect">
            <a:avLst/>
          </a:prstGeom>
          <a:noFill/>
        </p:spPr>
        <p:txBody>
          <a:bodyPr wrap="square">
            <a:spAutoFit/>
          </a:bodyPr>
          <a:lstStyle/>
          <a:p>
            <a:r>
              <a:rPr lang="en-GB" sz="1000" dirty="0"/>
              <a:t>https://www.deere.com/en/connect-with-john-deere/visit-john-deere/historic-site/</a:t>
            </a:r>
          </a:p>
        </p:txBody>
      </p:sp>
    </p:spTree>
    <p:extLst>
      <p:ext uri="{BB962C8B-B14F-4D97-AF65-F5344CB8AC3E}">
        <p14:creationId xmlns:p14="http://schemas.microsoft.com/office/powerpoint/2010/main" val="2236597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navigating a path to success</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 decision tree is a flowchart that uses a mathematical model to help managers make business decisions on a particular course of action.</a:t>
            </a:r>
            <a:endParaRPr lang="en-US" sz="1200" dirty="0">
              <a:ea typeface="ＭＳ Ｐゴシック" pitchFamily="-105" charset="-128"/>
              <a:cs typeface="ＭＳ Ｐゴシック" pitchFamily="-105" charset="-128"/>
            </a:endParaRPr>
          </a:p>
          <a:p>
            <a:pPr>
              <a:lnSpc>
                <a:spcPts val="1200"/>
              </a:lnSpc>
              <a:spcBef>
                <a:spcPts val="1600"/>
              </a:spcBef>
            </a:pPr>
            <a:r>
              <a:rPr lang="en-US" sz="1800" b="1" dirty="0">
                <a:ea typeface="ＭＳ Ｐゴシック" pitchFamily="-105" charset="-128"/>
                <a:cs typeface="ＭＳ Ｐゴシック" pitchFamily="-105" charset="-128"/>
              </a:rPr>
              <a:t>The structure of a </a:t>
            </a:r>
            <a:r>
              <a:rPr lang="en-US" sz="1800" b="1" dirty="0"/>
              <a:t>decision tree</a:t>
            </a:r>
          </a:p>
          <a:p>
            <a:pPr marL="285750" indent="-285750">
              <a:lnSpc>
                <a:spcPts val="1200"/>
              </a:lnSpc>
              <a:spcBef>
                <a:spcPts val="1200"/>
              </a:spcBef>
              <a:spcAft>
                <a:spcPts val="0"/>
              </a:spcAft>
              <a:buClr>
                <a:srgbClr val="0077E3"/>
              </a:buClr>
              <a:buFont typeface="Arial" panose="020B0604020202020204" pitchFamily="34" charset="0"/>
              <a:buChar char="•"/>
            </a:pPr>
            <a:r>
              <a:rPr lang="en-US" sz="1800" dirty="0"/>
              <a:t>Start with a query/problem(root/decision node).</a:t>
            </a:r>
          </a:p>
          <a:p>
            <a:pPr marL="249750" lvl="1" indent="-285750">
              <a:lnSpc>
                <a:spcPct val="100000"/>
              </a:lnSpc>
              <a:spcBef>
                <a:spcPts val="1200"/>
              </a:spcBef>
              <a:spcAft>
                <a:spcPts val="0"/>
              </a:spcAft>
              <a:buFont typeface="Arial" panose="020B0604020202020204" pitchFamily="34" charset="0"/>
              <a:buChar char="•"/>
            </a:pPr>
            <a:r>
              <a:rPr lang="en-US" sz="1800" dirty="0"/>
              <a:t>Split into different directions (branches/chances).</a:t>
            </a:r>
          </a:p>
          <a:p>
            <a:pPr marL="249750" lvl="1" indent="-285750">
              <a:lnSpc>
                <a:spcPct val="100000"/>
              </a:lnSpc>
              <a:spcBef>
                <a:spcPts val="1200"/>
              </a:spcBef>
              <a:spcAft>
                <a:spcPts val="0"/>
              </a:spcAft>
              <a:buFont typeface="Arial" panose="020B0604020202020204" pitchFamily="34" charset="0"/>
              <a:buChar char="•"/>
            </a:pPr>
            <a:r>
              <a:rPr lang="en-US" sz="1800" dirty="0"/>
              <a:t>Assign possible impacts to each branch.</a:t>
            </a:r>
          </a:p>
          <a:p>
            <a:pPr marL="249750" lvl="1" indent="-285750">
              <a:lnSpc>
                <a:spcPct val="100000"/>
              </a:lnSpc>
              <a:spcBef>
                <a:spcPts val="1200"/>
              </a:spcBef>
              <a:spcAft>
                <a:spcPts val="0"/>
              </a:spcAft>
              <a:buFont typeface="Arial" panose="020B0604020202020204" pitchFamily="34" charset="0"/>
              <a:buChar char="•"/>
            </a:pPr>
            <a:r>
              <a:rPr lang="en-US" sz="1800" dirty="0"/>
              <a:t>Assign the % chance of it happening.</a:t>
            </a:r>
          </a:p>
          <a:p>
            <a:pPr marL="249750" lvl="1" indent="-285750">
              <a:lnSpc>
                <a:spcPct val="100000"/>
              </a:lnSpc>
              <a:spcBef>
                <a:spcPts val="1200"/>
              </a:spcBef>
              <a:spcAft>
                <a:spcPts val="0"/>
              </a:spcAft>
              <a:buFont typeface="Arial" panose="020B0604020202020204" pitchFamily="34" charset="0"/>
              <a:buChar char="•"/>
            </a:pPr>
            <a:r>
              <a:rPr lang="en-US" sz="1800" dirty="0"/>
              <a:t>Identify a possible outcome (leaf/end nodes).</a:t>
            </a: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800" dirty="0"/>
              <a:t>Decision trees help with data analytics by breaking down complicated information visually into easy-to-read sections.</a:t>
            </a:r>
          </a:p>
          <a:p>
            <a:pPr marL="0" lvl="1" indent="0">
              <a:buNone/>
            </a:pPr>
            <a:r>
              <a:rPr lang="en-US" sz="1000" dirty="0"/>
              <a:t>Source: this image sourced from </a:t>
            </a:r>
            <a:r>
              <a:rPr lang="en-US" sz="1000" dirty="0">
                <a:hlinkClick r:id="rId3"/>
              </a:rPr>
              <a:t>https://careerfoundry.com/en/blog/data-analytics/what-is-a-decision-tree/</a:t>
            </a:r>
            <a:r>
              <a:rPr lang="en-US" sz="1000" dirty="0"/>
              <a:t> (to be adapted)</a:t>
            </a:r>
            <a:endParaRPr lang="en-US" sz="24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calculator and a diagram&#10;&#10;Description automatically generated">
            <a:extLst>
              <a:ext uri="{FF2B5EF4-FFF2-40B4-BE49-F238E27FC236}">
                <a16:creationId xmlns:a16="http://schemas.microsoft.com/office/drawing/2014/main" id="{D901195E-54DC-58B9-DD21-84EC62B6854D}"/>
              </a:ext>
            </a:extLst>
          </p:cNvPr>
          <p:cNvPicPr>
            <a:picLocks noChangeAspect="1"/>
          </p:cNvPicPr>
          <p:nvPr/>
        </p:nvPicPr>
        <p:blipFill rotWithShape="1">
          <a:blip r:embed="rId4"/>
          <a:srcRect r="19519"/>
          <a:stretch/>
        </p:blipFill>
        <p:spPr>
          <a:xfrm>
            <a:off x="5806480" y="2348880"/>
            <a:ext cx="2880320" cy="2390687"/>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Decision tree – evaluating Flora’s Floristry options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72030" y="1772816"/>
            <a:ext cx="3379889" cy="3888432"/>
          </a:xfrm>
        </p:spPr>
        <p:txBody>
          <a:bodyPr/>
          <a:lstStyle/>
          <a:p>
            <a:pPr marL="342900" indent="-342900">
              <a:buClr>
                <a:srgbClr val="0077E3"/>
              </a:buClr>
              <a:buFont typeface="Arial" panose="020B0604020202020204" pitchFamily="34" charset="0"/>
              <a:buChar char="•"/>
            </a:pPr>
            <a:r>
              <a:rPr lang="en-GB" dirty="0"/>
              <a:t>A decision tree starts at the point of the decision to be made.</a:t>
            </a:r>
          </a:p>
          <a:p>
            <a:pPr marL="342900" indent="-342900">
              <a:buClr>
                <a:srgbClr val="0077E3"/>
              </a:buClr>
              <a:buFont typeface="Arial" panose="020B0604020202020204" pitchFamily="34" charset="0"/>
              <a:buChar char="•"/>
            </a:pPr>
            <a:r>
              <a:rPr lang="en-GB" dirty="0"/>
              <a:t>In Flora’s case: ‘what is the best option to increase sales revenues?’</a:t>
            </a:r>
          </a:p>
          <a:p>
            <a:pPr marL="342900" indent="-342900">
              <a:buClr>
                <a:srgbClr val="0077E3"/>
              </a:buClr>
              <a:buFont typeface="Arial" panose="020B0604020202020204" pitchFamily="34" charset="0"/>
              <a:buChar char="•"/>
            </a:pPr>
            <a:r>
              <a:rPr lang="en-GB" dirty="0"/>
              <a:t>She can either increase marketing efforts or reduce her prices.</a:t>
            </a:r>
          </a:p>
          <a:p>
            <a:endParaRPr lang="en-GB" dirty="0"/>
          </a:p>
        </p:txBody>
      </p:sp>
      <p:pic>
        <p:nvPicPr>
          <p:cNvPr id="7" name="Content Placeholder 6" descr="Smiling woman in flower shop">
            <a:extLst>
              <a:ext uri="{FF2B5EF4-FFF2-40B4-BE49-F238E27FC236}">
                <a16:creationId xmlns:a16="http://schemas.microsoft.com/office/drawing/2014/main" id="{495245CF-EBC3-4FEA-22A4-8B91305EFC74}"/>
              </a:ext>
            </a:extLst>
          </p:cNvPr>
          <p:cNvPicPr>
            <a:picLocks noGrp="1" noChangeAspect="1"/>
          </p:cNvPicPr>
          <p:nvPr>
            <p:ph sz="half" idx="2"/>
          </p:nvPr>
        </p:nvPicPr>
        <p:blipFill>
          <a:blip r:embed="rId2"/>
          <a:stretch>
            <a:fillRect/>
          </a:stretch>
        </p:blipFill>
        <p:spPr>
          <a:xfrm>
            <a:off x="4353165" y="1916832"/>
            <a:ext cx="4318805" cy="2880320"/>
          </a:xfrm>
        </p:spPr>
      </p:pic>
    </p:spTree>
    <p:extLst>
      <p:ext uri="{BB962C8B-B14F-4D97-AF65-F5344CB8AC3E}">
        <p14:creationId xmlns:p14="http://schemas.microsoft.com/office/powerpoint/2010/main" val="3372139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case study: Flora’s Floristry</a:t>
            </a:r>
            <a:endParaRPr lang="en-US" dirty="0"/>
          </a:p>
        </p:txBody>
      </p:sp>
      <p:sp>
        <p:nvSpPr>
          <p:cNvPr id="3" name="Content Placeholder 2"/>
          <p:cNvSpPr>
            <a:spLocks noGrp="1"/>
          </p:cNvSpPr>
          <p:nvPr>
            <p:ph sz="quarter" idx="10"/>
          </p:nvPr>
        </p:nvSpPr>
        <p:spPr>
          <a:xfrm>
            <a:off x="457200" y="1484784"/>
            <a:ext cx="8229600" cy="4345712"/>
          </a:xfrm>
        </p:spPr>
        <p:txBody>
          <a:bodyPr/>
          <a:lstStyle/>
          <a:p>
            <a:pPr marL="0" lvl="1" indent="0">
              <a:lnSpc>
                <a:spcPct val="100000"/>
              </a:lnSpc>
              <a:spcBef>
                <a:spcPts val="0"/>
              </a:spcBef>
              <a:spcAft>
                <a:spcPts val="0"/>
              </a:spcAft>
              <a:buNone/>
            </a:pPr>
            <a:r>
              <a:rPr lang="en-US" sz="1800" dirty="0">
                <a:ea typeface="ＭＳ Ｐゴシック" pitchFamily="-105" charset="-128"/>
                <a:cs typeface="ＭＳ Ｐゴシック" pitchFamily="-105" charset="-128"/>
              </a:rPr>
              <a:t>Flora has five floristry shops across Scotland. She is considering two options to increase sales revenue across the whole business. </a:t>
            </a:r>
            <a:r>
              <a:rPr lang="en-US" sz="1800" dirty="0"/>
              <a:t>Below are the potential costs and estimated results of the two options, along with the probability/chance of achieving each result.</a:t>
            </a:r>
          </a:p>
          <a:p>
            <a:endParaRPr lang="en-US" sz="1800" dirty="0">
              <a:ea typeface="ＭＳ Ｐゴシック" pitchFamily="-105" charset="-128"/>
              <a:cs typeface="ＭＳ Ｐゴシック" pitchFamily="-105" charset="-128"/>
            </a:endParaRPr>
          </a:p>
          <a:p>
            <a:endParaRPr lang="en-US" sz="1200" dirty="0">
              <a:ea typeface="ＭＳ Ｐゴシック" pitchFamily="-105" charset="-128"/>
              <a:cs typeface="ＭＳ Ｐゴシック" pitchFamily="-105" charset="-128"/>
            </a:endParaRPr>
          </a:p>
          <a:p>
            <a:pPr>
              <a:lnSpc>
                <a:spcPts val="1200"/>
              </a:lnSpc>
            </a:pPr>
            <a:r>
              <a:rPr lang="en-US" sz="1800" dirty="0">
                <a:ea typeface="ＭＳ Ｐゴシック" pitchFamily="-105" charset="-128"/>
                <a:cs typeface="ＭＳ Ｐゴシック" pitchFamily="-105" charset="-128"/>
              </a:rPr>
              <a:t> </a:t>
            </a:r>
            <a:endParaRPr lang="en-US" sz="1800" b="1" dirty="0">
              <a:ea typeface="ＭＳ Ｐゴシック" pitchFamily="-105" charset="-128"/>
              <a:cs typeface="ＭＳ Ｐゴシック" pitchFamily="-105" charset="-128"/>
            </a:endParaRP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spcBef>
                <a:spcPts val="1100"/>
              </a:spcBef>
              <a:buNone/>
            </a:pPr>
            <a:r>
              <a:rPr lang="en-US" sz="1800" dirty="0"/>
              <a:t>Flora can now work out the potential results of each option to decide where to spend her budget.   </a:t>
            </a:r>
          </a:p>
          <a:p>
            <a:endParaRPr lang="en-US" dirty="0">
              <a:ea typeface="ＭＳ Ｐゴシック" pitchFamily="-105" charset="-128"/>
              <a:cs typeface="ＭＳ Ｐゴシック" pitchFamily="-105" charset="-128"/>
            </a:endParaRPr>
          </a:p>
          <a:p>
            <a:endParaRPr lang="en-US" dirty="0"/>
          </a:p>
        </p:txBody>
      </p:sp>
      <p:graphicFrame>
        <p:nvGraphicFramePr>
          <p:cNvPr id="5" name="Table 5">
            <a:extLst>
              <a:ext uri="{FF2B5EF4-FFF2-40B4-BE49-F238E27FC236}">
                <a16:creationId xmlns:a16="http://schemas.microsoft.com/office/drawing/2014/main" id="{280F2FF5-0F71-CB00-C221-C55AEA169A71}"/>
              </a:ext>
            </a:extLst>
          </p:cNvPr>
          <p:cNvGraphicFramePr>
            <a:graphicFrameLocks noGrp="1"/>
          </p:cNvGraphicFramePr>
          <p:nvPr>
            <p:extLst>
              <p:ext uri="{D42A27DB-BD31-4B8C-83A1-F6EECF244321}">
                <p14:modId xmlns:p14="http://schemas.microsoft.com/office/powerpoint/2010/main" val="1862467576"/>
              </p:ext>
            </p:extLst>
          </p:nvPr>
        </p:nvGraphicFramePr>
        <p:xfrm>
          <a:off x="457200" y="2708920"/>
          <a:ext cx="8147248" cy="2491879"/>
        </p:xfrm>
        <a:graphic>
          <a:graphicData uri="http://schemas.openxmlformats.org/drawingml/2006/table">
            <a:tbl>
              <a:tblPr firstRow="1" bandRow="1">
                <a:tableStyleId>{5C22544A-7EE6-4342-B048-85BDC9FD1C3A}</a:tableStyleId>
              </a:tblPr>
              <a:tblGrid>
                <a:gridCol w="3505506">
                  <a:extLst>
                    <a:ext uri="{9D8B030D-6E8A-4147-A177-3AD203B41FA5}">
                      <a16:colId xmlns:a16="http://schemas.microsoft.com/office/drawing/2014/main" val="2145191253"/>
                    </a:ext>
                  </a:extLst>
                </a:gridCol>
                <a:gridCol w="2558071">
                  <a:extLst>
                    <a:ext uri="{9D8B030D-6E8A-4147-A177-3AD203B41FA5}">
                      <a16:colId xmlns:a16="http://schemas.microsoft.com/office/drawing/2014/main" val="324910489"/>
                    </a:ext>
                  </a:extLst>
                </a:gridCol>
                <a:gridCol w="2083671">
                  <a:extLst>
                    <a:ext uri="{9D8B030D-6E8A-4147-A177-3AD203B41FA5}">
                      <a16:colId xmlns:a16="http://schemas.microsoft.com/office/drawing/2014/main" val="2675620469"/>
                    </a:ext>
                  </a:extLst>
                </a:gridCol>
              </a:tblGrid>
              <a:tr h="663079">
                <a:tc>
                  <a:txBody>
                    <a:bodyPr/>
                    <a:lstStyle/>
                    <a:p>
                      <a:pPr algn="ctr"/>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rPr>
                        <a:t>Option 1:</a:t>
                      </a:r>
                    </a:p>
                    <a:p>
                      <a:pPr algn="ctr"/>
                      <a:r>
                        <a:rPr lang="en-GB" sz="1800" b="1" dirty="0">
                          <a:solidFill>
                            <a:schemeClr val="tx1"/>
                          </a:solidFill>
                        </a:rPr>
                        <a:t>Increase marketing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rPr>
                        <a:t>Option 2:</a:t>
                      </a:r>
                    </a:p>
                    <a:p>
                      <a:pPr algn="ctr"/>
                      <a:r>
                        <a:rPr lang="en-GB" sz="1800" b="1" dirty="0">
                          <a:solidFill>
                            <a:schemeClr val="tx1"/>
                          </a:solidFill>
                        </a:rPr>
                        <a:t>Reduce prices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859016"/>
                  </a:ext>
                </a:extLst>
              </a:tr>
              <a:tr h="276283">
                <a:tc>
                  <a:txBody>
                    <a:bodyPr/>
                    <a:lstStyle/>
                    <a:p>
                      <a:r>
                        <a:rPr lang="en-GB" sz="1800" dirty="0">
                          <a:solidFill>
                            <a:schemeClr val="tx1"/>
                          </a:solidFill>
                        </a:rPr>
                        <a:t>Cost of option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£500,000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3137120"/>
                  </a:ext>
                </a:extLst>
              </a:tr>
              <a:tr h="315113">
                <a:tc>
                  <a:txBody>
                    <a:bodyPr/>
                    <a:lstStyle/>
                    <a:p>
                      <a:r>
                        <a:rPr lang="en-GB" sz="1800" dirty="0">
                          <a:solidFill>
                            <a:schemeClr val="tx1"/>
                          </a:solidFill>
                        </a:rPr>
                        <a:t>Probability of high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0302296"/>
                  </a:ext>
                </a:extLst>
              </a:tr>
              <a:tr h="315113">
                <a:tc>
                  <a:txBody>
                    <a:bodyPr/>
                    <a:lstStyle/>
                    <a:p>
                      <a:r>
                        <a:rPr lang="en-GB" sz="1800" dirty="0">
                          <a:solidFill>
                            <a:schemeClr val="tx1"/>
                          </a:solidFill>
                        </a:rPr>
                        <a:t>Probability of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6126237"/>
                  </a:ext>
                </a:extLst>
              </a:tr>
              <a:tr h="315113">
                <a:tc>
                  <a:txBody>
                    <a:bodyPr/>
                    <a:lstStyle/>
                    <a:p>
                      <a:r>
                        <a:rPr lang="en-GB" sz="1800" dirty="0">
                          <a:solidFill>
                            <a:schemeClr val="tx1"/>
                          </a:solidFill>
                        </a:rPr>
                        <a:t>Required result of high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£900,000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£700,000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6219608"/>
                  </a:ext>
                </a:extLst>
              </a:tr>
              <a:tr h="315113">
                <a:tc>
                  <a:txBody>
                    <a:bodyPr/>
                    <a:lstStyle/>
                    <a:p>
                      <a:r>
                        <a:rPr lang="en-GB" sz="1800" dirty="0">
                          <a:solidFill>
                            <a:schemeClr val="tx1"/>
                          </a:solidFill>
                        </a:rPr>
                        <a:t>Required result of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£725,000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£450,000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8444562"/>
                  </a:ext>
                </a:extLst>
              </a:tr>
            </a:tbl>
          </a:graphicData>
        </a:graphic>
      </p:graphicFrame>
    </p:spTree>
    <p:extLst>
      <p:ext uri="{BB962C8B-B14F-4D97-AF65-F5344CB8AC3E}">
        <p14:creationId xmlns:p14="http://schemas.microsoft.com/office/powerpoint/2010/main" val="3892520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1: start with the decision to be made</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11560" y="1988840"/>
            <a:ext cx="3600400" cy="3960440"/>
          </a:xfrm>
        </p:spPr>
        <p:txBody>
          <a:bodyPr/>
          <a:lstStyle/>
          <a:p>
            <a:r>
              <a:rPr lang="en-GB" dirty="0"/>
              <a:t>Start with the decision node (square).</a:t>
            </a:r>
          </a:p>
          <a:p>
            <a:r>
              <a:rPr lang="en-GB" dirty="0"/>
              <a:t>In Flora’s case, she wants to know the best option to increase her sales revenues across her five shops in Scotland.</a:t>
            </a:r>
          </a:p>
          <a:p>
            <a:endParaRPr lang="en-GB" dirty="0"/>
          </a:p>
          <a:p>
            <a:endParaRPr lang="en-GB" dirty="0"/>
          </a:p>
        </p:txBody>
      </p:sp>
      <p:pic>
        <p:nvPicPr>
          <p:cNvPr id="13" name="Content Placeholder 12" descr="A screenshot of a computer&#10;&#10;Description automatically generated with medium confidence">
            <a:extLst>
              <a:ext uri="{FF2B5EF4-FFF2-40B4-BE49-F238E27FC236}">
                <a16:creationId xmlns:a16="http://schemas.microsoft.com/office/drawing/2014/main" id="{6AB18563-2140-3977-2825-96638BC9A980}"/>
              </a:ext>
            </a:extLst>
          </p:cNvPr>
          <p:cNvPicPr>
            <a:picLocks noGrp="1" noChangeAspect="1"/>
          </p:cNvPicPr>
          <p:nvPr>
            <p:ph sz="half" idx="2"/>
          </p:nvPr>
        </p:nvPicPr>
        <p:blipFill rotWithShape="1">
          <a:blip r:embed="rId3"/>
          <a:srcRect l="71190" t="48498" r="19634" b="37494"/>
          <a:stretch/>
        </p:blipFill>
        <p:spPr bwMode="auto">
          <a:xfrm>
            <a:off x="3995869" y="1772816"/>
            <a:ext cx="4528238" cy="19442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98470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2: add all of the options (choices)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53585" y="1987691"/>
            <a:ext cx="3949909" cy="3960440"/>
          </a:xfrm>
        </p:spPr>
        <p:txBody>
          <a:bodyPr/>
          <a:lstStyle/>
          <a:p>
            <a:pPr marL="342900" indent="-342900">
              <a:buClr>
                <a:srgbClr val="0077E3"/>
              </a:buClr>
              <a:buFont typeface="Arial" panose="020B0604020202020204" pitchFamily="34" charset="0"/>
              <a:buChar char="•"/>
            </a:pPr>
            <a:r>
              <a:rPr lang="en-GB" dirty="0"/>
              <a:t>Add all potential options.</a:t>
            </a:r>
          </a:p>
          <a:p>
            <a:pPr marL="342900" indent="-342900">
              <a:buClr>
                <a:srgbClr val="0077E3"/>
              </a:buClr>
              <a:buFont typeface="Arial" panose="020B0604020202020204" pitchFamily="34" charset="0"/>
              <a:buChar char="•"/>
            </a:pPr>
            <a:r>
              <a:rPr lang="en-GB" dirty="0"/>
              <a:t>Label and number each option to ensure clarity throughout.</a:t>
            </a:r>
          </a:p>
          <a:p>
            <a:pPr marL="641350" lvl="1" indent="-285750">
              <a:buFont typeface="Courier New" panose="02070309020205020404" pitchFamily="49" charset="0"/>
              <a:buChar char="o"/>
            </a:pPr>
            <a:r>
              <a:rPr lang="en-GB" sz="1800" dirty="0"/>
              <a:t>Option 1: Increase marketing</a:t>
            </a:r>
          </a:p>
          <a:p>
            <a:pPr marL="641350" lvl="1" indent="-285750">
              <a:buFont typeface="Courier New" panose="02070309020205020404" pitchFamily="49" charset="0"/>
              <a:buChar char="o"/>
            </a:pPr>
            <a:r>
              <a:rPr lang="en-GB" sz="1800" dirty="0"/>
              <a:t>Option 2: Reduce prices</a:t>
            </a:r>
          </a:p>
          <a:p>
            <a:pPr marL="342900" indent="-342900">
              <a:buClr>
                <a:srgbClr val="0077E3"/>
              </a:buClr>
              <a:buFont typeface="Arial" panose="020B0604020202020204" pitchFamily="34" charset="0"/>
              <a:buChar char="•"/>
            </a:pPr>
            <a:r>
              <a:rPr lang="en-GB" dirty="0"/>
              <a:t>There is always an alternative option that is ‘Do nothing’.</a:t>
            </a:r>
          </a:p>
          <a:p>
            <a:endParaRPr lang="en-GB" dirty="0"/>
          </a:p>
        </p:txBody>
      </p:sp>
      <p:pic>
        <p:nvPicPr>
          <p:cNvPr id="10" name="Content Placeholder 9" descr="A screenshot of a computer&#10;&#10;Description automatically generated with medium confidence">
            <a:extLst>
              <a:ext uri="{FF2B5EF4-FFF2-40B4-BE49-F238E27FC236}">
                <a16:creationId xmlns:a16="http://schemas.microsoft.com/office/drawing/2014/main" id="{DCC5FA5D-25B1-80F6-D0B4-64508DDF41DE}"/>
              </a:ext>
            </a:extLst>
          </p:cNvPr>
          <p:cNvPicPr>
            <a:picLocks noGrp="1" noChangeAspect="1"/>
          </p:cNvPicPr>
          <p:nvPr>
            <p:ph sz="half" idx="2"/>
          </p:nvPr>
        </p:nvPicPr>
        <p:blipFill rotWithShape="1">
          <a:blip r:embed="rId3"/>
          <a:srcRect l="71098" t="46612" r="19186" b="11360"/>
          <a:stretch/>
        </p:blipFill>
        <p:spPr bwMode="auto">
          <a:xfrm>
            <a:off x="4399205" y="1357592"/>
            <a:ext cx="3949908" cy="48054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270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3: add associated costs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11560" y="1844824"/>
            <a:ext cx="4032448" cy="3888432"/>
          </a:xfrm>
        </p:spPr>
        <p:txBody>
          <a:bodyPr/>
          <a:lstStyle/>
          <a:p>
            <a:pPr marL="342900" indent="-342900">
              <a:buClr>
                <a:srgbClr val="0077E3"/>
              </a:buClr>
              <a:buFont typeface="Arial" panose="020B0604020202020204" pitchFamily="34" charset="0"/>
              <a:buChar char="•"/>
            </a:pPr>
            <a:r>
              <a:rPr lang="en-GB" dirty="0"/>
              <a:t>Add all associated costs.</a:t>
            </a:r>
          </a:p>
          <a:p>
            <a:pPr marL="342900" indent="-342900">
              <a:buClr>
                <a:srgbClr val="0077E3"/>
              </a:buClr>
              <a:buFont typeface="Arial" panose="020B0604020202020204" pitchFamily="34" charset="0"/>
              <a:buChar char="•"/>
            </a:pPr>
            <a:r>
              <a:rPr lang="en-GB" dirty="0"/>
              <a:t>Estimate the costs or potential budget needed to achieve the required financial results.</a:t>
            </a:r>
          </a:p>
          <a:p>
            <a:pPr marL="342900" indent="-342900">
              <a:buClr>
                <a:srgbClr val="0077E3"/>
              </a:buClr>
              <a:buFont typeface="Arial" panose="020B0604020202020204" pitchFamily="34" charset="0"/>
              <a:buChar char="•"/>
            </a:pPr>
            <a:r>
              <a:rPr lang="en-GB" dirty="0"/>
              <a:t>Assign the relevant costs to each option.</a:t>
            </a:r>
          </a:p>
          <a:p>
            <a:pPr marL="558800" lvl="1" indent="-203200">
              <a:buFont typeface="Arial" panose="020B0604020202020204" pitchFamily="34" charset="0"/>
              <a:buChar char="•"/>
            </a:pPr>
            <a:r>
              <a:rPr lang="en-GB" sz="1800" dirty="0"/>
              <a:t>Option 1: £500,000</a:t>
            </a:r>
          </a:p>
          <a:p>
            <a:pPr marL="558800" lvl="1" indent="-203200">
              <a:buFont typeface="Arial" panose="020B0604020202020204" pitchFamily="34" charset="0"/>
              <a:buChar char="•"/>
            </a:pPr>
            <a:r>
              <a:rPr lang="en-GB" sz="1800" dirty="0"/>
              <a:t>Option 2: £300,000</a:t>
            </a:r>
          </a:p>
          <a:p>
            <a:endParaRPr lang="en-GB" dirty="0"/>
          </a:p>
        </p:txBody>
      </p:sp>
      <p:pic>
        <p:nvPicPr>
          <p:cNvPr id="6" name="Content Placeholder 5" descr="A screenshot of a computer&#10;&#10;Description automatically generated with medium confidence">
            <a:extLst>
              <a:ext uri="{FF2B5EF4-FFF2-40B4-BE49-F238E27FC236}">
                <a16:creationId xmlns:a16="http://schemas.microsoft.com/office/drawing/2014/main" id="{4CB3A2F6-CCFB-D10C-73D4-CC28217D194B}"/>
              </a:ext>
            </a:extLst>
          </p:cNvPr>
          <p:cNvPicPr>
            <a:picLocks noGrp="1" noChangeAspect="1"/>
          </p:cNvPicPr>
          <p:nvPr>
            <p:ph sz="half" idx="2"/>
          </p:nvPr>
        </p:nvPicPr>
        <p:blipFill rotWithShape="1">
          <a:blip r:embed="rId3"/>
          <a:srcRect l="71143" t="46613" r="19293" b="11742"/>
          <a:stretch/>
        </p:blipFill>
        <p:spPr bwMode="auto">
          <a:xfrm>
            <a:off x="4572000" y="1301423"/>
            <a:ext cx="3714153" cy="45485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5478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2736304"/>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200"/>
              </a:spcBef>
              <a:spcAft>
                <a:spcPts val="600"/>
              </a:spcAft>
            </a:pPr>
            <a:r>
              <a:rPr lang="en-US" dirty="0"/>
              <a:t>consider why businesses might use decision tools</a:t>
            </a:r>
          </a:p>
          <a:p>
            <a:pPr lvl="1">
              <a:lnSpc>
                <a:spcPct val="100000"/>
              </a:lnSpc>
              <a:spcBef>
                <a:spcPts val="1200"/>
              </a:spcBef>
              <a:spcAft>
                <a:spcPts val="600"/>
              </a:spcAft>
            </a:pPr>
            <a:r>
              <a:rPr lang="en-US" dirty="0"/>
              <a:t>discuss the different types of decision tools available</a:t>
            </a:r>
          </a:p>
          <a:p>
            <a:pPr lvl="1">
              <a:lnSpc>
                <a:spcPct val="100000"/>
              </a:lnSpc>
              <a:spcBef>
                <a:spcPts val="1200"/>
              </a:spcBef>
              <a:spcAft>
                <a:spcPts val="600"/>
              </a:spcAft>
            </a:pPr>
            <a:r>
              <a:rPr lang="en-US" dirty="0"/>
              <a:t>review SWOT Analysis as a decision tool in business</a:t>
            </a:r>
          </a:p>
          <a:p>
            <a:pPr lvl="1">
              <a:lnSpc>
                <a:spcPct val="100000"/>
              </a:lnSpc>
              <a:spcBef>
                <a:spcPts val="1200"/>
              </a:spcBef>
              <a:spcAft>
                <a:spcPts val="600"/>
              </a:spcAft>
            </a:pPr>
            <a:r>
              <a:rPr lang="en-US" dirty="0"/>
              <a:t>consider decision trees to aid decision making in business</a:t>
            </a:r>
          </a:p>
          <a:p>
            <a:pPr lvl="1">
              <a:lnSpc>
                <a:spcPct val="100000"/>
              </a:lnSpc>
              <a:spcBef>
                <a:spcPts val="1200"/>
              </a:spcBef>
              <a:spcAft>
                <a:spcPts val="600"/>
              </a:spcAft>
            </a:pPr>
            <a:r>
              <a:rPr lang="en-US" dirty="0"/>
              <a:t>discuss how decision tools are applied in business.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computer&#10;&#10;Description automatically generated with medium confidence">
            <a:extLst>
              <a:ext uri="{FF2B5EF4-FFF2-40B4-BE49-F238E27FC236}">
                <a16:creationId xmlns:a16="http://schemas.microsoft.com/office/drawing/2014/main" id="{D66C0DC2-BB74-DE50-2D24-7828447E7DE1}"/>
              </a:ext>
            </a:extLst>
          </p:cNvPr>
          <p:cNvPicPr>
            <a:picLocks noGrp="1" noChangeAspect="1"/>
          </p:cNvPicPr>
          <p:nvPr>
            <p:ph sz="half" idx="2"/>
          </p:nvPr>
        </p:nvPicPr>
        <p:blipFill rotWithShape="1">
          <a:blip r:embed="rId3"/>
          <a:srcRect l="71035" t="40117" r="18011" b="10214"/>
          <a:stretch/>
        </p:blipFill>
        <p:spPr bwMode="auto">
          <a:xfrm>
            <a:off x="4211960" y="1136280"/>
            <a:ext cx="4303390" cy="5067159"/>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4: add outcome probabilities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28650" y="1825625"/>
            <a:ext cx="3727326" cy="4351338"/>
          </a:xfrm>
        </p:spPr>
        <p:txBody>
          <a:bodyPr/>
          <a:lstStyle/>
          <a:p>
            <a:pPr marL="342900" indent="-342900">
              <a:buClr>
                <a:srgbClr val="0077E3"/>
              </a:buClr>
              <a:buFont typeface="Arial" panose="020B0604020202020204" pitchFamily="34" charset="0"/>
              <a:buChar char="•"/>
            </a:pPr>
            <a:r>
              <a:rPr lang="en-GB" dirty="0"/>
              <a:t>Add all outcome probabilities.</a:t>
            </a:r>
          </a:p>
          <a:p>
            <a:pPr marL="342900" indent="-342900">
              <a:buClr>
                <a:srgbClr val="0077E3"/>
              </a:buClr>
              <a:buFont typeface="Arial" panose="020B0604020202020204" pitchFamily="34" charset="0"/>
              <a:buChar char="•"/>
            </a:pPr>
            <a:r>
              <a:rPr lang="en-GB" dirty="0"/>
              <a:t>Probability is the percentage chance of an event happening.</a:t>
            </a:r>
          </a:p>
          <a:p>
            <a:pPr marL="342900" indent="-342900">
              <a:buClr>
                <a:srgbClr val="0077E3"/>
              </a:buClr>
              <a:buFont typeface="Arial" panose="020B0604020202020204" pitchFamily="34" charset="0"/>
              <a:buChar char="•"/>
            </a:pPr>
            <a:r>
              <a:rPr lang="en-GB" dirty="0"/>
              <a:t>The chance of probability ranges between 0 and 1        (1 being a 100% chance).</a:t>
            </a:r>
          </a:p>
          <a:p>
            <a:pPr marL="342900" indent="-342900">
              <a:buClr>
                <a:srgbClr val="0077E3"/>
              </a:buClr>
              <a:buFont typeface="Arial" panose="020B0604020202020204" pitchFamily="34" charset="0"/>
              <a:buChar char="•"/>
            </a:pPr>
            <a:r>
              <a:rPr lang="en-GB" dirty="0"/>
              <a:t>All outcomes of an event (option) must add to a total probability of 1.</a:t>
            </a:r>
          </a:p>
          <a:p>
            <a:endParaRPr lang="en-GB" dirty="0"/>
          </a:p>
        </p:txBody>
      </p:sp>
    </p:spTree>
    <p:extLst>
      <p:ext uri="{BB962C8B-B14F-4D97-AF65-F5344CB8AC3E}">
        <p14:creationId xmlns:p14="http://schemas.microsoft.com/office/powerpoint/2010/main" val="100631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descr="A screenshot of a computer&#10;&#10;Description automatically generated with medium confidence">
            <a:extLst>
              <a:ext uri="{FF2B5EF4-FFF2-40B4-BE49-F238E27FC236}">
                <a16:creationId xmlns:a16="http://schemas.microsoft.com/office/drawing/2014/main" id="{3B564AB6-555C-8071-AC38-0F1299C99645}"/>
              </a:ext>
            </a:extLst>
          </p:cNvPr>
          <p:cNvPicPr>
            <a:picLocks noGrp="1" noChangeAspect="1"/>
          </p:cNvPicPr>
          <p:nvPr>
            <p:ph sz="half" idx="2"/>
          </p:nvPr>
        </p:nvPicPr>
        <p:blipFill rotWithShape="1">
          <a:blip r:embed="rId3"/>
          <a:srcRect l="64586" t="35914" r="21336" b="11360"/>
          <a:stretch/>
        </p:blipFill>
        <p:spPr bwMode="auto">
          <a:xfrm>
            <a:off x="3707904" y="1319206"/>
            <a:ext cx="4536504" cy="4778568"/>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5: add the expected results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57200" y="1825625"/>
            <a:ext cx="3106688" cy="4351338"/>
          </a:xfrm>
        </p:spPr>
        <p:txBody>
          <a:bodyPr/>
          <a:lstStyle/>
          <a:p>
            <a:pPr marL="342900" indent="-342900">
              <a:buClr>
                <a:srgbClr val="0077E3"/>
              </a:buClr>
              <a:buFont typeface="Arial" panose="020B0604020202020204" pitchFamily="34" charset="0"/>
              <a:buChar char="•"/>
            </a:pPr>
            <a:r>
              <a:rPr lang="en-GB" dirty="0"/>
              <a:t>Add the expected results.</a:t>
            </a:r>
          </a:p>
          <a:p>
            <a:pPr marL="342900" indent="-342900">
              <a:buClr>
                <a:srgbClr val="0077E3"/>
              </a:buClr>
              <a:buFont typeface="Arial" panose="020B0604020202020204" pitchFamily="34" charset="0"/>
              <a:buChar char="•"/>
            </a:pPr>
            <a:r>
              <a:rPr lang="en-GB" dirty="0"/>
              <a:t>Flora’s results are the estimated or target sales revenues if 100% success was achieved by each option.</a:t>
            </a:r>
          </a:p>
          <a:p>
            <a:pPr marL="342900" indent="-342900">
              <a:buClr>
                <a:srgbClr val="0077E3"/>
              </a:buClr>
              <a:buFont typeface="Arial" panose="020B0604020202020204" pitchFamily="34" charset="0"/>
              <a:buChar char="•"/>
            </a:pPr>
            <a:r>
              <a:rPr lang="en-GB" dirty="0"/>
              <a:t>Now calculate the potential/probable net value gain or loss of each option.</a:t>
            </a:r>
          </a:p>
          <a:p>
            <a:endParaRPr lang="en-GB" dirty="0"/>
          </a:p>
        </p:txBody>
      </p:sp>
    </p:spTree>
    <p:extLst>
      <p:ext uri="{BB962C8B-B14F-4D97-AF65-F5344CB8AC3E}">
        <p14:creationId xmlns:p14="http://schemas.microsoft.com/office/powerpoint/2010/main" val="3048543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Flora’s decision: Option 1</a:t>
            </a:r>
          </a:p>
        </p:txBody>
      </p:sp>
      <p:graphicFrame>
        <p:nvGraphicFramePr>
          <p:cNvPr id="6" name="Table 7">
            <a:extLst>
              <a:ext uri="{FF2B5EF4-FFF2-40B4-BE49-F238E27FC236}">
                <a16:creationId xmlns:a16="http://schemas.microsoft.com/office/drawing/2014/main" id="{C7DA0C10-7625-58B7-869B-F530BD7CAF61}"/>
              </a:ext>
            </a:extLst>
          </p:cNvPr>
          <p:cNvGraphicFramePr>
            <a:graphicFrameLocks noGrp="1"/>
          </p:cNvGraphicFramePr>
          <p:nvPr>
            <p:ph sz="quarter" idx="10"/>
            <p:extLst>
              <p:ext uri="{D42A27DB-BD31-4B8C-83A1-F6EECF244321}">
                <p14:modId xmlns:p14="http://schemas.microsoft.com/office/powerpoint/2010/main" val="477133661"/>
              </p:ext>
            </p:extLst>
          </p:nvPr>
        </p:nvGraphicFramePr>
        <p:xfrm>
          <a:off x="539553" y="2420888"/>
          <a:ext cx="7560839" cy="2722880"/>
        </p:xfrm>
        <a:graphic>
          <a:graphicData uri="http://schemas.openxmlformats.org/drawingml/2006/table">
            <a:tbl>
              <a:tblPr firstRow="1" bandRow="1">
                <a:tableStyleId>{5C22544A-7EE6-4342-B048-85BDC9FD1C3A}</a:tableStyleId>
              </a:tblPr>
              <a:tblGrid>
                <a:gridCol w="3240359">
                  <a:extLst>
                    <a:ext uri="{9D8B030D-6E8A-4147-A177-3AD203B41FA5}">
                      <a16:colId xmlns:a16="http://schemas.microsoft.com/office/drawing/2014/main" val="4126013705"/>
                    </a:ext>
                  </a:extLst>
                </a:gridCol>
                <a:gridCol w="1296144">
                  <a:extLst>
                    <a:ext uri="{9D8B030D-6E8A-4147-A177-3AD203B41FA5}">
                      <a16:colId xmlns:a16="http://schemas.microsoft.com/office/drawing/2014/main" val="939086705"/>
                    </a:ext>
                  </a:extLst>
                </a:gridCol>
                <a:gridCol w="1224136">
                  <a:extLst>
                    <a:ext uri="{9D8B030D-6E8A-4147-A177-3AD203B41FA5}">
                      <a16:colId xmlns:a16="http://schemas.microsoft.com/office/drawing/2014/main" val="663513442"/>
                    </a:ext>
                  </a:extLst>
                </a:gridCol>
                <a:gridCol w="1800200">
                  <a:extLst>
                    <a:ext uri="{9D8B030D-6E8A-4147-A177-3AD203B41FA5}">
                      <a16:colId xmlns:a16="http://schemas.microsoft.com/office/drawing/2014/main" val="4211916518"/>
                    </a:ext>
                  </a:extLst>
                </a:gridCol>
              </a:tblGrid>
              <a:tr h="370840">
                <a:tc>
                  <a:txBody>
                    <a:bodyPr/>
                    <a:lstStyle/>
                    <a:p>
                      <a:r>
                        <a:rPr lang="en-GB" sz="1600" dirty="0">
                          <a:solidFill>
                            <a:schemeClr val="tx1"/>
                          </a:solidFill>
                        </a:rPr>
                        <a:t>Option 1: Increase marketing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Expected result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Final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3335773"/>
                  </a:ext>
                </a:extLst>
              </a:tr>
              <a:tr h="370840">
                <a:tc>
                  <a:txBody>
                    <a:bodyPr/>
                    <a:lstStyle/>
                    <a:p>
                      <a:r>
                        <a:rPr lang="en-GB" sz="1600" dirty="0">
                          <a:solidFill>
                            <a:schemeClr val="tx1"/>
                          </a:solidFill>
                        </a:rPr>
                        <a:t>High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0.6        ×    £900,000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£540,000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5718168"/>
                  </a:ext>
                </a:extLst>
              </a:tr>
              <a:tr h="370840">
                <a:tc>
                  <a:txBody>
                    <a:bodyPr/>
                    <a:lstStyle/>
                    <a:p>
                      <a:r>
                        <a:rPr lang="en-GB" sz="1600" dirty="0">
                          <a:solidFill>
                            <a:schemeClr val="tx1"/>
                          </a:solidFill>
                        </a:rPr>
                        <a:t>Low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0.4        ×    £725,000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£290,000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2058261"/>
                  </a:ext>
                </a:extLst>
              </a:tr>
              <a:tr h="370840">
                <a:tc>
                  <a:txBody>
                    <a:bodyPr/>
                    <a:lstStyle/>
                    <a:p>
                      <a:r>
                        <a:rPr lang="en-GB" sz="1600" dirty="0">
                          <a:solidFill>
                            <a:schemeClr val="tx1"/>
                          </a:solidFill>
                        </a:rPr>
                        <a:t>Total expected value </a:t>
                      </a:r>
                    </a:p>
                    <a:p>
                      <a:r>
                        <a:rPr lang="en-GB" sz="1600" dirty="0">
                          <a:solidFill>
                            <a:schemeClr val="tx1"/>
                          </a:solidFill>
                        </a:rPr>
                        <a:t>(final values of high and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£540,000 + £290,000  =  £830,000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£830,000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0964130"/>
                  </a:ext>
                </a:extLst>
              </a:tr>
              <a:tr h="370840">
                <a:tc>
                  <a:txBody>
                    <a:bodyPr/>
                    <a:lstStyle/>
                    <a:p>
                      <a:r>
                        <a:rPr lang="en-GB" sz="1600" dirty="0">
                          <a:solidFill>
                            <a:schemeClr val="tx1"/>
                          </a:solidFill>
                        </a:rPr>
                        <a:t>Net gain (total expected value minus associated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£830,000 − £500,000  =  £330,000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987108"/>
                  </a:ext>
                </a:extLst>
              </a:tr>
            </a:tbl>
          </a:graphicData>
        </a:graphic>
      </p:graphicFrame>
      <p:sp>
        <p:nvSpPr>
          <p:cNvPr id="5" name="TextBox 4">
            <a:extLst>
              <a:ext uri="{FF2B5EF4-FFF2-40B4-BE49-F238E27FC236}">
                <a16:creationId xmlns:a16="http://schemas.microsoft.com/office/drawing/2014/main" id="{B24B3550-7B78-884F-9396-0567FD634FE5}"/>
              </a:ext>
            </a:extLst>
          </p:cNvPr>
          <p:cNvSpPr txBox="1"/>
          <p:nvPr/>
        </p:nvSpPr>
        <p:spPr>
          <a:xfrm>
            <a:off x="457200" y="1484784"/>
            <a:ext cx="8291264" cy="707886"/>
          </a:xfrm>
          <a:prstGeom prst="rect">
            <a:avLst/>
          </a:prstGeom>
          <a:noFill/>
        </p:spPr>
        <p:txBody>
          <a:bodyPr wrap="square">
            <a:spAutoFit/>
          </a:bodyPr>
          <a:lstStyle/>
          <a:p>
            <a:pPr>
              <a:lnSpc>
                <a:spcPct val="100000"/>
              </a:lnSpc>
            </a:pPr>
            <a:r>
              <a:rPr lang="en-GB" sz="2000" dirty="0"/>
              <a:t>Complete the formula in the decision tree model to identify the net gain for Option 1.</a:t>
            </a:r>
          </a:p>
        </p:txBody>
      </p:sp>
    </p:spTree>
    <p:extLst>
      <p:ext uri="{BB962C8B-B14F-4D97-AF65-F5344CB8AC3E}">
        <p14:creationId xmlns:p14="http://schemas.microsoft.com/office/powerpoint/2010/main" val="42217396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Flora’s decision: Option 2</a:t>
            </a:r>
          </a:p>
        </p:txBody>
      </p:sp>
      <p:graphicFrame>
        <p:nvGraphicFramePr>
          <p:cNvPr id="6" name="Table 7">
            <a:extLst>
              <a:ext uri="{FF2B5EF4-FFF2-40B4-BE49-F238E27FC236}">
                <a16:creationId xmlns:a16="http://schemas.microsoft.com/office/drawing/2014/main" id="{C7DA0C10-7625-58B7-869B-F530BD7CAF61}"/>
              </a:ext>
            </a:extLst>
          </p:cNvPr>
          <p:cNvGraphicFramePr>
            <a:graphicFrameLocks noGrp="1"/>
          </p:cNvGraphicFramePr>
          <p:nvPr>
            <p:ph sz="quarter" idx="10"/>
            <p:extLst>
              <p:ext uri="{D42A27DB-BD31-4B8C-83A1-F6EECF244321}">
                <p14:modId xmlns:p14="http://schemas.microsoft.com/office/powerpoint/2010/main" val="3588698787"/>
              </p:ext>
            </p:extLst>
          </p:nvPr>
        </p:nvGraphicFramePr>
        <p:xfrm>
          <a:off x="539553" y="2420888"/>
          <a:ext cx="7560839" cy="2722880"/>
        </p:xfrm>
        <a:graphic>
          <a:graphicData uri="http://schemas.openxmlformats.org/drawingml/2006/table">
            <a:tbl>
              <a:tblPr firstRow="1" bandRow="1">
                <a:tableStyleId>{5C22544A-7EE6-4342-B048-85BDC9FD1C3A}</a:tableStyleId>
              </a:tblPr>
              <a:tblGrid>
                <a:gridCol w="3240359">
                  <a:extLst>
                    <a:ext uri="{9D8B030D-6E8A-4147-A177-3AD203B41FA5}">
                      <a16:colId xmlns:a16="http://schemas.microsoft.com/office/drawing/2014/main" val="4126013705"/>
                    </a:ext>
                  </a:extLst>
                </a:gridCol>
                <a:gridCol w="1296144">
                  <a:extLst>
                    <a:ext uri="{9D8B030D-6E8A-4147-A177-3AD203B41FA5}">
                      <a16:colId xmlns:a16="http://schemas.microsoft.com/office/drawing/2014/main" val="939086705"/>
                    </a:ext>
                  </a:extLst>
                </a:gridCol>
                <a:gridCol w="1224136">
                  <a:extLst>
                    <a:ext uri="{9D8B030D-6E8A-4147-A177-3AD203B41FA5}">
                      <a16:colId xmlns:a16="http://schemas.microsoft.com/office/drawing/2014/main" val="663513442"/>
                    </a:ext>
                  </a:extLst>
                </a:gridCol>
                <a:gridCol w="1800200">
                  <a:extLst>
                    <a:ext uri="{9D8B030D-6E8A-4147-A177-3AD203B41FA5}">
                      <a16:colId xmlns:a16="http://schemas.microsoft.com/office/drawing/2014/main" val="4211916518"/>
                    </a:ext>
                  </a:extLst>
                </a:gridCol>
              </a:tblGrid>
              <a:tr h="370840">
                <a:tc>
                  <a:txBody>
                    <a:bodyPr/>
                    <a:lstStyle/>
                    <a:p>
                      <a:r>
                        <a:rPr lang="en-GB" sz="1600" dirty="0">
                          <a:solidFill>
                            <a:schemeClr val="tx1"/>
                          </a:solidFill>
                        </a:rPr>
                        <a:t>Option 2: Reduce prices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Expected result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Final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3335773"/>
                  </a:ext>
                </a:extLst>
              </a:tr>
              <a:tr h="370840">
                <a:tc>
                  <a:txBody>
                    <a:bodyPr/>
                    <a:lstStyle/>
                    <a:p>
                      <a:r>
                        <a:rPr lang="en-GB" sz="1600" dirty="0">
                          <a:solidFill>
                            <a:schemeClr val="tx1"/>
                          </a:solidFill>
                        </a:rPr>
                        <a:t>High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0.8        ×    £700,000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£560,000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5718168"/>
                  </a:ext>
                </a:extLst>
              </a:tr>
              <a:tr h="370840">
                <a:tc>
                  <a:txBody>
                    <a:bodyPr/>
                    <a:lstStyle/>
                    <a:p>
                      <a:r>
                        <a:rPr lang="en-GB" sz="1600" dirty="0">
                          <a:solidFill>
                            <a:schemeClr val="tx1"/>
                          </a:solidFill>
                        </a:rPr>
                        <a:t>Low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0.2        ×    £450,000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2058261"/>
                  </a:ext>
                </a:extLst>
              </a:tr>
              <a:tr h="370840">
                <a:tc>
                  <a:txBody>
                    <a:bodyPr/>
                    <a:lstStyle/>
                    <a:p>
                      <a:r>
                        <a:rPr lang="en-GB" sz="1600" dirty="0">
                          <a:solidFill>
                            <a:schemeClr val="tx1"/>
                          </a:solidFill>
                        </a:rPr>
                        <a:t>Total expected value </a:t>
                      </a:r>
                    </a:p>
                    <a:p>
                      <a:r>
                        <a:rPr lang="en-GB" sz="1600" dirty="0">
                          <a:solidFill>
                            <a:schemeClr val="tx1"/>
                          </a:solidFill>
                        </a:rPr>
                        <a:t>(final values of high and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£560,000 + £90,000  =  £650,000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£830,000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0964130"/>
                  </a:ext>
                </a:extLst>
              </a:tr>
              <a:tr h="370840">
                <a:tc>
                  <a:txBody>
                    <a:bodyPr/>
                    <a:lstStyle/>
                    <a:p>
                      <a:r>
                        <a:rPr lang="en-GB" sz="1600" dirty="0">
                          <a:solidFill>
                            <a:schemeClr val="tx1"/>
                          </a:solidFill>
                        </a:rPr>
                        <a:t>Net gain (total expected value minus associated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£650,000 − £300,000  =  £350,000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987108"/>
                  </a:ext>
                </a:extLst>
              </a:tr>
            </a:tbl>
          </a:graphicData>
        </a:graphic>
      </p:graphicFrame>
      <p:sp>
        <p:nvSpPr>
          <p:cNvPr id="5" name="TextBox 4">
            <a:extLst>
              <a:ext uri="{FF2B5EF4-FFF2-40B4-BE49-F238E27FC236}">
                <a16:creationId xmlns:a16="http://schemas.microsoft.com/office/drawing/2014/main" id="{B24B3550-7B78-884F-9396-0567FD634FE5}"/>
              </a:ext>
            </a:extLst>
          </p:cNvPr>
          <p:cNvSpPr txBox="1"/>
          <p:nvPr/>
        </p:nvSpPr>
        <p:spPr>
          <a:xfrm>
            <a:off x="457200" y="1484784"/>
            <a:ext cx="8291264" cy="707886"/>
          </a:xfrm>
          <a:prstGeom prst="rect">
            <a:avLst/>
          </a:prstGeom>
          <a:noFill/>
        </p:spPr>
        <p:txBody>
          <a:bodyPr wrap="square">
            <a:spAutoFit/>
          </a:bodyPr>
          <a:lstStyle/>
          <a:p>
            <a:pPr>
              <a:lnSpc>
                <a:spcPct val="100000"/>
              </a:lnSpc>
            </a:pPr>
            <a:r>
              <a:rPr lang="en-GB" sz="2000" dirty="0"/>
              <a:t>Complete the formula in the decision tree model to identify the net gain for Option 2.</a:t>
            </a:r>
          </a:p>
        </p:txBody>
      </p:sp>
    </p:spTree>
    <p:extLst>
      <p:ext uri="{BB962C8B-B14F-4D97-AF65-F5344CB8AC3E}">
        <p14:creationId xmlns:p14="http://schemas.microsoft.com/office/powerpoint/2010/main" val="36212488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Flora’s decision – evaluating the options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539552" y="1597942"/>
            <a:ext cx="3528392" cy="3559250"/>
          </a:xfrm>
        </p:spPr>
        <p:txBody>
          <a:bodyPr/>
          <a:lstStyle/>
          <a:p>
            <a:r>
              <a:rPr lang="en-GB" sz="1800" b="1" dirty="0"/>
              <a:t>Option 1: Increase marketing</a:t>
            </a:r>
          </a:p>
          <a:p>
            <a:pPr marL="285750" indent="-285750">
              <a:buClr>
                <a:srgbClr val="0077E3"/>
              </a:buClr>
              <a:buFont typeface="Arial" panose="020B0604020202020204" pitchFamily="34" charset="0"/>
              <a:buChar char="•"/>
            </a:pPr>
            <a:r>
              <a:rPr lang="en-GB" sz="1800" dirty="0"/>
              <a:t>Offers highest potential sales value of £900,000 with a 0.6 probability of achieving that. </a:t>
            </a:r>
          </a:p>
          <a:p>
            <a:pPr marL="285750" indent="-285750">
              <a:buClr>
                <a:srgbClr val="0077E3"/>
              </a:buClr>
              <a:buFont typeface="Arial" panose="020B0604020202020204" pitchFamily="34" charset="0"/>
              <a:buChar char="•"/>
            </a:pPr>
            <a:r>
              <a:rPr lang="en-GB" sz="1800" dirty="0"/>
              <a:t>Lower sales value with 0.4 probability of £725,000.</a:t>
            </a:r>
          </a:p>
          <a:p>
            <a:pPr marL="285750" indent="-285750">
              <a:buClr>
                <a:srgbClr val="0077E3"/>
              </a:buClr>
              <a:buFont typeface="Arial" panose="020B0604020202020204" pitchFamily="34" charset="0"/>
              <a:buChar char="•"/>
            </a:pPr>
            <a:r>
              <a:rPr lang="en-GB" sz="1800" dirty="0"/>
              <a:t>Potential net gain on this was £330,000 after associated costs of £500,000.</a:t>
            </a:r>
          </a:p>
        </p:txBody>
      </p:sp>
      <p:sp>
        <p:nvSpPr>
          <p:cNvPr id="5" name="Content Placeholder 4">
            <a:extLst>
              <a:ext uri="{FF2B5EF4-FFF2-40B4-BE49-F238E27FC236}">
                <a16:creationId xmlns:a16="http://schemas.microsoft.com/office/drawing/2014/main" id="{2DB4B3A4-F6B8-BF71-8AF5-B9636D634A85}"/>
              </a:ext>
            </a:extLst>
          </p:cNvPr>
          <p:cNvSpPr>
            <a:spLocks noGrp="1"/>
          </p:cNvSpPr>
          <p:nvPr>
            <p:ph sz="half" idx="2"/>
          </p:nvPr>
        </p:nvSpPr>
        <p:spPr>
          <a:xfrm>
            <a:off x="4629150" y="1597943"/>
            <a:ext cx="3886200" cy="3703266"/>
          </a:xfrm>
        </p:spPr>
        <p:txBody>
          <a:bodyPr/>
          <a:lstStyle/>
          <a:p>
            <a:r>
              <a:rPr lang="en-GB" sz="1800" b="1" dirty="0"/>
              <a:t>Option 2: Reduce costs</a:t>
            </a:r>
          </a:p>
          <a:p>
            <a:pPr marL="285750" indent="-285750">
              <a:buClr>
                <a:srgbClr val="0077E3"/>
              </a:buClr>
              <a:buFont typeface="Arial" panose="020B0604020202020204" pitchFamily="34" charset="0"/>
              <a:buChar char="•"/>
            </a:pPr>
            <a:r>
              <a:rPr lang="en-GB" sz="1800" dirty="0"/>
              <a:t>High sales probability of just £700,000 with a 0.8 probability of achieving the target.</a:t>
            </a:r>
          </a:p>
          <a:p>
            <a:pPr marL="285750" indent="-285750">
              <a:buClr>
                <a:srgbClr val="0077E3"/>
              </a:buClr>
              <a:buFont typeface="Arial" panose="020B0604020202020204" pitchFamily="34" charset="0"/>
              <a:buChar char="•"/>
            </a:pPr>
            <a:r>
              <a:rPr lang="en-GB" sz="1800" dirty="0"/>
              <a:t>Lowest sales of just £450,000 and 0.2 probability of it happening.</a:t>
            </a:r>
          </a:p>
          <a:p>
            <a:pPr marL="285750" indent="-285750">
              <a:buClr>
                <a:srgbClr val="0077E3"/>
              </a:buClr>
              <a:buFont typeface="Arial" panose="020B0604020202020204" pitchFamily="34" charset="0"/>
              <a:buChar char="•"/>
            </a:pPr>
            <a:r>
              <a:rPr lang="en-GB" sz="1800" dirty="0"/>
              <a:t>Potential net gain on this was £350,000 after associated costs of £300,000.</a:t>
            </a:r>
          </a:p>
        </p:txBody>
      </p:sp>
      <p:sp>
        <p:nvSpPr>
          <p:cNvPr id="7" name="TextBox 6">
            <a:extLst>
              <a:ext uri="{FF2B5EF4-FFF2-40B4-BE49-F238E27FC236}">
                <a16:creationId xmlns:a16="http://schemas.microsoft.com/office/drawing/2014/main" id="{0552036A-0A45-4755-086D-E28B8CDDB9D6}"/>
              </a:ext>
            </a:extLst>
          </p:cNvPr>
          <p:cNvSpPr txBox="1"/>
          <p:nvPr/>
        </p:nvSpPr>
        <p:spPr>
          <a:xfrm>
            <a:off x="457200" y="5301209"/>
            <a:ext cx="8147248" cy="646331"/>
          </a:xfrm>
          <a:prstGeom prst="rect">
            <a:avLst/>
          </a:prstGeom>
          <a:noFill/>
        </p:spPr>
        <p:txBody>
          <a:bodyPr wrap="square">
            <a:spAutoFit/>
          </a:bodyPr>
          <a:lstStyle/>
          <a:p>
            <a:r>
              <a:rPr lang="en-GB" sz="1800" i="1" dirty="0"/>
              <a:t>Potential result: Option 2 gave higher sales, spending £200,000 less in costs. Gains an additional £20,000 in sales but even better impact on profit margins.</a:t>
            </a:r>
          </a:p>
        </p:txBody>
      </p:sp>
    </p:spTree>
    <p:extLst>
      <p:ext uri="{BB962C8B-B14F-4D97-AF65-F5344CB8AC3E}">
        <p14:creationId xmlns:p14="http://schemas.microsoft.com/office/powerpoint/2010/main" val="1375964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real-world applications</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Decision trees have many business applications. There are many software-based and machine learning options for business owners to create these trees.</a:t>
            </a:r>
            <a:endParaRPr lang="en-US" sz="1200" dirty="0">
              <a:ea typeface="ＭＳ Ｐゴシック" pitchFamily="-105" charset="-128"/>
              <a:cs typeface="ＭＳ Ｐゴシック" pitchFamily="-105" charset="-128"/>
            </a:endParaRPr>
          </a:p>
          <a:p>
            <a:pPr>
              <a:lnSpc>
                <a:spcPts val="1200"/>
              </a:lnSpc>
            </a:pPr>
            <a:r>
              <a:rPr lang="en-US" sz="1800" b="1" dirty="0">
                <a:ea typeface="ＭＳ Ｐゴシック" pitchFamily="-105" charset="-128"/>
                <a:cs typeface="ＭＳ Ｐゴシック" pitchFamily="-105" charset="-128"/>
              </a:rPr>
              <a:t>Some real-world applications</a:t>
            </a:r>
            <a:endParaRPr lang="en-US" b="1" dirty="0"/>
          </a:p>
          <a:p>
            <a:pPr marL="108000" lvl="1" indent="-144000">
              <a:lnSpc>
                <a:spcPct val="100000"/>
              </a:lnSpc>
              <a:spcBef>
                <a:spcPts val="600"/>
              </a:spcBef>
              <a:spcAft>
                <a:spcPts val="0"/>
              </a:spcAft>
            </a:pPr>
            <a:r>
              <a:rPr lang="en-US" sz="1800" dirty="0"/>
              <a:t>Predict whether a customer will leave.</a:t>
            </a:r>
          </a:p>
          <a:p>
            <a:pPr marL="108000" lvl="1" indent="-144000">
              <a:lnSpc>
                <a:spcPct val="100000"/>
              </a:lnSpc>
              <a:spcBef>
                <a:spcPts val="600"/>
              </a:spcBef>
              <a:spcAft>
                <a:spcPts val="0"/>
              </a:spcAft>
            </a:pPr>
            <a:r>
              <a:rPr lang="en-US" sz="1800" dirty="0" err="1"/>
              <a:t>Analyse</a:t>
            </a:r>
            <a:r>
              <a:rPr lang="en-US" sz="1800" dirty="0"/>
              <a:t> credit card data to detect fraud. </a:t>
            </a:r>
          </a:p>
          <a:p>
            <a:pPr marL="108000" lvl="1" indent="-144000">
              <a:lnSpc>
                <a:spcPct val="100000"/>
              </a:lnSpc>
              <a:spcBef>
                <a:spcPts val="600"/>
              </a:spcBef>
              <a:spcAft>
                <a:spcPts val="0"/>
              </a:spcAft>
            </a:pPr>
            <a:r>
              <a:rPr lang="en-US" sz="1800" dirty="0"/>
              <a:t>Identify which animal breeds give best yields.</a:t>
            </a:r>
          </a:p>
          <a:p>
            <a:pPr marL="108000" lvl="1" indent="-144000">
              <a:lnSpc>
                <a:spcPct val="100000"/>
              </a:lnSpc>
              <a:spcBef>
                <a:spcPts val="600"/>
              </a:spcBef>
              <a:spcAft>
                <a:spcPts val="0"/>
              </a:spcAft>
            </a:pPr>
            <a:r>
              <a:rPr lang="en-US" sz="1800" dirty="0"/>
              <a:t>Forecast the likelihood of extreme weather.</a:t>
            </a:r>
          </a:p>
          <a:p>
            <a:pPr marL="108000" lvl="1" indent="-144000">
              <a:lnSpc>
                <a:spcPct val="100000"/>
              </a:lnSpc>
              <a:spcBef>
                <a:spcPts val="600"/>
              </a:spcBef>
              <a:spcAft>
                <a:spcPts val="0"/>
              </a:spcAft>
            </a:pPr>
            <a:r>
              <a:rPr lang="en-US" sz="1800" dirty="0"/>
              <a:t>Predict the price of arable land in the future.</a:t>
            </a:r>
          </a:p>
          <a:p>
            <a:pPr marL="108000" lvl="1" indent="-144000">
              <a:lnSpc>
                <a:spcPct val="100000"/>
              </a:lnSpc>
              <a:spcBef>
                <a:spcPts val="600"/>
              </a:spcBef>
              <a:spcAft>
                <a:spcPts val="0"/>
              </a:spcAft>
            </a:pPr>
            <a:r>
              <a:rPr lang="en-US" sz="1800" dirty="0"/>
              <a:t>Predict the future price of housing.</a:t>
            </a: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800" dirty="0"/>
              <a:t>Decision trees help with data analysis by breaking down complicated information into easy-to-read sections.</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group of cows in a milking facility&#10;&#10;Description automatically generated">
            <a:extLst>
              <a:ext uri="{FF2B5EF4-FFF2-40B4-BE49-F238E27FC236}">
                <a16:creationId xmlns:a16="http://schemas.microsoft.com/office/drawing/2014/main" id="{CF32A531-427E-F187-56B3-E4FF5C5DE892}"/>
              </a:ext>
            </a:extLst>
          </p:cNvPr>
          <p:cNvPicPr>
            <a:picLocks noChangeAspect="1"/>
          </p:cNvPicPr>
          <p:nvPr/>
        </p:nvPicPr>
        <p:blipFill>
          <a:blip r:embed="rId3"/>
          <a:stretch>
            <a:fillRect/>
          </a:stretch>
        </p:blipFill>
        <p:spPr>
          <a:xfrm>
            <a:off x="5364088" y="2636912"/>
            <a:ext cx="3277003" cy="1749920"/>
          </a:xfrm>
          <a:prstGeom prst="rect">
            <a:avLst/>
          </a:prstGeom>
        </p:spPr>
      </p:pic>
    </p:spTree>
    <p:extLst>
      <p:ext uri="{BB962C8B-B14F-4D97-AF65-F5344CB8AC3E}">
        <p14:creationId xmlns:p14="http://schemas.microsoft.com/office/powerpoint/2010/main" val="48357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Why is decision making important to a business?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Businesses need to be successful because so many people depend on them – employees, customers and suppliers. Multiple decisions are taken in businesses every single day.</a:t>
            </a:r>
          </a:p>
          <a:p>
            <a:pPr marL="0" indent="0"/>
            <a:r>
              <a:rPr lang="en-GB" sz="1800" b="1" dirty="0">
                <a:ea typeface="ＭＳ Ｐゴシック" pitchFamily="-105" charset="-128"/>
                <a:cs typeface="ＭＳ Ｐゴシック" pitchFamily="-105" charset="-128"/>
              </a:rPr>
              <a:t>Reasons for making business decisions</a:t>
            </a:r>
          </a:p>
          <a:p>
            <a:pPr lvl="1">
              <a:spcBef>
                <a:spcPts val="0"/>
              </a:spcBef>
              <a:spcAft>
                <a:spcPts val="600"/>
              </a:spcAft>
            </a:pPr>
            <a:r>
              <a:rPr lang="en-US" sz="1800" dirty="0"/>
              <a:t>Make best choices for the business.</a:t>
            </a:r>
          </a:p>
          <a:p>
            <a:pPr lvl="1">
              <a:spcBef>
                <a:spcPts val="0"/>
              </a:spcBef>
              <a:spcAft>
                <a:spcPts val="600"/>
              </a:spcAft>
            </a:pPr>
            <a:r>
              <a:rPr lang="en-US" sz="1800" dirty="0"/>
              <a:t>Ensures the business remains profitable.</a:t>
            </a:r>
          </a:p>
          <a:p>
            <a:pPr lvl="1">
              <a:spcBef>
                <a:spcPts val="0"/>
              </a:spcBef>
              <a:spcAft>
                <a:spcPts val="600"/>
              </a:spcAft>
            </a:pPr>
            <a:r>
              <a:rPr lang="en-US" sz="1800" dirty="0"/>
              <a:t>Ensure employees feel secure.</a:t>
            </a:r>
          </a:p>
          <a:p>
            <a:pPr lvl="1">
              <a:spcBef>
                <a:spcPts val="0"/>
              </a:spcBef>
              <a:spcAft>
                <a:spcPts val="600"/>
              </a:spcAft>
            </a:pPr>
            <a:r>
              <a:rPr lang="en-US" sz="1800" dirty="0"/>
              <a:t>Improve efficiency to save time and money.</a:t>
            </a:r>
          </a:p>
          <a:p>
            <a:pPr lvl="1">
              <a:spcBef>
                <a:spcPts val="0"/>
              </a:spcBef>
              <a:spcAft>
                <a:spcPts val="600"/>
              </a:spcAft>
            </a:pPr>
            <a:r>
              <a:rPr lang="en-US" sz="1800" dirty="0"/>
              <a:t>Protect reputation and branding.</a:t>
            </a:r>
          </a:p>
          <a:p>
            <a:pPr lvl="1">
              <a:spcBef>
                <a:spcPts val="0"/>
              </a:spcBef>
              <a:spcAft>
                <a:spcPts val="600"/>
              </a:spcAft>
            </a:pPr>
            <a:r>
              <a:rPr lang="en-US" sz="1800" dirty="0"/>
              <a:t>Project confidence to your markets.</a:t>
            </a:r>
            <a:endParaRPr lang="en-US" sz="1200" dirty="0"/>
          </a:p>
          <a:p>
            <a:pPr marL="0" lvl="1" indent="0">
              <a:buNone/>
            </a:pPr>
            <a:r>
              <a:rPr lang="en-US" sz="1800" dirty="0"/>
              <a:t>Uncertainty is worse for business than a bad decision. If something doesn’t work, it can be changed. Doing nothing means nothing changes and nothing moves.</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decision making important to a business?</a:t>
            </a:r>
            <a:endParaRPr lang="en-US" b="0" dirty="0"/>
          </a:p>
        </p:txBody>
      </p:sp>
      <p:sp>
        <p:nvSpPr>
          <p:cNvPr id="3" name="Content Placeholder 2"/>
          <p:cNvSpPr>
            <a:spLocks noGrp="1"/>
          </p:cNvSpPr>
          <p:nvPr>
            <p:ph sz="quarter" idx="10"/>
          </p:nvPr>
        </p:nvSpPr>
        <p:spPr>
          <a:xfrm>
            <a:off x="457200" y="1602000"/>
            <a:ext cx="5626968" cy="4248000"/>
          </a:xfrm>
        </p:spPr>
        <p:txBody>
          <a:bodyPr/>
          <a:lstStyle/>
          <a:p>
            <a:pPr lvl="2">
              <a:spcBef>
                <a:spcPts val="0"/>
              </a:spcBef>
              <a:spcAft>
                <a:spcPts val="3000"/>
              </a:spcAft>
              <a:defRPr/>
            </a:pPr>
            <a:r>
              <a:rPr lang="en-US" sz="2000" dirty="0"/>
              <a:t>Decisions have to be taken on behalf of the whole business. </a:t>
            </a:r>
          </a:p>
          <a:p>
            <a:pPr lvl="2">
              <a:spcBef>
                <a:spcPts val="0"/>
              </a:spcBef>
              <a:spcAft>
                <a:spcPts val="0"/>
              </a:spcAft>
              <a:defRPr/>
            </a:pPr>
            <a:r>
              <a:rPr lang="en-US" sz="2000" dirty="0"/>
              <a:t>There are </a:t>
            </a:r>
            <a:r>
              <a:rPr lang="en-US" sz="2000" i="1" dirty="0"/>
              <a:t>three</a:t>
            </a:r>
            <a:r>
              <a:rPr lang="en-US" sz="2000" dirty="0"/>
              <a:t> main types of business decision:</a:t>
            </a:r>
            <a:endParaRPr lang="en-US" sz="2000" b="1" dirty="0"/>
          </a:p>
          <a:p>
            <a:pPr lvl="3">
              <a:lnSpc>
                <a:spcPct val="100000"/>
              </a:lnSpc>
              <a:spcBef>
                <a:spcPts val="1200"/>
              </a:spcBef>
              <a:spcAft>
                <a:spcPts val="0"/>
              </a:spcAft>
              <a:defRPr/>
            </a:pPr>
            <a:r>
              <a:rPr lang="en-US" sz="2000" dirty="0"/>
              <a:t>strategic</a:t>
            </a:r>
          </a:p>
          <a:p>
            <a:pPr lvl="3">
              <a:lnSpc>
                <a:spcPct val="100000"/>
              </a:lnSpc>
              <a:spcBef>
                <a:spcPts val="1200"/>
              </a:spcBef>
              <a:spcAft>
                <a:spcPts val="0"/>
              </a:spcAft>
              <a:defRPr/>
            </a:pPr>
            <a:r>
              <a:rPr lang="en-US" sz="2000" dirty="0"/>
              <a:t>tactical</a:t>
            </a:r>
          </a:p>
          <a:p>
            <a:pPr lvl="3">
              <a:lnSpc>
                <a:spcPct val="100000"/>
              </a:lnSpc>
              <a:spcBef>
                <a:spcPts val="1200"/>
              </a:spcBef>
              <a:spcAft>
                <a:spcPts val="0"/>
              </a:spcAft>
              <a:defRPr/>
            </a:pPr>
            <a:r>
              <a:rPr lang="en-US" sz="2000" dirty="0"/>
              <a:t>operational.</a:t>
            </a:r>
          </a:p>
          <a:p>
            <a:pPr marL="0" lvl="3" indent="0">
              <a:lnSpc>
                <a:spcPct val="100000"/>
              </a:lnSpc>
              <a:spcBef>
                <a:spcPts val="3000"/>
              </a:spcBef>
              <a:spcAft>
                <a:spcPts val="0"/>
              </a:spcAft>
              <a:buNone/>
              <a:defRPr/>
            </a:pPr>
            <a:r>
              <a:rPr lang="en-US" sz="2000" dirty="0"/>
              <a:t>Decision-making tools help map the potential alternatives to any decision. They help simplify the process and put it into a visual form like a graph </a:t>
            </a:r>
            <a:r>
              <a:rPr lang="en-US" sz="1800" dirty="0"/>
              <a:t>or table.</a:t>
            </a:r>
          </a:p>
          <a:p>
            <a:pPr marL="0" lvl="3" indent="0">
              <a:lnSpc>
                <a:spcPct val="100000"/>
              </a:lnSpc>
              <a:spcBef>
                <a:spcPts val="0"/>
              </a:spcBef>
              <a:spcAft>
                <a:spcPts val="0"/>
              </a:spcAft>
              <a:buNone/>
              <a:defRPr/>
            </a:pPr>
            <a:endParaRPr lang="en-US" sz="1800" dirty="0"/>
          </a:p>
        </p:txBody>
      </p:sp>
      <p:pic>
        <p:nvPicPr>
          <p:cNvPr id="6" name="Picture 5" descr="A person playing chess with a hand moving a chess piece&#10;&#10;Description automatically generated">
            <a:extLst>
              <a:ext uri="{FF2B5EF4-FFF2-40B4-BE49-F238E27FC236}">
                <a16:creationId xmlns:a16="http://schemas.microsoft.com/office/drawing/2014/main" id="{8073627D-BC96-65B2-45B4-15C6B73C83DB}"/>
              </a:ext>
            </a:extLst>
          </p:cNvPr>
          <p:cNvPicPr>
            <a:picLocks noChangeAspect="1"/>
          </p:cNvPicPr>
          <p:nvPr/>
        </p:nvPicPr>
        <p:blipFill>
          <a:blip r:embed="rId3"/>
          <a:stretch>
            <a:fillRect/>
          </a:stretch>
        </p:blipFill>
        <p:spPr>
          <a:xfrm>
            <a:off x="6097916" y="2672916"/>
            <a:ext cx="2478964" cy="151216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ea typeface="ＭＳ Ｐゴシック" pitchFamily="-105" charset="-128"/>
                <a:cs typeface="ＭＳ Ｐゴシック" pitchFamily="-105" charset="-128"/>
              </a:rPr>
              <a:t>Types of business decisions</a:t>
            </a:r>
            <a:endParaRPr lang="en-US" b="0" dirty="0"/>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US" sz="1800" dirty="0"/>
          </a:p>
        </p:txBody>
      </p:sp>
      <p:graphicFrame>
        <p:nvGraphicFramePr>
          <p:cNvPr id="4" name="Table 4">
            <a:extLst>
              <a:ext uri="{FF2B5EF4-FFF2-40B4-BE49-F238E27FC236}">
                <a16:creationId xmlns:a16="http://schemas.microsoft.com/office/drawing/2014/main" id="{A8C5BE50-ABB0-4FFE-87A2-59150D1A8C18}"/>
              </a:ext>
            </a:extLst>
          </p:cNvPr>
          <p:cNvGraphicFramePr>
            <a:graphicFrameLocks noGrp="1"/>
          </p:cNvGraphicFramePr>
          <p:nvPr>
            <p:extLst>
              <p:ext uri="{D42A27DB-BD31-4B8C-83A1-F6EECF244321}">
                <p14:modId xmlns:p14="http://schemas.microsoft.com/office/powerpoint/2010/main" val="883821822"/>
              </p:ext>
            </p:extLst>
          </p:nvPr>
        </p:nvGraphicFramePr>
        <p:xfrm>
          <a:off x="457200" y="1628800"/>
          <a:ext cx="8147248" cy="4032447"/>
        </p:xfrm>
        <a:graphic>
          <a:graphicData uri="http://schemas.openxmlformats.org/drawingml/2006/table">
            <a:tbl>
              <a:tblPr firstRow="1" bandRow="1">
                <a:tableStyleId>{5C22544A-7EE6-4342-B048-85BDC9FD1C3A}</a:tableStyleId>
              </a:tblPr>
              <a:tblGrid>
                <a:gridCol w="2715749">
                  <a:extLst>
                    <a:ext uri="{9D8B030D-6E8A-4147-A177-3AD203B41FA5}">
                      <a16:colId xmlns:a16="http://schemas.microsoft.com/office/drawing/2014/main" val="358111464"/>
                    </a:ext>
                  </a:extLst>
                </a:gridCol>
                <a:gridCol w="2715750">
                  <a:extLst>
                    <a:ext uri="{9D8B030D-6E8A-4147-A177-3AD203B41FA5}">
                      <a16:colId xmlns:a16="http://schemas.microsoft.com/office/drawing/2014/main" val="1242666816"/>
                    </a:ext>
                  </a:extLst>
                </a:gridCol>
                <a:gridCol w="2715749">
                  <a:extLst>
                    <a:ext uri="{9D8B030D-6E8A-4147-A177-3AD203B41FA5}">
                      <a16:colId xmlns:a16="http://schemas.microsoft.com/office/drawing/2014/main" val="1587275995"/>
                    </a:ext>
                  </a:extLst>
                </a:gridCol>
              </a:tblGrid>
              <a:tr h="698883">
                <a:tc>
                  <a:txBody>
                    <a:bodyPr/>
                    <a:lstStyle/>
                    <a:p>
                      <a:pPr algn="l"/>
                      <a:r>
                        <a:rPr lang="en-GB" dirty="0">
                          <a:solidFill>
                            <a:schemeClr val="tx1"/>
                          </a:solidFill>
                        </a:rPr>
                        <a:t>Strategic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Tactical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Operational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197614987"/>
                  </a:ext>
                </a:extLst>
              </a:tr>
              <a:tr h="967899">
                <a:tc>
                  <a:txBody>
                    <a:bodyPr/>
                    <a:lstStyle/>
                    <a:p>
                      <a:pPr algn="l"/>
                      <a:r>
                        <a:rPr lang="en-GB" dirty="0">
                          <a:solidFill>
                            <a:schemeClr val="tx1"/>
                          </a:solidFill>
                        </a:rPr>
                        <a:t>long term </a:t>
                      </a:r>
                    </a:p>
                    <a:p>
                      <a:pPr algn="l"/>
                      <a:r>
                        <a:rPr lang="en-GB" dirty="0">
                          <a:solidFill>
                            <a:schemeClr val="tx1"/>
                          </a:solidFill>
                        </a:rPr>
                        <a:t>(more than three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medium term</a:t>
                      </a:r>
                    </a:p>
                    <a:p>
                      <a:pPr algn="l"/>
                      <a:r>
                        <a:rPr lang="en-GB" dirty="0">
                          <a:solidFill>
                            <a:schemeClr val="tx1"/>
                          </a:solidFill>
                        </a:rPr>
                        <a:t>(one to three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day-to-day</a:t>
                      </a:r>
                    </a:p>
                    <a:p>
                      <a:pPr algn="l"/>
                      <a:r>
                        <a:rPr lang="en-GB" dirty="0">
                          <a:solidFill>
                            <a:schemeClr val="tx1"/>
                          </a:solidFill>
                        </a:rPr>
                        <a:t>(current)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351250824"/>
                  </a:ext>
                </a:extLst>
              </a:tr>
              <a:tr h="698883">
                <a:tc>
                  <a:txBody>
                    <a:bodyPr/>
                    <a:lstStyle/>
                    <a:p>
                      <a:pPr algn="l"/>
                      <a:r>
                        <a:rPr lang="en-GB" dirty="0">
                          <a:solidFill>
                            <a:schemeClr val="tx1"/>
                          </a:solidFill>
                        </a:rPr>
                        <a:t>complex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less complex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routine/simple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1761301417"/>
                  </a:ext>
                </a:extLst>
              </a:tr>
              <a:tr h="967899">
                <a:tc>
                  <a:txBody>
                    <a:bodyPr/>
                    <a:lstStyle/>
                    <a:p>
                      <a:pPr algn="l"/>
                      <a:r>
                        <a:rPr lang="en-GB" dirty="0">
                          <a:solidFill>
                            <a:schemeClr val="tx1"/>
                          </a:solidFill>
                        </a:rPr>
                        <a:t>senior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middle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team leaders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779141036"/>
                  </a:ext>
                </a:extLst>
              </a:tr>
              <a:tr h="698883">
                <a:tc>
                  <a:txBody>
                    <a:bodyPr/>
                    <a:lstStyle/>
                    <a:p>
                      <a:pPr algn="l"/>
                      <a:r>
                        <a:rPr lang="en-GB" dirty="0">
                          <a:solidFill>
                            <a:schemeClr val="tx1"/>
                          </a:solidFill>
                        </a:rPr>
                        <a:t>‘to be the #1 supplier of dairy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‘launch new dairy products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‘ensure dairy cattle are healthy and well fed’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417939284"/>
                  </a:ext>
                </a:extLst>
              </a:tr>
            </a:tbl>
          </a:graphicData>
        </a:graphic>
      </p:graphicFrame>
    </p:spTree>
    <p:extLst>
      <p:ext uri="{BB962C8B-B14F-4D97-AF65-F5344CB8AC3E}">
        <p14:creationId xmlns:p14="http://schemas.microsoft.com/office/powerpoint/2010/main" val="3018370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Types of decision tools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Decision-making tools can be developed on paper or as online applications.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r>
              <a:rPr lang="en-GB" sz="1800" dirty="0">
                <a:ea typeface="ＭＳ Ｐゴシック" pitchFamily="-105" charset="-128"/>
                <a:cs typeface="ＭＳ Ｐゴシック" pitchFamily="-105" charset="-128"/>
              </a:rPr>
              <a:t>There are are many types of decision-making tools and techniques available to consider costs, probabilities of success/failure and ‘what if?’ scenarios for potential impacts.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1200"/>
              </a:spcAft>
            </a:pPr>
            <a:r>
              <a:rPr lang="en-GB" sz="1800" dirty="0">
                <a:ea typeface="ＭＳ Ｐゴシック" pitchFamily="-105" charset="-128"/>
                <a:cs typeface="ＭＳ Ｐゴシック" pitchFamily="-105" charset="-128"/>
              </a:rPr>
              <a:t>Decision-making tools include:</a:t>
            </a:r>
          </a:p>
          <a:p>
            <a:pPr lvl="1">
              <a:spcBef>
                <a:spcPts val="0"/>
              </a:spcBef>
              <a:spcAft>
                <a:spcPts val="1200"/>
              </a:spcAft>
            </a:pPr>
            <a:r>
              <a:rPr lang="en-US" sz="1800" dirty="0"/>
              <a:t>SWOT analysis</a:t>
            </a:r>
          </a:p>
          <a:p>
            <a:pPr lvl="1">
              <a:spcBef>
                <a:spcPts val="0"/>
              </a:spcBef>
              <a:spcAft>
                <a:spcPts val="1200"/>
              </a:spcAft>
            </a:pPr>
            <a:r>
              <a:rPr lang="en-US" sz="1800" dirty="0"/>
              <a:t>decision trees.</a:t>
            </a:r>
          </a:p>
          <a:p>
            <a:pPr marL="0" lvl="1" indent="0">
              <a:spcBef>
                <a:spcPts val="0"/>
              </a:spcBef>
              <a:spcAft>
                <a:spcPts val="0"/>
              </a:spcAft>
              <a:buNone/>
            </a:pPr>
            <a:endParaRPr lang="en-US" sz="1800" dirty="0"/>
          </a:p>
          <a:p>
            <a:pPr marL="0" lvl="1" indent="0">
              <a:spcBef>
                <a:spcPts val="0"/>
              </a:spcBef>
              <a:spcAft>
                <a:spcPts val="0"/>
              </a:spcAft>
              <a:buNone/>
            </a:pPr>
            <a:r>
              <a:rPr lang="en-US" sz="1800" dirty="0"/>
              <a:t>Each type of decision tool considers the choices available. The information provided helps manager apply a decision to a specific requirement.</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group of people sitting around a blackboard with arrows drawn on it&#10;&#10;Description automatically generated">
            <a:extLst>
              <a:ext uri="{FF2B5EF4-FFF2-40B4-BE49-F238E27FC236}">
                <a16:creationId xmlns:a16="http://schemas.microsoft.com/office/drawing/2014/main" id="{6BF8EF6E-288F-7DC4-EA66-24485CB4E30C}"/>
              </a:ext>
            </a:extLst>
          </p:cNvPr>
          <p:cNvPicPr>
            <a:picLocks noChangeAspect="1"/>
          </p:cNvPicPr>
          <p:nvPr/>
        </p:nvPicPr>
        <p:blipFill>
          <a:blip r:embed="rId3"/>
          <a:stretch>
            <a:fillRect/>
          </a:stretch>
        </p:blipFill>
        <p:spPr>
          <a:xfrm>
            <a:off x="5724128" y="3068960"/>
            <a:ext cx="2853976" cy="1866500"/>
          </a:xfrm>
          <a:prstGeom prst="rect">
            <a:avLst/>
          </a:prstGeom>
        </p:spPr>
      </p:pic>
    </p:spTree>
    <p:extLst>
      <p:ext uri="{BB962C8B-B14F-4D97-AF65-F5344CB8AC3E}">
        <p14:creationId xmlns:p14="http://schemas.microsoft.com/office/powerpoint/2010/main" val="1665516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Decision-making tools – SWOT analysis</a:t>
            </a:r>
          </a:p>
        </p:txBody>
      </p:sp>
      <p:sp>
        <p:nvSpPr>
          <p:cNvPr id="5123" name="Content Placeholder 2"/>
          <p:cNvSpPr>
            <a:spLocks noGrp="1"/>
          </p:cNvSpPr>
          <p:nvPr>
            <p:ph sz="quarter" idx="10"/>
          </p:nvPr>
        </p:nvSpPr>
        <p:spPr>
          <a:xfrm>
            <a:off x="457200" y="1700808"/>
            <a:ext cx="8229600" cy="432048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A strengths, weaknesses, opportunities, threats (SWOT) analysis helps managers to assess the current situation. It can be personal, departmental or for the whole organisation.</a:t>
            </a:r>
          </a:p>
          <a:p>
            <a:pPr>
              <a:lnSpc>
                <a:spcPct val="100000"/>
              </a:lnSpc>
              <a:defRPr/>
            </a:pPr>
            <a:r>
              <a:rPr lang="en-US" sz="1800" dirty="0"/>
              <a:t>A SWOT analysis is a basic guide for strategic planning.</a:t>
            </a:r>
          </a:p>
          <a:p>
            <a:pPr>
              <a:lnSpc>
                <a:spcPct val="100000"/>
              </a:lnSpc>
              <a:spcBef>
                <a:spcPts val="0"/>
              </a:spcBef>
              <a:spcAft>
                <a:spcPts val="0"/>
              </a:spcAft>
              <a:defRPr/>
            </a:pPr>
            <a:r>
              <a:rPr lang="en-US" sz="1800" dirty="0"/>
              <a:t>It analyses internal factors:</a:t>
            </a:r>
          </a:p>
          <a:p>
            <a:pPr marL="285750" indent="-285750">
              <a:lnSpc>
                <a:spcPct val="100000"/>
              </a:lnSpc>
              <a:spcBef>
                <a:spcPts val="600"/>
              </a:spcBef>
              <a:spcAft>
                <a:spcPts val="0"/>
              </a:spcAft>
              <a:buFont typeface="Arial" panose="020B0604020202020204" pitchFamily="34" charset="0"/>
              <a:buChar char="•"/>
              <a:defRPr/>
            </a:pPr>
            <a:r>
              <a:rPr lang="en-US" sz="1800" dirty="0"/>
              <a:t>these can be controlled by the business</a:t>
            </a:r>
          </a:p>
          <a:p>
            <a:pPr marL="285750" indent="-285750">
              <a:lnSpc>
                <a:spcPct val="100000"/>
              </a:lnSpc>
              <a:spcBef>
                <a:spcPts val="600"/>
              </a:spcBef>
              <a:spcAft>
                <a:spcPts val="0"/>
              </a:spcAft>
              <a:buFont typeface="Arial" panose="020B0604020202020204" pitchFamily="34" charset="0"/>
              <a:buChar char="•"/>
              <a:defRPr/>
            </a:pPr>
            <a:r>
              <a:rPr lang="en-US" sz="1800" dirty="0"/>
              <a:t>strengths – the things a business is very good at</a:t>
            </a:r>
          </a:p>
          <a:p>
            <a:pPr marL="285750" indent="-285750">
              <a:lnSpc>
                <a:spcPct val="100000"/>
              </a:lnSpc>
              <a:spcBef>
                <a:spcPts val="600"/>
              </a:spcBef>
              <a:spcAft>
                <a:spcPts val="0"/>
              </a:spcAft>
              <a:buFont typeface="Arial" panose="020B0604020202020204" pitchFamily="34" charset="0"/>
              <a:buChar char="•"/>
              <a:defRPr/>
            </a:pPr>
            <a:r>
              <a:rPr lang="en-US" sz="1800" dirty="0"/>
              <a:t>weaknesses – where the business is performing poorly.</a:t>
            </a:r>
          </a:p>
          <a:p>
            <a:pPr>
              <a:lnSpc>
                <a:spcPct val="100000"/>
              </a:lnSpc>
              <a:spcBef>
                <a:spcPts val="600"/>
              </a:spcBef>
              <a:spcAft>
                <a:spcPts val="0"/>
              </a:spcAft>
              <a:defRPr/>
            </a:pPr>
            <a:r>
              <a:rPr lang="en-US" sz="1800" dirty="0"/>
              <a:t>It analyses external factors:</a:t>
            </a:r>
          </a:p>
          <a:p>
            <a:pPr marL="285750" lvl="2" indent="-285750">
              <a:lnSpc>
                <a:spcPct val="100000"/>
              </a:lnSpc>
              <a:spcBef>
                <a:spcPts val="600"/>
              </a:spcBef>
              <a:spcAft>
                <a:spcPts val="0"/>
              </a:spcAft>
              <a:buFont typeface="Arial" panose="020B0604020202020204" pitchFamily="34" charset="0"/>
              <a:buChar char="•"/>
              <a:defRPr/>
            </a:pPr>
            <a:r>
              <a:rPr lang="en-US" sz="1800" dirty="0"/>
              <a:t>can try to proactively plan for or just react to these</a:t>
            </a:r>
          </a:p>
          <a:p>
            <a:pPr marL="285750" lvl="2" indent="-285750">
              <a:lnSpc>
                <a:spcPct val="100000"/>
              </a:lnSpc>
              <a:spcBef>
                <a:spcPts val="600"/>
              </a:spcBef>
              <a:spcAft>
                <a:spcPts val="0"/>
              </a:spcAft>
              <a:buFont typeface="Arial" panose="020B0604020202020204" pitchFamily="34" charset="0"/>
              <a:buChar char="•"/>
              <a:defRPr/>
            </a:pPr>
            <a:r>
              <a:rPr lang="en-US" sz="1800" dirty="0"/>
              <a:t>opportunities – things that can help the business grow</a:t>
            </a:r>
          </a:p>
          <a:p>
            <a:pPr marL="285750" lvl="2" indent="-285750">
              <a:lnSpc>
                <a:spcPct val="100000"/>
              </a:lnSpc>
              <a:spcBef>
                <a:spcPts val="600"/>
              </a:spcBef>
              <a:spcAft>
                <a:spcPts val="0"/>
              </a:spcAft>
              <a:buFont typeface="Arial" panose="020B0604020202020204" pitchFamily="34" charset="0"/>
              <a:buChar char="•"/>
              <a:defRPr/>
            </a:pPr>
            <a:r>
              <a:rPr lang="en-US" sz="1800" dirty="0"/>
              <a:t>threats – things that may cause barriers to success.</a:t>
            </a:r>
          </a:p>
          <a:p>
            <a:pPr lvl="2">
              <a:defRPr/>
            </a:pPr>
            <a:endParaRPr lang="en-US" sz="1800" dirty="0"/>
          </a:p>
          <a:p>
            <a:pPr lvl="2">
              <a:defRPr/>
            </a:pPr>
            <a:endParaRPr lang="en-US" sz="2000" dirty="0"/>
          </a:p>
          <a:p>
            <a:pPr lvl="2">
              <a:defRPr/>
            </a:pPr>
            <a:endParaRPr lang="en-US" dirty="0"/>
          </a:p>
        </p:txBody>
      </p:sp>
    </p:spTree>
    <p:extLst>
      <p:ext uri="{BB962C8B-B14F-4D97-AF65-F5344CB8AC3E}">
        <p14:creationId xmlns:p14="http://schemas.microsoft.com/office/powerpoint/2010/main" val="1398909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identifying strengths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7859216" cy="4248000"/>
          </a:xfrm>
        </p:spPr>
        <p:txBody>
          <a:bodyPr/>
          <a:lstStyle/>
          <a:p>
            <a:pPr marL="0" indent="0">
              <a:spcBef>
                <a:spcPts val="0"/>
              </a:spcBef>
              <a:spcAft>
                <a:spcPts val="1200"/>
              </a:spcAft>
            </a:pPr>
            <a:r>
              <a:rPr lang="en-GB" sz="1800" dirty="0">
                <a:ea typeface="ＭＳ Ｐゴシック" pitchFamily="-105" charset="-128"/>
                <a:cs typeface="ＭＳ Ｐゴシック" pitchFamily="-105" charset="-128"/>
              </a:rPr>
              <a:t>Strengths are an honest appraisal of the things a business does really well, possibly better than anyone else. </a:t>
            </a:r>
          </a:p>
          <a:p>
            <a:pPr marL="0" indent="0">
              <a:spcBef>
                <a:spcPts val="0"/>
              </a:spcBef>
              <a:spcAft>
                <a:spcPts val="0"/>
              </a:spcAft>
            </a:pPr>
            <a:r>
              <a:rPr lang="en-GB" sz="1800" dirty="0">
                <a:ea typeface="ＭＳ Ｐゴシック" pitchFamily="-105" charset="-128"/>
                <a:cs typeface="ＭＳ Ｐゴシック" pitchFamily="-105" charset="-128"/>
              </a:rPr>
              <a:t>Potential strengths might include:</a:t>
            </a:r>
          </a:p>
          <a:p>
            <a:pPr lvl="1">
              <a:spcBef>
                <a:spcPts val="600"/>
              </a:spcBef>
              <a:spcAft>
                <a:spcPts val="0"/>
              </a:spcAft>
            </a:pPr>
            <a:r>
              <a:rPr lang="en-US" sz="1800" dirty="0"/>
              <a:t>loyal customer base</a:t>
            </a:r>
          </a:p>
          <a:p>
            <a:pPr lvl="1">
              <a:spcBef>
                <a:spcPts val="600"/>
              </a:spcBef>
              <a:spcAft>
                <a:spcPts val="0"/>
              </a:spcAft>
            </a:pPr>
            <a:r>
              <a:rPr lang="en-US" sz="1800" dirty="0"/>
              <a:t>high brand recognition</a:t>
            </a:r>
          </a:p>
          <a:p>
            <a:pPr lvl="1">
              <a:spcBef>
                <a:spcPts val="600"/>
              </a:spcBef>
              <a:spcAft>
                <a:spcPts val="0"/>
              </a:spcAft>
            </a:pPr>
            <a:r>
              <a:rPr lang="en-US" sz="1800" dirty="0"/>
              <a:t>credibility and reputation</a:t>
            </a:r>
          </a:p>
          <a:p>
            <a:pPr lvl="1">
              <a:spcBef>
                <a:spcPts val="600"/>
              </a:spcBef>
              <a:spcAft>
                <a:spcPts val="0"/>
              </a:spcAft>
            </a:pPr>
            <a:r>
              <a:rPr lang="en-US" sz="1800" dirty="0"/>
              <a:t>capabilities (well trained, skilled staff)</a:t>
            </a:r>
          </a:p>
          <a:p>
            <a:pPr lvl="1">
              <a:spcBef>
                <a:spcPts val="600"/>
              </a:spcBef>
              <a:spcAft>
                <a:spcPts val="0"/>
              </a:spcAft>
            </a:pPr>
            <a:r>
              <a:rPr lang="en-US" sz="1800" dirty="0"/>
              <a:t>resources (equipment, software)</a:t>
            </a:r>
          </a:p>
          <a:p>
            <a:pPr lvl="1">
              <a:spcBef>
                <a:spcPts val="600"/>
              </a:spcBef>
              <a:spcAft>
                <a:spcPts val="0"/>
              </a:spcAft>
            </a:pPr>
            <a:r>
              <a:rPr lang="en-US" sz="1800" dirty="0"/>
              <a:t>unique selling proposition (USP).</a:t>
            </a:r>
          </a:p>
          <a:p>
            <a:pPr marL="0" lvl="1" indent="0">
              <a:spcBef>
                <a:spcPts val="1200"/>
              </a:spcBef>
              <a:spcAft>
                <a:spcPts val="0"/>
              </a:spcAft>
              <a:buNone/>
            </a:pPr>
            <a:r>
              <a:rPr lang="en-US" sz="1800" dirty="0"/>
              <a:t>Every </a:t>
            </a:r>
            <a:r>
              <a:rPr lang="en-US" sz="1800" dirty="0" err="1"/>
              <a:t>organisation</a:t>
            </a:r>
            <a:r>
              <a:rPr lang="en-US" sz="1800" dirty="0"/>
              <a:t>, even departments and teams within the same </a:t>
            </a:r>
            <a:r>
              <a:rPr lang="en-US" sz="1800" dirty="0" err="1"/>
              <a:t>organisation</a:t>
            </a:r>
            <a:r>
              <a:rPr lang="en-US" sz="1800" dirty="0"/>
              <a:t>, will have its own set of strengths that differ from competitors and teams of colleagues.</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hand writing on a whiteboard&#10;&#10;Description automatically generated">
            <a:extLst>
              <a:ext uri="{FF2B5EF4-FFF2-40B4-BE49-F238E27FC236}">
                <a16:creationId xmlns:a16="http://schemas.microsoft.com/office/drawing/2014/main" id="{8F6CFC12-9BD3-B624-228D-43D2F65D32D4}"/>
              </a:ext>
            </a:extLst>
          </p:cNvPr>
          <p:cNvPicPr>
            <a:picLocks noChangeAspect="1"/>
          </p:cNvPicPr>
          <p:nvPr/>
        </p:nvPicPr>
        <p:blipFill>
          <a:blip r:embed="rId3"/>
          <a:stretch>
            <a:fillRect/>
          </a:stretch>
        </p:blipFill>
        <p:spPr>
          <a:xfrm>
            <a:off x="5508104" y="2042663"/>
            <a:ext cx="2994248" cy="2772674"/>
          </a:xfrm>
          <a:prstGeom prst="rect">
            <a:avLst/>
          </a:prstGeom>
        </p:spPr>
      </p:pic>
    </p:spTree>
    <p:extLst>
      <p:ext uri="{BB962C8B-B14F-4D97-AF65-F5344CB8AC3E}">
        <p14:creationId xmlns:p14="http://schemas.microsoft.com/office/powerpoint/2010/main" val="129653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a:t>
            </a:r>
            <a:r>
              <a:rPr lang="en-US" dirty="0" err="1"/>
              <a:t>analysing</a:t>
            </a:r>
            <a:r>
              <a:rPr lang="en-US" dirty="0"/>
              <a:t> weaknesses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1800"/>
              </a:spcAft>
            </a:pPr>
            <a:r>
              <a:rPr lang="en-GB" sz="1800" dirty="0">
                <a:ea typeface="ＭＳ Ｐゴシック" pitchFamily="-105" charset="-128"/>
                <a:cs typeface="ＭＳ Ｐゴシック" pitchFamily="-105" charset="-128"/>
              </a:rPr>
              <a:t>Weaknesses are those things within a business that can hinder its success and affect its profitability.</a:t>
            </a:r>
          </a:p>
          <a:p>
            <a:pPr marL="0" indent="0">
              <a:spcBef>
                <a:spcPts val="0"/>
              </a:spcBef>
              <a:spcAft>
                <a:spcPts val="0"/>
              </a:spcAft>
            </a:pPr>
            <a:r>
              <a:rPr lang="en-GB" sz="1800" dirty="0">
                <a:ea typeface="ＭＳ Ｐゴシック" pitchFamily="-105" charset="-128"/>
                <a:cs typeface="ＭＳ Ｐゴシック" pitchFamily="-105" charset="-128"/>
              </a:rPr>
              <a:t>Potential weaknesses might include:</a:t>
            </a:r>
          </a:p>
          <a:p>
            <a:pPr lvl="1">
              <a:spcBef>
                <a:spcPts val="600"/>
              </a:spcBef>
              <a:spcAft>
                <a:spcPts val="0"/>
              </a:spcAft>
            </a:pPr>
            <a:r>
              <a:rPr lang="en-US" sz="1800" dirty="0"/>
              <a:t>staff resistant to change</a:t>
            </a:r>
          </a:p>
          <a:p>
            <a:pPr lvl="1">
              <a:spcBef>
                <a:spcPts val="600"/>
              </a:spcBef>
              <a:spcAft>
                <a:spcPts val="0"/>
              </a:spcAft>
            </a:pPr>
            <a:r>
              <a:rPr lang="en-US" sz="1800" dirty="0"/>
              <a:t>outdated technologies</a:t>
            </a:r>
          </a:p>
          <a:p>
            <a:pPr lvl="1">
              <a:spcBef>
                <a:spcPts val="600"/>
              </a:spcBef>
              <a:spcAft>
                <a:spcPts val="0"/>
              </a:spcAft>
            </a:pPr>
            <a:r>
              <a:rPr lang="en-US" sz="1800" dirty="0"/>
              <a:t>poor customer service</a:t>
            </a:r>
          </a:p>
          <a:p>
            <a:pPr lvl="1">
              <a:spcBef>
                <a:spcPts val="600"/>
              </a:spcBef>
              <a:spcAft>
                <a:spcPts val="0"/>
              </a:spcAft>
            </a:pPr>
            <a:r>
              <a:rPr lang="en-US" sz="1800" dirty="0"/>
              <a:t>weak infrastructure</a:t>
            </a:r>
          </a:p>
          <a:p>
            <a:pPr lvl="1">
              <a:spcBef>
                <a:spcPts val="600"/>
              </a:spcBef>
              <a:spcAft>
                <a:spcPts val="0"/>
              </a:spcAft>
            </a:pPr>
            <a:r>
              <a:rPr lang="en-US" sz="1800" dirty="0"/>
              <a:t>weak management information systems.</a:t>
            </a:r>
          </a:p>
          <a:p>
            <a:pPr marL="0" lvl="1" indent="0">
              <a:spcBef>
                <a:spcPts val="1800"/>
              </a:spcBef>
              <a:spcAft>
                <a:spcPts val="0"/>
              </a:spcAft>
              <a:buNone/>
            </a:pPr>
            <a:r>
              <a:rPr lang="en-US" sz="1800" dirty="0"/>
              <a:t>These negative factors could prevent a business from achieving its objectives but if they are identified then they can be addressed and dealt with.</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rope with a knot&#10;&#10;Description automatically generated with medium confidence">
            <a:extLst>
              <a:ext uri="{FF2B5EF4-FFF2-40B4-BE49-F238E27FC236}">
                <a16:creationId xmlns:a16="http://schemas.microsoft.com/office/drawing/2014/main" id="{3546FE29-E14D-B000-ACEC-C96B66EF646E}"/>
              </a:ext>
            </a:extLst>
          </p:cNvPr>
          <p:cNvPicPr>
            <a:picLocks noChangeAspect="1"/>
          </p:cNvPicPr>
          <p:nvPr/>
        </p:nvPicPr>
        <p:blipFill>
          <a:blip r:embed="rId3"/>
          <a:stretch>
            <a:fillRect/>
          </a:stretch>
        </p:blipFill>
        <p:spPr>
          <a:xfrm>
            <a:off x="4860032" y="2348880"/>
            <a:ext cx="3675509" cy="1727490"/>
          </a:xfrm>
          <a:prstGeom prst="rect">
            <a:avLst/>
          </a:prstGeom>
        </p:spPr>
      </p:pic>
    </p:spTree>
    <p:extLst>
      <p:ext uri="{BB962C8B-B14F-4D97-AF65-F5344CB8AC3E}">
        <p14:creationId xmlns:p14="http://schemas.microsoft.com/office/powerpoint/2010/main" val="1176003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purl.org/dc/elements/1.1/"/>
    <ds:schemaRef ds:uri="9aa5bd41-8bfc-4bb4-b44b-3ff9857b89ca"/>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dc27f8d2-3406-4c8c-bba2-d1bd495ca71b"/>
    <ds:schemaRef ds:uri="http://purl.org/dc/dcmitype/"/>
    <ds:schemaRef ds:uri="http://purl.org/dc/terms/"/>
  </ds:schemaRefs>
</ds:datastoreItem>
</file>

<file path=customXml/itemProps3.xml><?xml version="1.0" encoding="utf-8"?>
<ds:datastoreItem xmlns:ds="http://schemas.openxmlformats.org/officeDocument/2006/customXml" ds:itemID="{C5DD1DD7-C3DA-41C9-AF12-F432608A7C1F}"/>
</file>

<file path=docProps/app.xml><?xml version="1.0" encoding="utf-8"?>
<Properties xmlns="http://schemas.openxmlformats.org/officeDocument/2006/extended-properties" xmlns:vt="http://schemas.openxmlformats.org/officeDocument/2006/docPropsVTypes">
  <Template/>
  <TotalTime>0</TotalTime>
  <Words>2024</Words>
  <Application>Microsoft Office PowerPoint</Application>
  <PresentationFormat>On-screen Show (4:3)</PresentationFormat>
  <Paragraphs>331</Paragraphs>
  <Slides>26</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Courier New</vt:lpstr>
      <vt:lpstr>Lucida Grande</vt:lpstr>
      <vt:lpstr>Times New Roman</vt:lpstr>
      <vt:lpstr>Default Design</vt:lpstr>
      <vt:lpstr>5.2 The principles of enterprise skills  PowerPoint 8: Decision making tools</vt:lpstr>
      <vt:lpstr>Objectives</vt:lpstr>
      <vt:lpstr>Why is decision making important to a business?</vt:lpstr>
      <vt:lpstr>Why is decision making important to a business?</vt:lpstr>
      <vt:lpstr>Types of business decisions</vt:lpstr>
      <vt:lpstr>Types of decision tools</vt:lpstr>
      <vt:lpstr>Decision-making tools – SWOT analysis</vt:lpstr>
      <vt:lpstr>SWOT analysis – identifying strengths</vt:lpstr>
      <vt:lpstr>SWOT analysis – analysing weaknesses</vt:lpstr>
      <vt:lpstr>SWOT analysis – exploring opportunities</vt:lpstr>
      <vt:lpstr>SWOT analysis – facing threats</vt:lpstr>
      <vt:lpstr>SWOT analysis – case study: John Deere</vt:lpstr>
      <vt:lpstr>SWOT analysis – case study: John Deere</vt:lpstr>
      <vt:lpstr>Decision tree – navigating a path to success</vt:lpstr>
      <vt:lpstr>Decision tree – evaluating Flora’s Floristry options</vt:lpstr>
      <vt:lpstr>Decision tree – case study: Flora’s Floristry</vt:lpstr>
      <vt:lpstr>Step 1: start with the decision to be made</vt:lpstr>
      <vt:lpstr>Step 2: add all of the options (choices)</vt:lpstr>
      <vt:lpstr>Step 3: add associated costs</vt:lpstr>
      <vt:lpstr>Step 4: add outcome probabilities</vt:lpstr>
      <vt:lpstr>Step 5: add the expected results</vt:lpstr>
      <vt:lpstr>Flora’s decision: Option 1</vt:lpstr>
      <vt:lpstr>Flora’s decision: Option 2</vt:lpstr>
      <vt:lpstr>Flora’s decision – evaluating the options</vt:lpstr>
      <vt:lpstr>Decision tree – real-world applications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448</cp:revision>
  <dcterms:created xsi:type="dcterms:W3CDTF">2013-05-28T00:38:54Z</dcterms:created>
  <dcterms:modified xsi:type="dcterms:W3CDTF">2023-09-07T11:28:21Z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