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5"/>
  </p:notesMasterIdLst>
  <p:handoutMasterIdLst>
    <p:handoutMasterId r:id="rId26"/>
  </p:handoutMasterIdLst>
  <p:sldIdLst>
    <p:sldId id="256" r:id="rId5"/>
    <p:sldId id="331" r:id="rId6"/>
    <p:sldId id="409" r:id="rId7"/>
    <p:sldId id="445" r:id="rId8"/>
    <p:sldId id="514" r:id="rId9"/>
    <p:sldId id="499" r:id="rId10"/>
    <p:sldId id="507" r:id="rId11"/>
    <p:sldId id="508" r:id="rId12"/>
    <p:sldId id="509" r:id="rId13"/>
    <p:sldId id="510" r:id="rId14"/>
    <p:sldId id="511" r:id="rId15"/>
    <p:sldId id="515" r:id="rId16"/>
    <p:sldId id="516" r:id="rId17"/>
    <p:sldId id="497" r:id="rId18"/>
    <p:sldId id="392" r:id="rId19"/>
    <p:sldId id="332" r:id="rId20"/>
    <p:sldId id="379" r:id="rId21"/>
    <p:sldId id="402" r:id="rId22"/>
    <p:sldId id="411" r:id="rId23"/>
    <p:sldId id="267" r:id="rId24"/>
  </p:sldIdLst>
  <p:sldSz cx="9144000" cy="6858000" type="screen4x3"/>
  <p:notesSz cx="6858000" cy="9144000"/>
  <p:custDataLst>
    <p:tags r:id="rId2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D3F219-CE7C-4D66-AA73-0E2C7F7B88FD}" v="1" dt="2024-01-15T10:34:54.1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78" autoAdjust="0"/>
    <p:restoredTop sz="86374"/>
  </p:normalViewPr>
  <p:slideViewPr>
    <p:cSldViewPr showGuides="1">
      <p:cViewPr varScale="1">
        <p:scale>
          <a:sx n="71" d="100"/>
          <a:sy n="71" d="100"/>
        </p:scale>
        <p:origin x="1934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2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gs" Target="tags/tag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629C593B-2672-437A-AE20-B7E12755B7A0}"/>
    <pc:docChg chg="custSel addSld delSld modSld">
      <pc:chgData name="Caroline Prodger" userId="e4ef2e75-b60b-401b-8ebe-291bdcf405f4" providerId="ADAL" clId="{629C593B-2672-437A-AE20-B7E12755B7A0}" dt="2023-08-17T13:13:17.791" v="3183" actId="113"/>
      <pc:docMkLst>
        <pc:docMk/>
      </pc:docMkLst>
      <pc:sldChg chg="modSp mod">
        <pc:chgData name="Caroline Prodger" userId="e4ef2e75-b60b-401b-8ebe-291bdcf405f4" providerId="ADAL" clId="{629C593B-2672-437A-AE20-B7E12755B7A0}" dt="2023-08-17T10:08:10.432" v="3182" actId="20577"/>
        <pc:sldMkLst>
          <pc:docMk/>
          <pc:sldMk cId="0" sldId="256"/>
        </pc:sldMkLst>
        <pc:spChg chg="mod">
          <ac:chgData name="Caroline Prodger" userId="e4ef2e75-b60b-401b-8ebe-291bdcf405f4" providerId="ADAL" clId="{629C593B-2672-437A-AE20-B7E12755B7A0}" dt="2023-08-17T10:08:10.432" v="3182" actId="20577"/>
          <ac:spMkLst>
            <pc:docMk/>
            <pc:sldMk cId="0" sldId="256"/>
            <ac:spMk id="2053" creationId="{00000000-0000-0000-0000-000000000000}"/>
          </ac:spMkLst>
        </pc:spChg>
      </pc:sldChg>
      <pc:sldChg chg="delSp modSp add mod">
        <pc:chgData name="Caroline Prodger" userId="e4ef2e75-b60b-401b-8ebe-291bdcf405f4" providerId="ADAL" clId="{629C593B-2672-437A-AE20-B7E12755B7A0}" dt="2023-08-17T13:13:17.791" v="3183" actId="113"/>
        <pc:sldMkLst>
          <pc:docMk/>
          <pc:sldMk cId="0" sldId="332"/>
        </pc:sldMkLst>
        <pc:spChg chg="mod">
          <ac:chgData name="Caroline Prodger" userId="e4ef2e75-b60b-401b-8ebe-291bdcf405f4" providerId="ADAL" clId="{629C593B-2672-437A-AE20-B7E12755B7A0}" dt="2023-08-17T13:13:17.791" v="3183" actId="113"/>
          <ac:spMkLst>
            <pc:docMk/>
            <pc:sldMk cId="0" sldId="332"/>
            <ac:spMk id="3" creationId="{00000000-0000-0000-0000-000000000000}"/>
          </ac:spMkLst>
        </pc:spChg>
        <pc:picChg chg="del">
          <ac:chgData name="Caroline Prodger" userId="e4ef2e75-b60b-401b-8ebe-291bdcf405f4" providerId="ADAL" clId="{629C593B-2672-437A-AE20-B7E12755B7A0}" dt="2023-08-17T09:58:07.684" v="2299" actId="478"/>
          <ac:picMkLst>
            <pc:docMk/>
            <pc:sldMk cId="0" sldId="332"/>
            <ac:picMk id="5" creationId="{00AA8201-01A9-4246-A6BA-690647EE13E1}"/>
          </ac:picMkLst>
        </pc:picChg>
      </pc:sldChg>
      <pc:sldChg chg="modSp add mod">
        <pc:chgData name="Caroline Prodger" userId="e4ef2e75-b60b-401b-8ebe-291bdcf405f4" providerId="ADAL" clId="{629C593B-2672-437A-AE20-B7E12755B7A0}" dt="2023-08-17T10:07:39.918" v="3170" actId="1076"/>
        <pc:sldMkLst>
          <pc:docMk/>
          <pc:sldMk cId="3299976292" sldId="379"/>
        </pc:sldMkLst>
        <pc:spChg chg="mod">
          <ac:chgData name="Caroline Prodger" userId="e4ef2e75-b60b-401b-8ebe-291bdcf405f4" providerId="ADAL" clId="{629C593B-2672-437A-AE20-B7E12755B7A0}" dt="2023-08-17T10:07:35.765" v="3169" actId="20577"/>
          <ac:spMkLst>
            <pc:docMk/>
            <pc:sldMk cId="3299976292" sldId="379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629C593B-2672-437A-AE20-B7E12755B7A0}" dt="2023-08-17T10:07:39.918" v="3170" actId="1076"/>
          <ac:picMkLst>
            <pc:docMk/>
            <pc:sldMk cId="3299976292" sldId="379"/>
            <ac:picMk id="4" creationId="{CF1357EA-5814-BCA2-964D-0C706232FA05}"/>
          </ac:picMkLst>
        </pc:picChg>
      </pc:sldChg>
      <pc:sldChg chg="modSp mod modNotesTx">
        <pc:chgData name="Caroline Prodger" userId="e4ef2e75-b60b-401b-8ebe-291bdcf405f4" providerId="ADAL" clId="{629C593B-2672-437A-AE20-B7E12755B7A0}" dt="2023-08-16T20:23:18.299" v="2297" actId="20577"/>
        <pc:sldMkLst>
          <pc:docMk/>
          <pc:sldMk cId="2985411259" sldId="392"/>
        </pc:sldMkLst>
        <pc:spChg chg="mod">
          <ac:chgData name="Caroline Prodger" userId="e4ef2e75-b60b-401b-8ebe-291bdcf405f4" providerId="ADAL" clId="{629C593B-2672-437A-AE20-B7E12755B7A0}" dt="2023-08-16T20:23:18.299" v="2297" actId="20577"/>
          <ac:spMkLst>
            <pc:docMk/>
            <pc:sldMk cId="2985411259" sldId="392"/>
            <ac:spMk id="10" creationId="{11EA9327-C2D4-4889-A932-BD1419ED5EAB}"/>
          </ac:spMkLst>
        </pc:spChg>
      </pc:sldChg>
      <pc:sldChg chg="add">
        <pc:chgData name="Caroline Prodger" userId="e4ef2e75-b60b-401b-8ebe-291bdcf405f4" providerId="ADAL" clId="{629C593B-2672-437A-AE20-B7E12755B7A0}" dt="2023-08-17T09:57:27.981" v="2298"/>
        <pc:sldMkLst>
          <pc:docMk/>
          <pc:sldMk cId="1665516419" sldId="402"/>
        </pc:sldMkLst>
      </pc:sldChg>
      <pc:sldChg chg="modSp mod">
        <pc:chgData name="Caroline Prodger" userId="e4ef2e75-b60b-401b-8ebe-291bdcf405f4" providerId="ADAL" clId="{629C593B-2672-437A-AE20-B7E12755B7A0}" dt="2023-08-16T18:20:42.718" v="110" actId="1076"/>
        <pc:sldMkLst>
          <pc:docMk/>
          <pc:sldMk cId="3177291353" sldId="409"/>
        </pc:sldMkLst>
        <pc:spChg chg="mod">
          <ac:chgData name="Caroline Prodger" userId="e4ef2e75-b60b-401b-8ebe-291bdcf405f4" providerId="ADAL" clId="{629C593B-2672-437A-AE20-B7E12755B7A0}" dt="2023-08-16T18:20:28.194" v="109" actId="20577"/>
          <ac:spMkLst>
            <pc:docMk/>
            <pc:sldMk cId="3177291353" sldId="409"/>
            <ac:spMk id="5123" creationId="{00000000-0000-0000-0000-000000000000}"/>
          </ac:spMkLst>
        </pc:spChg>
        <pc:picChg chg="mod">
          <ac:chgData name="Caroline Prodger" userId="e4ef2e75-b60b-401b-8ebe-291bdcf405f4" providerId="ADAL" clId="{629C593B-2672-437A-AE20-B7E12755B7A0}" dt="2023-08-16T18:20:42.718" v="110" actId="1076"/>
          <ac:picMkLst>
            <pc:docMk/>
            <pc:sldMk cId="3177291353" sldId="409"/>
            <ac:picMk id="3" creationId="{80963E24-F01A-4628-B5CB-BD42523AACD1}"/>
          </ac:picMkLst>
        </pc:picChg>
      </pc:sldChg>
      <pc:sldChg chg="add">
        <pc:chgData name="Caroline Prodger" userId="e4ef2e75-b60b-401b-8ebe-291bdcf405f4" providerId="ADAL" clId="{629C593B-2672-437A-AE20-B7E12755B7A0}" dt="2023-08-17T09:57:27.981" v="2298"/>
        <pc:sldMkLst>
          <pc:docMk/>
          <pc:sldMk cId="596185972" sldId="411"/>
        </pc:sldMkLst>
      </pc:sldChg>
      <pc:sldChg chg="modSp mod">
        <pc:chgData name="Caroline Prodger" userId="e4ef2e75-b60b-401b-8ebe-291bdcf405f4" providerId="ADAL" clId="{629C593B-2672-437A-AE20-B7E12755B7A0}" dt="2023-08-16T18:53:04.896" v="1619" actId="20577"/>
        <pc:sldMkLst>
          <pc:docMk/>
          <pc:sldMk cId="475661549" sldId="445"/>
        </pc:sldMkLst>
        <pc:spChg chg="mod">
          <ac:chgData name="Caroline Prodger" userId="e4ef2e75-b60b-401b-8ebe-291bdcf405f4" providerId="ADAL" clId="{629C593B-2672-437A-AE20-B7E12755B7A0}" dt="2023-08-16T18:18:13.781" v="0" actId="113"/>
          <ac:spMkLst>
            <pc:docMk/>
            <pc:sldMk cId="475661549" sldId="445"/>
            <ac:spMk id="2" creationId="{00000000-0000-0000-0000-000000000000}"/>
          </ac:spMkLst>
        </pc:spChg>
        <pc:graphicFrameChg chg="modGraphic">
          <ac:chgData name="Caroline Prodger" userId="e4ef2e75-b60b-401b-8ebe-291bdcf405f4" providerId="ADAL" clId="{629C593B-2672-437A-AE20-B7E12755B7A0}" dt="2023-08-16T18:53:04.896" v="1619" actId="20577"/>
          <ac:graphicFrameMkLst>
            <pc:docMk/>
            <pc:sldMk cId="475661549" sldId="445"/>
            <ac:graphicFrameMk id="4" creationId="{A8C5BE50-ABB0-4FFE-87A2-59150D1A8C18}"/>
          </ac:graphicFrameMkLst>
        </pc:graphicFrameChg>
      </pc:sldChg>
      <pc:sldChg chg="delSp modSp mod">
        <pc:chgData name="Caroline Prodger" userId="e4ef2e75-b60b-401b-8ebe-291bdcf405f4" providerId="ADAL" clId="{629C593B-2672-437A-AE20-B7E12755B7A0}" dt="2023-08-16T20:23:05.615" v="2296" actId="20577"/>
        <pc:sldMkLst>
          <pc:docMk/>
          <pc:sldMk cId="968389233" sldId="497"/>
        </pc:sldMkLst>
        <pc:spChg chg="mod">
          <ac:chgData name="Caroline Prodger" userId="e4ef2e75-b60b-401b-8ebe-291bdcf405f4" providerId="ADAL" clId="{629C593B-2672-437A-AE20-B7E12755B7A0}" dt="2023-08-16T20:23:05.615" v="2296" actId="20577"/>
          <ac:spMkLst>
            <pc:docMk/>
            <pc:sldMk cId="968389233" sldId="497"/>
            <ac:spMk id="5123" creationId="{00000000-0000-0000-0000-000000000000}"/>
          </ac:spMkLst>
        </pc:spChg>
        <pc:picChg chg="del">
          <ac:chgData name="Caroline Prodger" userId="e4ef2e75-b60b-401b-8ebe-291bdcf405f4" providerId="ADAL" clId="{629C593B-2672-437A-AE20-B7E12755B7A0}" dt="2023-08-16T18:36:17.108" v="1059" actId="478"/>
          <ac:picMkLst>
            <pc:docMk/>
            <pc:sldMk cId="968389233" sldId="497"/>
            <ac:picMk id="3" creationId="{80963E24-F01A-4628-B5CB-BD42523AACD1}"/>
          </ac:picMkLst>
        </pc:picChg>
      </pc:sldChg>
      <pc:sldChg chg="del">
        <pc:chgData name="Caroline Prodger" userId="e4ef2e75-b60b-401b-8ebe-291bdcf405f4" providerId="ADAL" clId="{629C593B-2672-437A-AE20-B7E12755B7A0}" dt="2023-08-16T18:38:03.856" v="1251" actId="2696"/>
        <pc:sldMkLst>
          <pc:docMk/>
          <pc:sldMk cId="3396952246" sldId="498"/>
        </pc:sldMkLst>
      </pc:sldChg>
      <pc:sldChg chg="del">
        <pc:chgData name="Caroline Prodger" userId="e4ef2e75-b60b-401b-8ebe-291bdcf405f4" providerId="ADAL" clId="{629C593B-2672-437A-AE20-B7E12755B7A0}" dt="2023-08-16T18:40:06.696" v="1504" actId="2696"/>
        <pc:sldMkLst>
          <pc:docMk/>
          <pc:sldMk cId="1232620437" sldId="501"/>
        </pc:sldMkLst>
      </pc:sldChg>
      <pc:sldChg chg="del">
        <pc:chgData name="Caroline Prodger" userId="e4ef2e75-b60b-401b-8ebe-291bdcf405f4" providerId="ADAL" clId="{629C593B-2672-437A-AE20-B7E12755B7A0}" dt="2023-08-16T18:40:06.696" v="1504" actId="2696"/>
        <pc:sldMkLst>
          <pc:docMk/>
          <pc:sldMk cId="1392814448" sldId="502"/>
        </pc:sldMkLst>
      </pc:sldChg>
      <pc:sldChg chg="del">
        <pc:chgData name="Caroline Prodger" userId="e4ef2e75-b60b-401b-8ebe-291bdcf405f4" providerId="ADAL" clId="{629C593B-2672-437A-AE20-B7E12755B7A0}" dt="2023-08-16T18:44:07.788" v="1605" actId="2696"/>
        <pc:sldMkLst>
          <pc:docMk/>
          <pc:sldMk cId="2666614640" sldId="503"/>
        </pc:sldMkLst>
      </pc:sldChg>
      <pc:sldChg chg="del">
        <pc:chgData name="Caroline Prodger" userId="e4ef2e75-b60b-401b-8ebe-291bdcf405f4" providerId="ADAL" clId="{629C593B-2672-437A-AE20-B7E12755B7A0}" dt="2023-08-16T18:43:08.472" v="1551" actId="2696"/>
        <pc:sldMkLst>
          <pc:docMk/>
          <pc:sldMk cId="3667953117" sldId="504"/>
        </pc:sldMkLst>
      </pc:sldChg>
      <pc:sldChg chg="add del">
        <pc:chgData name="Caroline Prodger" userId="e4ef2e75-b60b-401b-8ebe-291bdcf405f4" providerId="ADAL" clId="{629C593B-2672-437A-AE20-B7E12755B7A0}" dt="2023-08-16T18:44:30.275" v="1607"/>
        <pc:sldMkLst>
          <pc:docMk/>
          <pc:sldMk cId="3890620466" sldId="504"/>
        </pc:sldMkLst>
      </pc:sldChg>
      <pc:sldChg chg="del">
        <pc:chgData name="Caroline Prodger" userId="e4ef2e75-b60b-401b-8ebe-291bdcf405f4" providerId="ADAL" clId="{629C593B-2672-437A-AE20-B7E12755B7A0}" dt="2023-08-16T18:45:19.543" v="1615" actId="2696"/>
        <pc:sldMkLst>
          <pc:docMk/>
          <pc:sldMk cId="1914438562" sldId="505"/>
        </pc:sldMkLst>
      </pc:sldChg>
      <pc:sldChg chg="del">
        <pc:chgData name="Caroline Prodger" userId="e4ef2e75-b60b-401b-8ebe-291bdcf405f4" providerId="ADAL" clId="{629C593B-2672-437A-AE20-B7E12755B7A0}" dt="2023-08-16T18:45:23.480" v="1616" actId="2696"/>
        <pc:sldMkLst>
          <pc:docMk/>
          <pc:sldMk cId="2788348477" sldId="506"/>
        </pc:sldMkLst>
      </pc:sldChg>
      <pc:sldChg chg="modSp mod">
        <pc:chgData name="Caroline Prodger" userId="e4ef2e75-b60b-401b-8ebe-291bdcf405f4" providerId="ADAL" clId="{629C593B-2672-437A-AE20-B7E12755B7A0}" dt="2023-08-16T18:35:11.905" v="1058" actId="207"/>
        <pc:sldMkLst>
          <pc:docMk/>
          <pc:sldMk cId="1365883261" sldId="510"/>
        </pc:sldMkLst>
        <pc:spChg chg="mod">
          <ac:chgData name="Caroline Prodger" userId="e4ef2e75-b60b-401b-8ebe-291bdcf405f4" providerId="ADAL" clId="{629C593B-2672-437A-AE20-B7E12755B7A0}" dt="2023-08-16T18:35:11.905" v="1058" actId="207"/>
          <ac:spMkLst>
            <pc:docMk/>
            <pc:sldMk cId="1365883261" sldId="510"/>
            <ac:spMk id="5123" creationId="{00000000-0000-0000-0000-000000000000}"/>
          </ac:spMkLst>
        </pc:spChg>
      </pc:sldChg>
      <pc:sldChg chg="del">
        <pc:chgData name="Caroline Prodger" userId="e4ef2e75-b60b-401b-8ebe-291bdcf405f4" providerId="ADAL" clId="{629C593B-2672-437A-AE20-B7E12755B7A0}" dt="2023-08-16T18:45:34.044" v="1617" actId="2696"/>
        <pc:sldMkLst>
          <pc:docMk/>
          <pc:sldMk cId="2072821310" sldId="512"/>
        </pc:sldMkLst>
      </pc:sldChg>
      <pc:sldChg chg="del">
        <pc:chgData name="Caroline Prodger" userId="e4ef2e75-b60b-401b-8ebe-291bdcf405f4" providerId="ADAL" clId="{629C593B-2672-437A-AE20-B7E12755B7A0}" dt="2023-08-16T18:38:03.856" v="1251" actId="2696"/>
        <pc:sldMkLst>
          <pc:docMk/>
          <pc:sldMk cId="3018370225" sldId="513"/>
        </pc:sldMkLst>
      </pc:sldChg>
      <pc:sldChg chg="modSp add mod">
        <pc:chgData name="Caroline Prodger" userId="e4ef2e75-b60b-401b-8ebe-291bdcf405f4" providerId="ADAL" clId="{629C593B-2672-437A-AE20-B7E12755B7A0}" dt="2023-08-16T18:30:35.497" v="1056" actId="33524"/>
        <pc:sldMkLst>
          <pc:docMk/>
          <pc:sldMk cId="1105563976" sldId="514"/>
        </pc:sldMkLst>
        <pc:graphicFrameChg chg="mod modGraphic">
          <ac:chgData name="Caroline Prodger" userId="e4ef2e75-b60b-401b-8ebe-291bdcf405f4" providerId="ADAL" clId="{629C593B-2672-437A-AE20-B7E12755B7A0}" dt="2023-08-16T18:30:35.497" v="1056" actId="33524"/>
          <ac:graphicFrameMkLst>
            <pc:docMk/>
            <pc:sldMk cId="1105563976" sldId="514"/>
            <ac:graphicFrameMk id="4" creationId="{A8C5BE50-ABB0-4FFE-87A2-59150D1A8C18}"/>
          </ac:graphicFrameMkLst>
        </pc:graphicFrameChg>
      </pc:sldChg>
      <pc:sldChg chg="addSp delSp modSp new mod modClrScheme chgLayout">
        <pc:chgData name="Caroline Prodger" userId="e4ef2e75-b60b-401b-8ebe-291bdcf405f4" providerId="ADAL" clId="{629C593B-2672-437A-AE20-B7E12755B7A0}" dt="2023-08-16T20:22:06.586" v="2257" actId="113"/>
        <pc:sldMkLst>
          <pc:docMk/>
          <pc:sldMk cId="1711214915" sldId="515"/>
        </pc:sldMkLst>
        <pc:spChg chg="del">
          <ac:chgData name="Caroline Prodger" userId="e4ef2e75-b60b-401b-8ebe-291bdcf405f4" providerId="ADAL" clId="{629C593B-2672-437A-AE20-B7E12755B7A0}" dt="2023-08-16T19:09:02.290" v="1638" actId="700"/>
          <ac:spMkLst>
            <pc:docMk/>
            <pc:sldMk cId="1711214915" sldId="515"/>
            <ac:spMk id="2" creationId="{4EC56EC1-CD1D-4997-F41C-AB56503B538F}"/>
          </ac:spMkLst>
        </pc:spChg>
        <pc:spChg chg="del mod ord">
          <ac:chgData name="Caroline Prodger" userId="e4ef2e75-b60b-401b-8ebe-291bdcf405f4" providerId="ADAL" clId="{629C593B-2672-437A-AE20-B7E12755B7A0}" dt="2023-08-16T19:09:02.290" v="1638" actId="700"/>
          <ac:spMkLst>
            <pc:docMk/>
            <pc:sldMk cId="1711214915" sldId="515"/>
            <ac:spMk id="3" creationId="{AF729ADE-A146-3F75-A8ED-26C59047511A}"/>
          </ac:spMkLst>
        </pc:spChg>
        <pc:spChg chg="del">
          <ac:chgData name="Caroline Prodger" userId="e4ef2e75-b60b-401b-8ebe-291bdcf405f4" providerId="ADAL" clId="{629C593B-2672-437A-AE20-B7E12755B7A0}" dt="2023-08-16T19:09:02.290" v="1638" actId="700"/>
          <ac:spMkLst>
            <pc:docMk/>
            <pc:sldMk cId="1711214915" sldId="515"/>
            <ac:spMk id="4" creationId="{BF1D021A-9260-2834-1A16-6AAA96650C89}"/>
          </ac:spMkLst>
        </pc:spChg>
        <pc:spChg chg="del">
          <ac:chgData name="Caroline Prodger" userId="e4ef2e75-b60b-401b-8ebe-291bdcf405f4" providerId="ADAL" clId="{629C593B-2672-437A-AE20-B7E12755B7A0}" dt="2023-08-16T19:09:02.290" v="1638" actId="700"/>
          <ac:spMkLst>
            <pc:docMk/>
            <pc:sldMk cId="1711214915" sldId="515"/>
            <ac:spMk id="5" creationId="{284206F9-9C20-048B-069D-2A50C114FFB8}"/>
          </ac:spMkLst>
        </pc:spChg>
        <pc:spChg chg="mod ord">
          <ac:chgData name="Caroline Prodger" userId="e4ef2e75-b60b-401b-8ebe-291bdcf405f4" providerId="ADAL" clId="{629C593B-2672-437A-AE20-B7E12755B7A0}" dt="2023-08-16T19:12:16.083" v="1714" actId="20577"/>
          <ac:spMkLst>
            <pc:docMk/>
            <pc:sldMk cId="1711214915" sldId="515"/>
            <ac:spMk id="6" creationId="{DBFF5675-EEB2-09BB-BDC6-1B8A3738C31F}"/>
          </ac:spMkLst>
        </pc:spChg>
        <pc:spChg chg="add mod ord">
          <ac:chgData name="Caroline Prodger" userId="e4ef2e75-b60b-401b-8ebe-291bdcf405f4" providerId="ADAL" clId="{629C593B-2672-437A-AE20-B7E12755B7A0}" dt="2023-08-16T20:22:06.586" v="2257" actId="113"/>
          <ac:spMkLst>
            <pc:docMk/>
            <pc:sldMk cId="1711214915" sldId="515"/>
            <ac:spMk id="7" creationId="{E7067339-4D69-2FF8-F0AC-E2340EBED2AF}"/>
          </ac:spMkLst>
        </pc:spChg>
        <pc:spChg chg="add mod">
          <ac:chgData name="Caroline Prodger" userId="e4ef2e75-b60b-401b-8ebe-291bdcf405f4" providerId="ADAL" clId="{629C593B-2672-437A-AE20-B7E12755B7A0}" dt="2023-08-16T19:23:57.959" v="2057" actId="1076"/>
          <ac:spMkLst>
            <pc:docMk/>
            <pc:sldMk cId="1711214915" sldId="515"/>
            <ac:spMk id="8" creationId="{3B3B06BD-E564-5B6E-14D3-F4F101B6F074}"/>
          </ac:spMkLst>
        </pc:spChg>
        <pc:spChg chg="add mod">
          <ac:chgData name="Caroline Prodger" userId="e4ef2e75-b60b-401b-8ebe-291bdcf405f4" providerId="ADAL" clId="{629C593B-2672-437A-AE20-B7E12755B7A0}" dt="2023-08-16T19:23:50.717" v="2055" actId="14100"/>
          <ac:spMkLst>
            <pc:docMk/>
            <pc:sldMk cId="1711214915" sldId="515"/>
            <ac:spMk id="9" creationId="{1BAF58FD-5C07-BEC9-1012-4C2406023A24}"/>
          </ac:spMkLst>
        </pc:spChg>
      </pc:sldChg>
      <pc:sldChg chg="addSp delSp modSp new mod modClrScheme chgLayout">
        <pc:chgData name="Caroline Prodger" userId="e4ef2e75-b60b-401b-8ebe-291bdcf405f4" providerId="ADAL" clId="{629C593B-2672-437A-AE20-B7E12755B7A0}" dt="2023-08-16T20:22:33.276" v="2265" actId="20577"/>
        <pc:sldMkLst>
          <pc:docMk/>
          <pc:sldMk cId="2440849872" sldId="516"/>
        </pc:sldMkLst>
        <pc:spChg chg="del">
          <ac:chgData name="Caroline Prodger" userId="e4ef2e75-b60b-401b-8ebe-291bdcf405f4" providerId="ADAL" clId="{629C593B-2672-437A-AE20-B7E12755B7A0}" dt="2023-08-16T19:12:27.291" v="1716" actId="700"/>
          <ac:spMkLst>
            <pc:docMk/>
            <pc:sldMk cId="2440849872" sldId="516"/>
            <ac:spMk id="2" creationId="{313A014D-B1B6-B1E4-D7F7-14D84882E93F}"/>
          </ac:spMkLst>
        </pc:spChg>
        <pc:spChg chg="del mod ord">
          <ac:chgData name="Caroline Prodger" userId="e4ef2e75-b60b-401b-8ebe-291bdcf405f4" providerId="ADAL" clId="{629C593B-2672-437A-AE20-B7E12755B7A0}" dt="2023-08-16T19:12:27.291" v="1716" actId="700"/>
          <ac:spMkLst>
            <pc:docMk/>
            <pc:sldMk cId="2440849872" sldId="516"/>
            <ac:spMk id="3" creationId="{1F31C605-C772-5BFD-C4B1-DFA5CDBFFAB6}"/>
          </ac:spMkLst>
        </pc:spChg>
        <pc:spChg chg="del">
          <ac:chgData name="Caroline Prodger" userId="e4ef2e75-b60b-401b-8ebe-291bdcf405f4" providerId="ADAL" clId="{629C593B-2672-437A-AE20-B7E12755B7A0}" dt="2023-08-16T19:12:27.291" v="1716" actId="700"/>
          <ac:spMkLst>
            <pc:docMk/>
            <pc:sldMk cId="2440849872" sldId="516"/>
            <ac:spMk id="4" creationId="{22378B46-5515-D633-C0A9-91F3E80FCBC0}"/>
          </ac:spMkLst>
        </pc:spChg>
        <pc:spChg chg="del">
          <ac:chgData name="Caroline Prodger" userId="e4ef2e75-b60b-401b-8ebe-291bdcf405f4" providerId="ADAL" clId="{629C593B-2672-437A-AE20-B7E12755B7A0}" dt="2023-08-16T19:12:27.291" v="1716" actId="700"/>
          <ac:spMkLst>
            <pc:docMk/>
            <pc:sldMk cId="2440849872" sldId="516"/>
            <ac:spMk id="5" creationId="{7C45F5EF-E3E7-8BE0-65B5-369A4DB222C8}"/>
          </ac:spMkLst>
        </pc:spChg>
        <pc:spChg chg="del mod ord">
          <ac:chgData name="Caroline Prodger" userId="e4ef2e75-b60b-401b-8ebe-291bdcf405f4" providerId="ADAL" clId="{629C593B-2672-437A-AE20-B7E12755B7A0}" dt="2023-08-16T19:12:27.291" v="1716" actId="700"/>
          <ac:spMkLst>
            <pc:docMk/>
            <pc:sldMk cId="2440849872" sldId="516"/>
            <ac:spMk id="6" creationId="{5BDB2C10-C954-3226-47AC-1BA1E52BBE1B}"/>
          </ac:spMkLst>
        </pc:spChg>
        <pc:spChg chg="add mod ord">
          <ac:chgData name="Caroline Prodger" userId="e4ef2e75-b60b-401b-8ebe-291bdcf405f4" providerId="ADAL" clId="{629C593B-2672-437A-AE20-B7E12755B7A0}" dt="2023-08-16T19:12:35.297" v="1749" actId="20577"/>
          <ac:spMkLst>
            <pc:docMk/>
            <pc:sldMk cId="2440849872" sldId="516"/>
            <ac:spMk id="7" creationId="{2F40DBF6-FC82-4D6E-DECE-7D445A6A0AD7}"/>
          </ac:spMkLst>
        </pc:spChg>
        <pc:spChg chg="add mod ord">
          <ac:chgData name="Caroline Prodger" userId="e4ef2e75-b60b-401b-8ebe-291bdcf405f4" providerId="ADAL" clId="{629C593B-2672-437A-AE20-B7E12755B7A0}" dt="2023-08-16T20:22:14.749" v="2262" actId="20577"/>
          <ac:spMkLst>
            <pc:docMk/>
            <pc:sldMk cId="2440849872" sldId="516"/>
            <ac:spMk id="8" creationId="{2041BA07-7640-C699-0E41-F64258DB5B78}"/>
          </ac:spMkLst>
        </pc:spChg>
        <pc:spChg chg="add mod">
          <ac:chgData name="Caroline Prodger" userId="e4ef2e75-b60b-401b-8ebe-291bdcf405f4" providerId="ADAL" clId="{629C593B-2672-437A-AE20-B7E12755B7A0}" dt="2023-08-16T20:22:22.709" v="2263" actId="1076"/>
          <ac:spMkLst>
            <pc:docMk/>
            <pc:sldMk cId="2440849872" sldId="516"/>
            <ac:spMk id="9" creationId="{B3C71325-4239-E068-0403-B35B28F1182E}"/>
          </ac:spMkLst>
        </pc:spChg>
        <pc:spChg chg="add mod">
          <ac:chgData name="Caroline Prodger" userId="e4ef2e75-b60b-401b-8ebe-291bdcf405f4" providerId="ADAL" clId="{629C593B-2672-437A-AE20-B7E12755B7A0}" dt="2023-08-16T20:22:33.276" v="2265" actId="20577"/>
          <ac:spMkLst>
            <pc:docMk/>
            <pc:sldMk cId="2440849872" sldId="516"/>
            <ac:spMk id="11" creationId="{674D3DF6-6381-B7A1-7592-33E900DFC688}"/>
          </ac:spMkLst>
        </pc:spChg>
      </pc:sldChg>
    </pc:docChg>
  </pc:docChgLst>
  <pc:docChgLst>
    <pc:chgData name="Aidan Gill" userId="4c4c45df-46bd-4f72-99d7-b75b1ee2b5e7" providerId="ADAL" clId="{7EFA6694-FFDB-2D4B-AFD4-77BB5CAE41EA}"/>
    <pc:docChg chg="undo custSel modSld">
      <pc:chgData name="Aidan Gill" userId="4c4c45df-46bd-4f72-99d7-b75b1ee2b5e7" providerId="ADAL" clId="{7EFA6694-FFDB-2D4B-AFD4-77BB5CAE41EA}" dt="2023-08-31T11:58:23.809" v="1374" actId="20577"/>
      <pc:docMkLst>
        <pc:docMk/>
      </pc:docMkLst>
      <pc:sldChg chg="modSp mod">
        <pc:chgData name="Aidan Gill" userId="4c4c45df-46bd-4f72-99d7-b75b1ee2b5e7" providerId="ADAL" clId="{7EFA6694-FFDB-2D4B-AFD4-77BB5CAE41EA}" dt="2023-08-24T15:43:29.905" v="0" actId="207"/>
        <pc:sldMkLst>
          <pc:docMk/>
          <pc:sldMk cId="0" sldId="256"/>
        </pc:sldMkLst>
        <pc:spChg chg="mod">
          <ac:chgData name="Aidan Gill" userId="4c4c45df-46bd-4f72-99d7-b75b1ee2b5e7" providerId="ADAL" clId="{7EFA6694-FFDB-2D4B-AFD4-77BB5CAE41EA}" dt="2023-08-24T15:43:29.905" v="0" actId="20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Aidan Gill" userId="4c4c45df-46bd-4f72-99d7-b75b1ee2b5e7" providerId="ADAL" clId="{7EFA6694-FFDB-2D4B-AFD4-77BB5CAE41EA}" dt="2023-08-31T11:58:07.695" v="1370" actId="1076"/>
        <pc:sldMkLst>
          <pc:docMk/>
          <pc:sldMk cId="0" sldId="267"/>
        </pc:sldMkLst>
        <pc:spChg chg="mod">
          <ac:chgData name="Aidan Gill" userId="4c4c45df-46bd-4f72-99d7-b75b1ee2b5e7" providerId="ADAL" clId="{7EFA6694-FFDB-2D4B-AFD4-77BB5CAE41EA}" dt="2023-08-31T11:58:07.695" v="1370" actId="1076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Aidan Gill" userId="4c4c45df-46bd-4f72-99d7-b75b1ee2b5e7" providerId="ADAL" clId="{7EFA6694-FFDB-2D4B-AFD4-77BB5CAE41EA}" dt="2023-08-24T15:44:22.524" v="32" actId="20577"/>
        <pc:sldMkLst>
          <pc:docMk/>
          <pc:sldMk cId="0" sldId="331"/>
        </pc:sldMkLst>
        <pc:spChg chg="mod">
          <ac:chgData name="Aidan Gill" userId="4c4c45df-46bd-4f72-99d7-b75b1ee2b5e7" providerId="ADAL" clId="{7EFA6694-FFDB-2D4B-AFD4-77BB5CAE41EA}" dt="2023-08-24T15:43:41.949" v="10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Aidan Gill" userId="4c4c45df-46bd-4f72-99d7-b75b1ee2b5e7" providerId="ADAL" clId="{7EFA6694-FFDB-2D4B-AFD4-77BB5CAE41EA}" dt="2023-08-24T15:44:22.524" v="32" actId="20577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7EFA6694-FFDB-2D4B-AFD4-77BB5CAE41EA}" dt="2023-08-25T13:46:40.538" v="1264" actId="255"/>
        <pc:sldMkLst>
          <pc:docMk/>
          <pc:sldMk cId="0" sldId="332"/>
        </pc:sldMkLst>
        <pc:spChg chg="mod">
          <ac:chgData name="Aidan Gill" userId="4c4c45df-46bd-4f72-99d7-b75b1ee2b5e7" providerId="ADAL" clId="{7EFA6694-FFDB-2D4B-AFD4-77BB5CAE41EA}" dt="2023-08-25T13:46:40.538" v="1264" actId="255"/>
          <ac:spMkLst>
            <pc:docMk/>
            <pc:sldMk cId="0" sldId="332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7EFA6694-FFDB-2D4B-AFD4-77BB5CAE41EA}" dt="2023-08-31T11:58:17.034" v="1372" actId="20577"/>
        <pc:sldMkLst>
          <pc:docMk/>
          <pc:sldMk cId="3299976292" sldId="379"/>
        </pc:sldMkLst>
        <pc:spChg chg="mod">
          <ac:chgData name="Aidan Gill" userId="4c4c45df-46bd-4f72-99d7-b75b1ee2b5e7" providerId="ADAL" clId="{7EFA6694-FFDB-2D4B-AFD4-77BB5CAE41EA}" dt="2023-08-31T11:58:17.034" v="1372" actId="20577"/>
          <ac:spMkLst>
            <pc:docMk/>
            <pc:sldMk cId="3299976292" sldId="379"/>
            <ac:spMk id="3075" creationId="{00000000-0000-0000-0000-000000000000}"/>
          </ac:spMkLst>
        </pc:spChg>
        <pc:picChg chg="mod">
          <ac:chgData name="Aidan Gill" userId="4c4c45df-46bd-4f72-99d7-b75b1ee2b5e7" providerId="ADAL" clId="{7EFA6694-FFDB-2D4B-AFD4-77BB5CAE41EA}" dt="2023-08-25T13:47:53.702" v="1296" actId="1076"/>
          <ac:picMkLst>
            <pc:docMk/>
            <pc:sldMk cId="3299976292" sldId="379"/>
            <ac:picMk id="4" creationId="{CF1357EA-5814-BCA2-964D-0C706232FA05}"/>
          </ac:picMkLst>
        </pc:picChg>
      </pc:sldChg>
      <pc:sldChg chg="modSp mod">
        <pc:chgData name="Aidan Gill" userId="4c4c45df-46bd-4f72-99d7-b75b1ee2b5e7" providerId="ADAL" clId="{7EFA6694-FFDB-2D4B-AFD4-77BB5CAE41EA}" dt="2023-08-25T13:43:26.191" v="1234" actId="313"/>
        <pc:sldMkLst>
          <pc:docMk/>
          <pc:sldMk cId="2985411259" sldId="392"/>
        </pc:sldMkLst>
        <pc:spChg chg="mod">
          <ac:chgData name="Aidan Gill" userId="4c4c45df-46bd-4f72-99d7-b75b1ee2b5e7" providerId="ADAL" clId="{7EFA6694-FFDB-2D4B-AFD4-77BB5CAE41EA}" dt="2023-08-24T17:03:32.226" v="1082" actId="20577"/>
          <ac:spMkLst>
            <pc:docMk/>
            <pc:sldMk cId="2985411259" sldId="392"/>
            <ac:spMk id="10" creationId="{11EA9327-C2D4-4889-A932-BD1419ED5EAB}"/>
          </ac:spMkLst>
        </pc:spChg>
        <pc:spChg chg="mod">
          <ac:chgData name="Aidan Gill" userId="4c4c45df-46bd-4f72-99d7-b75b1ee2b5e7" providerId="ADAL" clId="{7EFA6694-FFDB-2D4B-AFD4-77BB5CAE41EA}" dt="2023-08-24T17:18:06.017" v="1112" actId="1076"/>
          <ac:spMkLst>
            <pc:docMk/>
            <pc:sldMk cId="2985411259" sldId="392"/>
            <ac:spMk id="15" creationId="{8D80314B-CFF8-EF70-34DB-E0B91163BA18}"/>
          </ac:spMkLst>
        </pc:spChg>
        <pc:spChg chg="mod">
          <ac:chgData name="Aidan Gill" userId="4c4c45df-46bd-4f72-99d7-b75b1ee2b5e7" providerId="ADAL" clId="{7EFA6694-FFDB-2D4B-AFD4-77BB5CAE41EA}" dt="2023-08-25T13:34:49.796" v="1175" actId="1076"/>
          <ac:spMkLst>
            <pc:docMk/>
            <pc:sldMk cId="2985411259" sldId="392"/>
            <ac:spMk id="16" creationId="{F1AB906D-3783-FC58-DA2A-98566514C4BF}"/>
          </ac:spMkLst>
        </pc:spChg>
        <pc:graphicFrameChg chg="mod">
          <ac:chgData name="Aidan Gill" userId="4c4c45df-46bd-4f72-99d7-b75b1ee2b5e7" providerId="ADAL" clId="{7EFA6694-FFDB-2D4B-AFD4-77BB5CAE41EA}" dt="2023-08-25T13:41:32.413" v="1224"/>
          <ac:graphicFrameMkLst>
            <pc:docMk/>
            <pc:sldMk cId="2985411259" sldId="392"/>
            <ac:graphicFrameMk id="18" creationId="{2197A676-35BD-BDD5-EA37-117BCB3A85FB}"/>
          </ac:graphicFrameMkLst>
        </pc:graphicFrameChg>
        <pc:graphicFrameChg chg="mod">
          <ac:chgData name="Aidan Gill" userId="4c4c45df-46bd-4f72-99d7-b75b1ee2b5e7" providerId="ADAL" clId="{7EFA6694-FFDB-2D4B-AFD4-77BB5CAE41EA}" dt="2023-08-25T13:43:26.191" v="1234" actId="313"/>
          <ac:graphicFrameMkLst>
            <pc:docMk/>
            <pc:sldMk cId="2985411259" sldId="392"/>
            <ac:graphicFrameMk id="19" creationId="{79E98F43-3AC7-670A-2454-EE9F27208E13}"/>
          </ac:graphicFrameMkLst>
        </pc:graphicFrameChg>
        <pc:cxnChg chg="mod">
          <ac:chgData name="Aidan Gill" userId="4c4c45df-46bd-4f72-99d7-b75b1ee2b5e7" providerId="ADAL" clId="{7EFA6694-FFDB-2D4B-AFD4-77BB5CAE41EA}" dt="2023-08-24T17:19:44.892" v="1127" actId="1076"/>
          <ac:cxnSpMkLst>
            <pc:docMk/>
            <pc:sldMk cId="2985411259" sldId="392"/>
            <ac:cxnSpMk id="21" creationId="{A34777EC-A395-EA42-E589-76397FC07928}"/>
          </ac:cxnSpMkLst>
        </pc:cxnChg>
        <pc:cxnChg chg="mod">
          <ac:chgData name="Aidan Gill" userId="4c4c45df-46bd-4f72-99d7-b75b1ee2b5e7" providerId="ADAL" clId="{7EFA6694-FFDB-2D4B-AFD4-77BB5CAE41EA}" dt="2023-08-24T17:19:52.557" v="1129" actId="1076"/>
          <ac:cxnSpMkLst>
            <pc:docMk/>
            <pc:sldMk cId="2985411259" sldId="392"/>
            <ac:cxnSpMk id="28" creationId="{A1D9E158-D8BC-FBB6-EDE1-29C7854FE93C}"/>
          </ac:cxnSpMkLst>
        </pc:cxnChg>
        <pc:cxnChg chg="mod">
          <ac:chgData name="Aidan Gill" userId="4c4c45df-46bd-4f72-99d7-b75b1ee2b5e7" providerId="ADAL" clId="{7EFA6694-FFDB-2D4B-AFD4-77BB5CAE41EA}" dt="2023-08-25T13:35:33.224" v="1184" actId="1076"/>
          <ac:cxnSpMkLst>
            <pc:docMk/>
            <pc:sldMk cId="2985411259" sldId="392"/>
            <ac:cxnSpMk id="29" creationId="{300209E3-AB17-CF30-2516-B7A963499148}"/>
          </ac:cxnSpMkLst>
        </pc:cxnChg>
        <pc:cxnChg chg="mod">
          <ac:chgData name="Aidan Gill" userId="4c4c45df-46bd-4f72-99d7-b75b1ee2b5e7" providerId="ADAL" clId="{7EFA6694-FFDB-2D4B-AFD4-77BB5CAE41EA}" dt="2023-08-25T13:35:35.814" v="1185" actId="1076"/>
          <ac:cxnSpMkLst>
            <pc:docMk/>
            <pc:sldMk cId="2985411259" sldId="392"/>
            <ac:cxnSpMk id="35" creationId="{74D11F83-9191-05C5-3004-1B3517B16AE8}"/>
          </ac:cxnSpMkLst>
        </pc:cxnChg>
      </pc:sldChg>
      <pc:sldChg chg="modSp mod">
        <pc:chgData name="Aidan Gill" userId="4c4c45df-46bd-4f72-99d7-b75b1ee2b5e7" providerId="ADAL" clId="{7EFA6694-FFDB-2D4B-AFD4-77BB5CAE41EA}" dt="2023-08-31T11:58:23.809" v="1374" actId="20577"/>
        <pc:sldMkLst>
          <pc:docMk/>
          <pc:sldMk cId="1665516419" sldId="402"/>
        </pc:sldMkLst>
        <pc:spChg chg="mod">
          <ac:chgData name="Aidan Gill" userId="4c4c45df-46bd-4f72-99d7-b75b1ee2b5e7" providerId="ADAL" clId="{7EFA6694-FFDB-2D4B-AFD4-77BB5CAE41EA}" dt="2023-08-31T11:58:23.809" v="1374" actId="20577"/>
          <ac:spMkLst>
            <pc:docMk/>
            <pc:sldMk cId="1665516419" sldId="402"/>
            <ac:spMk id="3075" creationId="{00000000-0000-0000-0000-000000000000}"/>
          </ac:spMkLst>
        </pc:spChg>
        <pc:picChg chg="mod">
          <ac:chgData name="Aidan Gill" userId="4c4c45df-46bd-4f72-99d7-b75b1ee2b5e7" providerId="ADAL" clId="{7EFA6694-FFDB-2D4B-AFD4-77BB5CAE41EA}" dt="2023-08-29T13:13:47.465" v="1364" actId="1076"/>
          <ac:picMkLst>
            <pc:docMk/>
            <pc:sldMk cId="1665516419" sldId="402"/>
            <ac:picMk id="4" creationId="{8B44CC76-63FC-921B-0DCB-86C6B1291C4B}"/>
          </ac:picMkLst>
        </pc:picChg>
      </pc:sldChg>
      <pc:sldChg chg="modSp mod">
        <pc:chgData name="Aidan Gill" userId="4c4c45df-46bd-4f72-99d7-b75b1ee2b5e7" providerId="ADAL" clId="{7EFA6694-FFDB-2D4B-AFD4-77BB5CAE41EA}" dt="2023-08-24T15:45:56.676" v="59" actId="948"/>
        <pc:sldMkLst>
          <pc:docMk/>
          <pc:sldMk cId="3177291353" sldId="409"/>
        </pc:sldMkLst>
        <pc:spChg chg="mod">
          <ac:chgData name="Aidan Gill" userId="4c4c45df-46bd-4f72-99d7-b75b1ee2b5e7" providerId="ADAL" clId="{7EFA6694-FFDB-2D4B-AFD4-77BB5CAE41EA}" dt="2023-08-24T15:44:30.802" v="34" actId="20577"/>
          <ac:spMkLst>
            <pc:docMk/>
            <pc:sldMk cId="3177291353" sldId="409"/>
            <ac:spMk id="5122" creationId="{00000000-0000-0000-0000-000000000000}"/>
          </ac:spMkLst>
        </pc:spChg>
        <pc:spChg chg="mod">
          <ac:chgData name="Aidan Gill" userId="4c4c45df-46bd-4f72-99d7-b75b1ee2b5e7" providerId="ADAL" clId="{7EFA6694-FFDB-2D4B-AFD4-77BB5CAE41EA}" dt="2023-08-24T15:45:56.676" v="59" actId="948"/>
          <ac:spMkLst>
            <pc:docMk/>
            <pc:sldMk cId="3177291353" sldId="409"/>
            <ac:spMk id="5123" creationId="{00000000-0000-0000-0000-000000000000}"/>
          </ac:spMkLst>
        </pc:spChg>
        <pc:picChg chg="mod">
          <ac:chgData name="Aidan Gill" userId="4c4c45df-46bd-4f72-99d7-b75b1ee2b5e7" providerId="ADAL" clId="{7EFA6694-FFDB-2D4B-AFD4-77BB5CAE41EA}" dt="2023-08-24T15:45:36.249" v="55" actId="14100"/>
          <ac:picMkLst>
            <pc:docMk/>
            <pc:sldMk cId="3177291353" sldId="409"/>
            <ac:picMk id="3" creationId="{80963E24-F01A-4628-B5CB-BD42523AACD1}"/>
          </ac:picMkLst>
        </pc:picChg>
      </pc:sldChg>
      <pc:sldChg chg="modSp mod">
        <pc:chgData name="Aidan Gill" userId="4c4c45df-46bd-4f72-99d7-b75b1ee2b5e7" providerId="ADAL" clId="{7EFA6694-FFDB-2D4B-AFD4-77BB5CAE41EA}" dt="2023-08-29T13:11:51.928" v="1343" actId="948"/>
        <pc:sldMkLst>
          <pc:docMk/>
          <pc:sldMk cId="596185972" sldId="411"/>
        </pc:sldMkLst>
        <pc:spChg chg="mod">
          <ac:chgData name="Aidan Gill" userId="4c4c45df-46bd-4f72-99d7-b75b1ee2b5e7" providerId="ADAL" clId="{7EFA6694-FFDB-2D4B-AFD4-77BB5CAE41EA}" dt="2023-08-29T13:11:51.928" v="1343" actId="948"/>
          <ac:spMkLst>
            <pc:docMk/>
            <pc:sldMk cId="596185972" sldId="41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7EFA6694-FFDB-2D4B-AFD4-77BB5CAE41EA}" dt="2023-08-24T15:48:13.367" v="82" actId="20577"/>
        <pc:sldMkLst>
          <pc:docMk/>
          <pc:sldMk cId="475661549" sldId="445"/>
        </pc:sldMkLst>
        <pc:spChg chg="mod">
          <ac:chgData name="Aidan Gill" userId="4c4c45df-46bd-4f72-99d7-b75b1ee2b5e7" providerId="ADAL" clId="{7EFA6694-FFDB-2D4B-AFD4-77BB5CAE41EA}" dt="2023-08-24T15:46:19.608" v="62" actId="20577"/>
          <ac:spMkLst>
            <pc:docMk/>
            <pc:sldMk cId="475661549" sldId="445"/>
            <ac:spMk id="2" creationId="{00000000-0000-0000-0000-000000000000}"/>
          </ac:spMkLst>
        </pc:spChg>
        <pc:graphicFrameChg chg="modGraphic">
          <ac:chgData name="Aidan Gill" userId="4c4c45df-46bd-4f72-99d7-b75b1ee2b5e7" providerId="ADAL" clId="{7EFA6694-FFDB-2D4B-AFD4-77BB5CAE41EA}" dt="2023-08-24T15:48:13.367" v="82" actId="20577"/>
          <ac:graphicFrameMkLst>
            <pc:docMk/>
            <pc:sldMk cId="475661549" sldId="445"/>
            <ac:graphicFrameMk id="4" creationId="{A8C5BE50-ABB0-4FFE-87A2-59150D1A8C18}"/>
          </ac:graphicFrameMkLst>
        </pc:graphicFrameChg>
      </pc:sldChg>
      <pc:sldChg chg="modSp mod">
        <pc:chgData name="Aidan Gill" userId="4c4c45df-46bd-4f72-99d7-b75b1ee2b5e7" providerId="ADAL" clId="{7EFA6694-FFDB-2D4B-AFD4-77BB5CAE41EA}" dt="2023-08-24T17:02:04.790" v="1041" actId="20577"/>
        <pc:sldMkLst>
          <pc:docMk/>
          <pc:sldMk cId="968389233" sldId="497"/>
        </pc:sldMkLst>
        <pc:spChg chg="mod">
          <ac:chgData name="Aidan Gill" userId="4c4c45df-46bd-4f72-99d7-b75b1ee2b5e7" providerId="ADAL" clId="{7EFA6694-FFDB-2D4B-AFD4-77BB5CAE41EA}" dt="2023-08-24T16:51:02.235" v="794" actId="20577"/>
          <ac:spMkLst>
            <pc:docMk/>
            <pc:sldMk cId="968389233" sldId="497"/>
            <ac:spMk id="5122" creationId="{00000000-0000-0000-0000-000000000000}"/>
          </ac:spMkLst>
        </pc:spChg>
        <pc:spChg chg="mod">
          <ac:chgData name="Aidan Gill" userId="4c4c45df-46bd-4f72-99d7-b75b1ee2b5e7" providerId="ADAL" clId="{7EFA6694-FFDB-2D4B-AFD4-77BB5CAE41EA}" dt="2023-08-24T17:02:04.790" v="1041" actId="20577"/>
          <ac:spMkLst>
            <pc:docMk/>
            <pc:sldMk cId="968389233" sldId="497"/>
            <ac:spMk id="5123" creationId="{00000000-0000-0000-0000-000000000000}"/>
          </ac:spMkLst>
        </pc:spChg>
      </pc:sldChg>
      <pc:sldChg chg="modSp mod">
        <pc:chgData name="Aidan Gill" userId="4c4c45df-46bd-4f72-99d7-b75b1ee2b5e7" providerId="ADAL" clId="{7EFA6694-FFDB-2D4B-AFD4-77BB5CAE41EA}" dt="2023-08-24T15:53:12.236" v="151" actId="1076"/>
        <pc:sldMkLst>
          <pc:docMk/>
          <pc:sldMk cId="1655746849" sldId="499"/>
        </pc:sldMkLst>
        <pc:spChg chg="mod">
          <ac:chgData name="Aidan Gill" userId="4c4c45df-46bd-4f72-99d7-b75b1ee2b5e7" providerId="ADAL" clId="{7EFA6694-FFDB-2D4B-AFD4-77BB5CAE41EA}" dt="2023-08-24T15:50:43.569" v="111" actId="20577"/>
          <ac:spMkLst>
            <pc:docMk/>
            <pc:sldMk cId="1655746849" sldId="499"/>
            <ac:spMk id="5122" creationId="{00000000-0000-0000-0000-000000000000}"/>
          </ac:spMkLst>
        </pc:spChg>
        <pc:spChg chg="mod">
          <ac:chgData name="Aidan Gill" userId="4c4c45df-46bd-4f72-99d7-b75b1ee2b5e7" providerId="ADAL" clId="{7EFA6694-FFDB-2D4B-AFD4-77BB5CAE41EA}" dt="2023-08-24T15:53:06.120" v="149" actId="948"/>
          <ac:spMkLst>
            <pc:docMk/>
            <pc:sldMk cId="1655746849" sldId="499"/>
            <ac:spMk id="5123" creationId="{00000000-0000-0000-0000-000000000000}"/>
          </ac:spMkLst>
        </pc:spChg>
        <pc:picChg chg="mod">
          <ac:chgData name="Aidan Gill" userId="4c4c45df-46bd-4f72-99d7-b75b1ee2b5e7" providerId="ADAL" clId="{7EFA6694-FFDB-2D4B-AFD4-77BB5CAE41EA}" dt="2023-08-24T15:53:12.236" v="151" actId="1076"/>
          <ac:picMkLst>
            <pc:docMk/>
            <pc:sldMk cId="1655746849" sldId="499"/>
            <ac:picMk id="3" creationId="{80963E24-F01A-4628-B5CB-BD42523AACD1}"/>
          </ac:picMkLst>
        </pc:picChg>
      </pc:sldChg>
      <pc:sldChg chg="modSp mod">
        <pc:chgData name="Aidan Gill" userId="4c4c45df-46bd-4f72-99d7-b75b1ee2b5e7" providerId="ADAL" clId="{7EFA6694-FFDB-2D4B-AFD4-77BB5CAE41EA}" dt="2023-08-24T16:08:57.368" v="190" actId="948"/>
        <pc:sldMkLst>
          <pc:docMk/>
          <pc:sldMk cId="3265634276" sldId="507"/>
        </pc:sldMkLst>
        <pc:spChg chg="mod">
          <ac:chgData name="Aidan Gill" userId="4c4c45df-46bd-4f72-99d7-b75b1ee2b5e7" providerId="ADAL" clId="{7EFA6694-FFDB-2D4B-AFD4-77BB5CAE41EA}" dt="2023-08-24T15:53:47.162" v="155" actId="20577"/>
          <ac:spMkLst>
            <pc:docMk/>
            <pc:sldMk cId="3265634276" sldId="507"/>
            <ac:spMk id="5122" creationId="{00000000-0000-0000-0000-000000000000}"/>
          </ac:spMkLst>
        </pc:spChg>
        <pc:spChg chg="mod">
          <ac:chgData name="Aidan Gill" userId="4c4c45df-46bd-4f72-99d7-b75b1ee2b5e7" providerId="ADAL" clId="{7EFA6694-FFDB-2D4B-AFD4-77BB5CAE41EA}" dt="2023-08-24T16:08:57.368" v="190" actId="948"/>
          <ac:spMkLst>
            <pc:docMk/>
            <pc:sldMk cId="3265634276" sldId="507"/>
            <ac:spMk id="5123" creationId="{00000000-0000-0000-0000-000000000000}"/>
          </ac:spMkLst>
        </pc:spChg>
        <pc:picChg chg="mod">
          <ac:chgData name="Aidan Gill" userId="4c4c45df-46bd-4f72-99d7-b75b1ee2b5e7" providerId="ADAL" clId="{7EFA6694-FFDB-2D4B-AFD4-77BB5CAE41EA}" dt="2023-08-24T16:08:07.792" v="184" actId="1076"/>
          <ac:picMkLst>
            <pc:docMk/>
            <pc:sldMk cId="3265634276" sldId="507"/>
            <ac:picMk id="3" creationId="{80963E24-F01A-4628-B5CB-BD42523AACD1}"/>
          </ac:picMkLst>
        </pc:picChg>
      </pc:sldChg>
      <pc:sldChg chg="modSp mod">
        <pc:chgData name="Aidan Gill" userId="4c4c45df-46bd-4f72-99d7-b75b1ee2b5e7" providerId="ADAL" clId="{7EFA6694-FFDB-2D4B-AFD4-77BB5CAE41EA}" dt="2023-08-24T16:14:26.551" v="283" actId="255"/>
        <pc:sldMkLst>
          <pc:docMk/>
          <pc:sldMk cId="3643160258" sldId="508"/>
        </pc:sldMkLst>
        <pc:spChg chg="mod">
          <ac:chgData name="Aidan Gill" userId="4c4c45df-46bd-4f72-99d7-b75b1ee2b5e7" providerId="ADAL" clId="{7EFA6694-FFDB-2D4B-AFD4-77BB5CAE41EA}" dt="2023-08-24T16:10:25.620" v="219" actId="20577"/>
          <ac:spMkLst>
            <pc:docMk/>
            <pc:sldMk cId="3643160258" sldId="508"/>
            <ac:spMk id="5122" creationId="{00000000-0000-0000-0000-000000000000}"/>
          </ac:spMkLst>
        </pc:spChg>
        <pc:spChg chg="mod">
          <ac:chgData name="Aidan Gill" userId="4c4c45df-46bd-4f72-99d7-b75b1ee2b5e7" providerId="ADAL" clId="{7EFA6694-FFDB-2D4B-AFD4-77BB5CAE41EA}" dt="2023-08-24T16:14:26.551" v="283" actId="255"/>
          <ac:spMkLst>
            <pc:docMk/>
            <pc:sldMk cId="3643160258" sldId="508"/>
            <ac:spMk id="5123" creationId="{00000000-0000-0000-0000-000000000000}"/>
          </ac:spMkLst>
        </pc:spChg>
        <pc:picChg chg="mod">
          <ac:chgData name="Aidan Gill" userId="4c4c45df-46bd-4f72-99d7-b75b1ee2b5e7" providerId="ADAL" clId="{7EFA6694-FFDB-2D4B-AFD4-77BB5CAE41EA}" dt="2023-08-24T16:14:09.945" v="281" actId="14100"/>
          <ac:picMkLst>
            <pc:docMk/>
            <pc:sldMk cId="3643160258" sldId="508"/>
            <ac:picMk id="3" creationId="{80963E24-F01A-4628-B5CB-BD42523AACD1}"/>
          </ac:picMkLst>
        </pc:picChg>
      </pc:sldChg>
      <pc:sldChg chg="modSp mod">
        <pc:chgData name="Aidan Gill" userId="4c4c45df-46bd-4f72-99d7-b75b1ee2b5e7" providerId="ADAL" clId="{7EFA6694-FFDB-2D4B-AFD4-77BB5CAE41EA}" dt="2023-08-24T16:23:10.664" v="365" actId="20577"/>
        <pc:sldMkLst>
          <pc:docMk/>
          <pc:sldMk cId="1261554468" sldId="509"/>
        </pc:sldMkLst>
        <pc:spChg chg="mod">
          <ac:chgData name="Aidan Gill" userId="4c4c45df-46bd-4f72-99d7-b75b1ee2b5e7" providerId="ADAL" clId="{7EFA6694-FFDB-2D4B-AFD4-77BB5CAE41EA}" dt="2023-08-24T16:20:10.682" v="320" actId="20577"/>
          <ac:spMkLst>
            <pc:docMk/>
            <pc:sldMk cId="1261554468" sldId="509"/>
            <ac:spMk id="5122" creationId="{00000000-0000-0000-0000-000000000000}"/>
          </ac:spMkLst>
        </pc:spChg>
        <pc:spChg chg="mod">
          <ac:chgData name="Aidan Gill" userId="4c4c45df-46bd-4f72-99d7-b75b1ee2b5e7" providerId="ADAL" clId="{7EFA6694-FFDB-2D4B-AFD4-77BB5CAE41EA}" dt="2023-08-24T16:23:10.664" v="365" actId="20577"/>
          <ac:spMkLst>
            <pc:docMk/>
            <pc:sldMk cId="1261554468" sldId="509"/>
            <ac:spMk id="5123" creationId="{00000000-0000-0000-0000-000000000000}"/>
          </ac:spMkLst>
        </pc:spChg>
        <pc:picChg chg="mod">
          <ac:chgData name="Aidan Gill" userId="4c4c45df-46bd-4f72-99d7-b75b1ee2b5e7" providerId="ADAL" clId="{7EFA6694-FFDB-2D4B-AFD4-77BB5CAE41EA}" dt="2023-08-24T16:21:49.104" v="328" actId="1076"/>
          <ac:picMkLst>
            <pc:docMk/>
            <pc:sldMk cId="1261554468" sldId="509"/>
            <ac:picMk id="3" creationId="{80963E24-F01A-4628-B5CB-BD42523AACD1}"/>
          </ac:picMkLst>
        </pc:picChg>
      </pc:sldChg>
      <pc:sldChg chg="modSp mod">
        <pc:chgData name="Aidan Gill" userId="4c4c45df-46bd-4f72-99d7-b75b1ee2b5e7" providerId="ADAL" clId="{7EFA6694-FFDB-2D4B-AFD4-77BB5CAE41EA}" dt="2023-08-24T16:27:16.349" v="441" actId="20577"/>
        <pc:sldMkLst>
          <pc:docMk/>
          <pc:sldMk cId="1365883261" sldId="510"/>
        </pc:sldMkLst>
        <pc:spChg chg="mod">
          <ac:chgData name="Aidan Gill" userId="4c4c45df-46bd-4f72-99d7-b75b1ee2b5e7" providerId="ADAL" clId="{7EFA6694-FFDB-2D4B-AFD4-77BB5CAE41EA}" dt="2023-08-24T16:23:33.463" v="375" actId="20577"/>
          <ac:spMkLst>
            <pc:docMk/>
            <pc:sldMk cId="1365883261" sldId="510"/>
            <ac:spMk id="5122" creationId="{00000000-0000-0000-0000-000000000000}"/>
          </ac:spMkLst>
        </pc:spChg>
        <pc:spChg chg="mod">
          <ac:chgData name="Aidan Gill" userId="4c4c45df-46bd-4f72-99d7-b75b1ee2b5e7" providerId="ADAL" clId="{7EFA6694-FFDB-2D4B-AFD4-77BB5CAE41EA}" dt="2023-08-24T16:27:16.349" v="441" actId="20577"/>
          <ac:spMkLst>
            <pc:docMk/>
            <pc:sldMk cId="1365883261" sldId="510"/>
            <ac:spMk id="5123" creationId="{00000000-0000-0000-0000-000000000000}"/>
          </ac:spMkLst>
        </pc:spChg>
        <pc:picChg chg="mod">
          <ac:chgData name="Aidan Gill" userId="4c4c45df-46bd-4f72-99d7-b75b1ee2b5e7" providerId="ADAL" clId="{7EFA6694-FFDB-2D4B-AFD4-77BB5CAE41EA}" dt="2023-08-24T16:26:44.335" v="433" actId="1076"/>
          <ac:picMkLst>
            <pc:docMk/>
            <pc:sldMk cId="1365883261" sldId="510"/>
            <ac:picMk id="3" creationId="{80963E24-F01A-4628-B5CB-BD42523AACD1}"/>
          </ac:picMkLst>
        </pc:picChg>
      </pc:sldChg>
      <pc:sldChg chg="modSp mod">
        <pc:chgData name="Aidan Gill" userId="4c4c45df-46bd-4f72-99d7-b75b1ee2b5e7" providerId="ADAL" clId="{7EFA6694-FFDB-2D4B-AFD4-77BB5CAE41EA}" dt="2023-08-24T16:33:52.369" v="552" actId="20577"/>
        <pc:sldMkLst>
          <pc:docMk/>
          <pc:sldMk cId="4210770568" sldId="511"/>
        </pc:sldMkLst>
        <pc:spChg chg="mod">
          <ac:chgData name="Aidan Gill" userId="4c4c45df-46bd-4f72-99d7-b75b1ee2b5e7" providerId="ADAL" clId="{7EFA6694-FFDB-2D4B-AFD4-77BB5CAE41EA}" dt="2023-08-24T16:27:40.287" v="444" actId="20577"/>
          <ac:spMkLst>
            <pc:docMk/>
            <pc:sldMk cId="4210770568" sldId="511"/>
            <ac:spMk id="5122" creationId="{00000000-0000-0000-0000-000000000000}"/>
          </ac:spMkLst>
        </pc:spChg>
        <pc:spChg chg="mod">
          <ac:chgData name="Aidan Gill" userId="4c4c45df-46bd-4f72-99d7-b75b1ee2b5e7" providerId="ADAL" clId="{7EFA6694-FFDB-2D4B-AFD4-77BB5CAE41EA}" dt="2023-08-24T16:33:52.369" v="552" actId="20577"/>
          <ac:spMkLst>
            <pc:docMk/>
            <pc:sldMk cId="4210770568" sldId="511"/>
            <ac:spMk id="5123" creationId="{00000000-0000-0000-0000-000000000000}"/>
          </ac:spMkLst>
        </pc:spChg>
        <pc:picChg chg="mod">
          <ac:chgData name="Aidan Gill" userId="4c4c45df-46bd-4f72-99d7-b75b1ee2b5e7" providerId="ADAL" clId="{7EFA6694-FFDB-2D4B-AFD4-77BB5CAE41EA}" dt="2023-08-24T16:32:59.148" v="544" actId="14100"/>
          <ac:picMkLst>
            <pc:docMk/>
            <pc:sldMk cId="4210770568" sldId="511"/>
            <ac:picMk id="3" creationId="{80963E24-F01A-4628-B5CB-BD42523AACD1}"/>
          </ac:picMkLst>
        </pc:picChg>
      </pc:sldChg>
      <pc:sldChg chg="modSp mod">
        <pc:chgData name="Aidan Gill" userId="4c4c45df-46bd-4f72-99d7-b75b1ee2b5e7" providerId="ADAL" clId="{7EFA6694-FFDB-2D4B-AFD4-77BB5CAE41EA}" dt="2023-08-24T15:50:20.256" v="110" actId="20577"/>
        <pc:sldMkLst>
          <pc:docMk/>
          <pc:sldMk cId="1105563976" sldId="514"/>
        </pc:sldMkLst>
        <pc:spChg chg="mod">
          <ac:chgData name="Aidan Gill" userId="4c4c45df-46bd-4f72-99d7-b75b1ee2b5e7" providerId="ADAL" clId="{7EFA6694-FFDB-2D4B-AFD4-77BB5CAE41EA}" dt="2023-08-24T15:48:35.169" v="85" actId="20577"/>
          <ac:spMkLst>
            <pc:docMk/>
            <pc:sldMk cId="1105563976" sldId="514"/>
            <ac:spMk id="2" creationId="{00000000-0000-0000-0000-000000000000}"/>
          </ac:spMkLst>
        </pc:spChg>
        <pc:graphicFrameChg chg="modGraphic">
          <ac:chgData name="Aidan Gill" userId="4c4c45df-46bd-4f72-99d7-b75b1ee2b5e7" providerId="ADAL" clId="{7EFA6694-FFDB-2D4B-AFD4-77BB5CAE41EA}" dt="2023-08-24T15:50:20.256" v="110" actId="20577"/>
          <ac:graphicFrameMkLst>
            <pc:docMk/>
            <pc:sldMk cId="1105563976" sldId="514"/>
            <ac:graphicFrameMk id="4" creationId="{A8C5BE50-ABB0-4FFE-87A2-59150D1A8C18}"/>
          </ac:graphicFrameMkLst>
        </pc:graphicFrameChg>
      </pc:sldChg>
      <pc:sldChg chg="addSp delSp modSp mod">
        <pc:chgData name="Aidan Gill" userId="4c4c45df-46bd-4f72-99d7-b75b1ee2b5e7" providerId="ADAL" clId="{7EFA6694-FFDB-2D4B-AFD4-77BB5CAE41EA}" dt="2023-08-24T16:49:48.736" v="792" actId="14734"/>
        <pc:sldMkLst>
          <pc:docMk/>
          <pc:sldMk cId="1711214915" sldId="515"/>
        </pc:sldMkLst>
        <pc:spChg chg="mod">
          <ac:chgData name="Aidan Gill" userId="4c4c45df-46bd-4f72-99d7-b75b1ee2b5e7" providerId="ADAL" clId="{7EFA6694-FFDB-2D4B-AFD4-77BB5CAE41EA}" dt="2023-08-24T16:34:06.544" v="555" actId="20577"/>
          <ac:spMkLst>
            <pc:docMk/>
            <pc:sldMk cId="1711214915" sldId="515"/>
            <ac:spMk id="6" creationId="{DBFF5675-EEB2-09BB-BDC6-1B8A3738C31F}"/>
          </ac:spMkLst>
        </pc:spChg>
        <pc:spChg chg="mod">
          <ac:chgData name="Aidan Gill" userId="4c4c45df-46bd-4f72-99d7-b75b1ee2b5e7" providerId="ADAL" clId="{7EFA6694-FFDB-2D4B-AFD4-77BB5CAE41EA}" dt="2023-08-24T16:46:04.149" v="734"/>
          <ac:spMkLst>
            <pc:docMk/>
            <pc:sldMk cId="1711214915" sldId="515"/>
            <ac:spMk id="7" creationId="{E7067339-4D69-2FF8-F0AC-E2340EBED2AF}"/>
          </ac:spMkLst>
        </pc:spChg>
        <pc:spChg chg="del mod">
          <ac:chgData name="Aidan Gill" userId="4c4c45df-46bd-4f72-99d7-b75b1ee2b5e7" providerId="ADAL" clId="{7EFA6694-FFDB-2D4B-AFD4-77BB5CAE41EA}" dt="2023-08-24T16:47:12.682" v="770" actId="478"/>
          <ac:spMkLst>
            <pc:docMk/>
            <pc:sldMk cId="1711214915" sldId="515"/>
            <ac:spMk id="8" creationId="{3B3B06BD-E564-5B6E-14D3-F4F101B6F074}"/>
          </ac:spMkLst>
        </pc:spChg>
        <pc:spChg chg="del mod">
          <ac:chgData name="Aidan Gill" userId="4c4c45df-46bd-4f72-99d7-b75b1ee2b5e7" providerId="ADAL" clId="{7EFA6694-FFDB-2D4B-AFD4-77BB5CAE41EA}" dt="2023-08-24T16:47:14.395" v="771" actId="478"/>
          <ac:spMkLst>
            <pc:docMk/>
            <pc:sldMk cId="1711214915" sldId="515"/>
            <ac:spMk id="9" creationId="{1BAF58FD-5C07-BEC9-1012-4C2406023A24}"/>
          </ac:spMkLst>
        </pc:spChg>
        <pc:graphicFrameChg chg="add mod modGraphic">
          <ac:chgData name="Aidan Gill" userId="4c4c45df-46bd-4f72-99d7-b75b1ee2b5e7" providerId="ADAL" clId="{7EFA6694-FFDB-2D4B-AFD4-77BB5CAE41EA}" dt="2023-08-24T16:49:48.736" v="792" actId="14734"/>
          <ac:graphicFrameMkLst>
            <pc:docMk/>
            <pc:sldMk cId="1711214915" sldId="515"/>
            <ac:graphicFrameMk id="2" creationId="{E973006D-11A6-A70B-6F60-44BFCC049462}"/>
          </ac:graphicFrameMkLst>
        </pc:graphicFrameChg>
      </pc:sldChg>
      <pc:sldChg chg="addSp delSp modSp mod">
        <pc:chgData name="Aidan Gill" userId="4c4c45df-46bd-4f72-99d7-b75b1ee2b5e7" providerId="ADAL" clId="{7EFA6694-FFDB-2D4B-AFD4-77BB5CAE41EA}" dt="2023-08-24T16:49:31.450" v="791" actId="2062"/>
        <pc:sldMkLst>
          <pc:docMk/>
          <pc:sldMk cId="2440849872" sldId="516"/>
        </pc:sldMkLst>
        <pc:spChg chg="mod">
          <ac:chgData name="Aidan Gill" userId="4c4c45df-46bd-4f72-99d7-b75b1ee2b5e7" providerId="ADAL" clId="{7EFA6694-FFDB-2D4B-AFD4-77BB5CAE41EA}" dt="2023-08-24T16:37:40.759" v="571" actId="20577"/>
          <ac:spMkLst>
            <pc:docMk/>
            <pc:sldMk cId="2440849872" sldId="516"/>
            <ac:spMk id="7" creationId="{2F40DBF6-FC82-4D6E-DECE-7D445A6A0AD7}"/>
          </ac:spMkLst>
        </pc:spChg>
        <pc:spChg chg="mod">
          <ac:chgData name="Aidan Gill" userId="4c4c45df-46bd-4f72-99d7-b75b1ee2b5e7" providerId="ADAL" clId="{7EFA6694-FFDB-2D4B-AFD4-77BB5CAE41EA}" dt="2023-08-24T16:44:46.654" v="722" actId="948"/>
          <ac:spMkLst>
            <pc:docMk/>
            <pc:sldMk cId="2440849872" sldId="516"/>
            <ac:spMk id="8" creationId="{2041BA07-7640-C699-0E41-F64258DB5B78}"/>
          </ac:spMkLst>
        </pc:spChg>
        <pc:spChg chg="del mod">
          <ac:chgData name="Aidan Gill" userId="4c4c45df-46bd-4f72-99d7-b75b1ee2b5e7" providerId="ADAL" clId="{7EFA6694-FFDB-2D4B-AFD4-77BB5CAE41EA}" dt="2023-08-24T16:43:16.225" v="715" actId="478"/>
          <ac:spMkLst>
            <pc:docMk/>
            <pc:sldMk cId="2440849872" sldId="516"/>
            <ac:spMk id="9" creationId="{B3C71325-4239-E068-0403-B35B28F1182E}"/>
          </ac:spMkLst>
        </pc:spChg>
        <pc:spChg chg="del mod">
          <ac:chgData name="Aidan Gill" userId="4c4c45df-46bd-4f72-99d7-b75b1ee2b5e7" providerId="ADAL" clId="{7EFA6694-FFDB-2D4B-AFD4-77BB5CAE41EA}" dt="2023-08-24T16:43:13.268" v="714" actId="478"/>
          <ac:spMkLst>
            <pc:docMk/>
            <pc:sldMk cId="2440849872" sldId="516"/>
            <ac:spMk id="11" creationId="{674D3DF6-6381-B7A1-7592-33E900DFC688}"/>
          </ac:spMkLst>
        </pc:spChg>
        <pc:graphicFrameChg chg="add mod modGraphic">
          <ac:chgData name="Aidan Gill" userId="4c4c45df-46bd-4f72-99d7-b75b1ee2b5e7" providerId="ADAL" clId="{7EFA6694-FFDB-2D4B-AFD4-77BB5CAE41EA}" dt="2023-08-24T16:49:31.450" v="791" actId="2062"/>
          <ac:graphicFrameMkLst>
            <pc:docMk/>
            <pc:sldMk cId="2440849872" sldId="516"/>
            <ac:graphicFrameMk id="2" creationId="{8EA7FC14-353B-74CE-84A6-9562BC60C88C}"/>
          </ac:graphicFrameMkLst>
        </pc:graphicFrameChg>
      </pc:sldChg>
    </pc:docChg>
  </pc:docChgLst>
  <pc:docChgLst>
    <pc:chgData name="Caroline Prodger" userId="e4ef2e75-b60b-401b-8ebe-291bdcf405f4" providerId="ADAL" clId="{9620A646-84C8-4580-84E6-BD0DB9975580}"/>
    <pc:docChg chg="custSel modSld">
      <pc:chgData name="Caroline Prodger" userId="e4ef2e75-b60b-401b-8ebe-291bdcf405f4" providerId="ADAL" clId="{9620A646-84C8-4580-84E6-BD0DB9975580}" dt="2023-09-07T10:46:31.027" v="57" actId="1076"/>
      <pc:docMkLst>
        <pc:docMk/>
      </pc:docMkLst>
      <pc:sldChg chg="modSp mod">
        <pc:chgData name="Caroline Prodger" userId="e4ef2e75-b60b-401b-8ebe-291bdcf405f4" providerId="ADAL" clId="{9620A646-84C8-4580-84E6-BD0DB9975580}" dt="2023-09-06T22:32:22.838" v="52" actId="113"/>
        <pc:sldMkLst>
          <pc:docMk/>
          <pc:sldMk cId="0" sldId="267"/>
        </pc:sldMkLst>
        <pc:spChg chg="mod">
          <ac:chgData name="Caroline Prodger" userId="e4ef2e75-b60b-401b-8ebe-291bdcf405f4" providerId="ADAL" clId="{9620A646-84C8-4580-84E6-BD0DB9975580}" dt="2023-09-06T22:32:22.838" v="52" actId="113"/>
          <ac:spMkLst>
            <pc:docMk/>
            <pc:sldMk cId="0" sldId="267"/>
            <ac:spMk id="1843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9620A646-84C8-4580-84E6-BD0DB9975580}" dt="2023-09-06T22:25:42.601" v="42" actId="1076"/>
        <pc:sldMkLst>
          <pc:docMk/>
          <pc:sldMk cId="3299976292" sldId="379"/>
        </pc:sldMkLst>
        <pc:spChg chg="mod">
          <ac:chgData name="Caroline Prodger" userId="e4ef2e75-b60b-401b-8ebe-291bdcf405f4" providerId="ADAL" clId="{9620A646-84C8-4580-84E6-BD0DB9975580}" dt="2023-09-06T22:23:14.297" v="35" actId="255"/>
          <ac:spMkLst>
            <pc:docMk/>
            <pc:sldMk cId="3299976292" sldId="379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9620A646-84C8-4580-84E6-BD0DB9975580}" dt="2023-09-06T22:25:42.601" v="42" actId="1076"/>
          <ac:picMkLst>
            <pc:docMk/>
            <pc:sldMk cId="3299976292" sldId="379"/>
            <ac:picMk id="3" creationId="{A5EA958B-25C4-9055-A4BC-EDAB392901C1}"/>
          </ac:picMkLst>
        </pc:picChg>
        <pc:picChg chg="del mod">
          <ac:chgData name="Caroline Prodger" userId="e4ef2e75-b60b-401b-8ebe-291bdcf405f4" providerId="ADAL" clId="{9620A646-84C8-4580-84E6-BD0DB9975580}" dt="2023-09-06T22:25:16.680" v="37" actId="478"/>
          <ac:picMkLst>
            <pc:docMk/>
            <pc:sldMk cId="3299976292" sldId="379"/>
            <ac:picMk id="4" creationId="{CF1357EA-5814-BCA2-964D-0C706232FA05}"/>
          </ac:picMkLst>
        </pc:picChg>
      </pc:sldChg>
      <pc:sldChg chg="addSp delSp modSp mod">
        <pc:chgData name="Caroline Prodger" userId="e4ef2e75-b60b-401b-8ebe-291bdcf405f4" providerId="ADAL" clId="{9620A646-84C8-4580-84E6-BD0DB9975580}" dt="2023-09-06T22:31:58.541" v="50" actId="1076"/>
        <pc:sldMkLst>
          <pc:docMk/>
          <pc:sldMk cId="1665516419" sldId="402"/>
        </pc:sldMkLst>
        <pc:picChg chg="add mod">
          <ac:chgData name="Caroline Prodger" userId="e4ef2e75-b60b-401b-8ebe-291bdcf405f4" providerId="ADAL" clId="{9620A646-84C8-4580-84E6-BD0DB9975580}" dt="2023-09-06T22:31:58.541" v="50" actId="1076"/>
          <ac:picMkLst>
            <pc:docMk/>
            <pc:sldMk cId="1665516419" sldId="402"/>
            <ac:picMk id="3" creationId="{88351200-EA31-2D0B-9A96-2B70D2CA8060}"/>
          </ac:picMkLst>
        </pc:picChg>
        <pc:picChg chg="del">
          <ac:chgData name="Caroline Prodger" userId="e4ef2e75-b60b-401b-8ebe-291bdcf405f4" providerId="ADAL" clId="{9620A646-84C8-4580-84E6-BD0DB9975580}" dt="2023-09-06T22:26:25.839" v="43" actId="478"/>
          <ac:picMkLst>
            <pc:docMk/>
            <pc:sldMk cId="1665516419" sldId="402"/>
            <ac:picMk id="4" creationId="{8B44CC76-63FC-921B-0DCB-86C6B1291C4B}"/>
          </ac:picMkLst>
        </pc:picChg>
      </pc:sldChg>
      <pc:sldChg chg="addSp delSp modSp mod">
        <pc:chgData name="Caroline Prodger" userId="e4ef2e75-b60b-401b-8ebe-291bdcf405f4" providerId="ADAL" clId="{9620A646-84C8-4580-84E6-BD0DB9975580}" dt="2023-09-06T22:10:32.177" v="6" actId="14100"/>
        <pc:sldMkLst>
          <pc:docMk/>
          <pc:sldMk cId="3177291353" sldId="409"/>
        </pc:sldMkLst>
        <pc:spChg chg="mod">
          <ac:chgData name="Caroline Prodger" userId="e4ef2e75-b60b-401b-8ebe-291bdcf405f4" providerId="ADAL" clId="{9620A646-84C8-4580-84E6-BD0DB9975580}" dt="2023-09-06T22:05:02.695" v="0" actId="255"/>
          <ac:spMkLst>
            <pc:docMk/>
            <pc:sldMk cId="3177291353" sldId="409"/>
            <ac:spMk id="5123" creationId="{00000000-0000-0000-0000-000000000000}"/>
          </ac:spMkLst>
        </pc:spChg>
        <pc:picChg chg="del">
          <ac:chgData name="Caroline Prodger" userId="e4ef2e75-b60b-401b-8ebe-291bdcf405f4" providerId="ADAL" clId="{9620A646-84C8-4580-84E6-BD0DB9975580}" dt="2023-09-06T22:09:31.367" v="1" actId="478"/>
          <ac:picMkLst>
            <pc:docMk/>
            <pc:sldMk cId="3177291353" sldId="409"/>
            <ac:picMk id="3" creationId="{80963E24-F01A-4628-B5CB-BD42523AACD1}"/>
          </ac:picMkLst>
        </pc:picChg>
        <pc:picChg chg="add mod">
          <ac:chgData name="Caroline Prodger" userId="e4ef2e75-b60b-401b-8ebe-291bdcf405f4" providerId="ADAL" clId="{9620A646-84C8-4580-84E6-BD0DB9975580}" dt="2023-09-06T22:10:32.177" v="6" actId="14100"/>
          <ac:picMkLst>
            <pc:docMk/>
            <pc:sldMk cId="3177291353" sldId="409"/>
            <ac:picMk id="4" creationId="{F7B78FEF-1DAE-AE4A-E7B8-5601A65878A7}"/>
          </ac:picMkLst>
        </pc:picChg>
      </pc:sldChg>
      <pc:sldChg chg="addSp delSp modSp mod">
        <pc:chgData name="Caroline Prodger" userId="e4ef2e75-b60b-401b-8ebe-291bdcf405f4" providerId="ADAL" clId="{9620A646-84C8-4580-84E6-BD0DB9975580}" dt="2023-09-06T22:12:17.099" v="11" actId="14100"/>
        <pc:sldMkLst>
          <pc:docMk/>
          <pc:sldMk cId="1655746849" sldId="499"/>
        </pc:sldMkLst>
        <pc:picChg chg="del">
          <ac:chgData name="Caroline Prodger" userId="e4ef2e75-b60b-401b-8ebe-291bdcf405f4" providerId="ADAL" clId="{9620A646-84C8-4580-84E6-BD0DB9975580}" dt="2023-09-06T22:11:53.936" v="7" actId="478"/>
          <ac:picMkLst>
            <pc:docMk/>
            <pc:sldMk cId="1655746849" sldId="499"/>
            <ac:picMk id="3" creationId="{80963E24-F01A-4628-B5CB-BD42523AACD1}"/>
          </ac:picMkLst>
        </pc:picChg>
        <pc:picChg chg="add mod">
          <ac:chgData name="Caroline Prodger" userId="e4ef2e75-b60b-401b-8ebe-291bdcf405f4" providerId="ADAL" clId="{9620A646-84C8-4580-84E6-BD0DB9975580}" dt="2023-09-06T22:12:17.099" v="11" actId="14100"/>
          <ac:picMkLst>
            <pc:docMk/>
            <pc:sldMk cId="1655746849" sldId="499"/>
            <ac:picMk id="4" creationId="{9F3A486A-8333-CFE8-40B5-4E3F1D03C8F9}"/>
          </ac:picMkLst>
        </pc:picChg>
      </pc:sldChg>
      <pc:sldChg chg="addSp delSp modSp mod">
        <pc:chgData name="Caroline Prodger" userId="e4ef2e75-b60b-401b-8ebe-291bdcf405f4" providerId="ADAL" clId="{9620A646-84C8-4580-84E6-BD0DB9975580}" dt="2023-09-07T10:46:31.027" v="57" actId="1076"/>
        <pc:sldMkLst>
          <pc:docMk/>
          <pc:sldMk cId="3265634276" sldId="507"/>
        </pc:sldMkLst>
        <pc:spChg chg="mod">
          <ac:chgData name="Caroline Prodger" userId="e4ef2e75-b60b-401b-8ebe-291bdcf405f4" providerId="ADAL" clId="{9620A646-84C8-4580-84E6-BD0DB9975580}" dt="2023-09-07T10:46:24.281" v="55" actId="14100"/>
          <ac:spMkLst>
            <pc:docMk/>
            <pc:sldMk cId="3265634276" sldId="507"/>
            <ac:spMk id="5123" creationId="{00000000-0000-0000-0000-000000000000}"/>
          </ac:spMkLst>
        </pc:spChg>
        <pc:picChg chg="del">
          <ac:chgData name="Caroline Prodger" userId="e4ef2e75-b60b-401b-8ebe-291bdcf405f4" providerId="ADAL" clId="{9620A646-84C8-4580-84E6-BD0DB9975580}" dt="2023-09-06T22:13:48.652" v="12" actId="478"/>
          <ac:picMkLst>
            <pc:docMk/>
            <pc:sldMk cId="3265634276" sldId="507"/>
            <ac:picMk id="3" creationId="{80963E24-F01A-4628-B5CB-BD42523AACD1}"/>
          </ac:picMkLst>
        </pc:picChg>
        <pc:picChg chg="add mod">
          <ac:chgData name="Caroline Prodger" userId="e4ef2e75-b60b-401b-8ebe-291bdcf405f4" providerId="ADAL" clId="{9620A646-84C8-4580-84E6-BD0DB9975580}" dt="2023-09-07T10:46:31.027" v="57" actId="1076"/>
          <ac:picMkLst>
            <pc:docMk/>
            <pc:sldMk cId="3265634276" sldId="507"/>
            <ac:picMk id="4" creationId="{CEE1A03E-4E80-65E8-6C59-5587DA5B24DB}"/>
          </ac:picMkLst>
        </pc:picChg>
      </pc:sldChg>
      <pc:sldChg chg="addSp delSp modSp mod">
        <pc:chgData name="Caroline Prodger" userId="e4ef2e75-b60b-401b-8ebe-291bdcf405f4" providerId="ADAL" clId="{9620A646-84C8-4580-84E6-BD0DB9975580}" dt="2023-09-06T22:16:31.926" v="21" actId="1076"/>
        <pc:sldMkLst>
          <pc:docMk/>
          <pc:sldMk cId="3643160258" sldId="508"/>
        </pc:sldMkLst>
        <pc:picChg chg="del">
          <ac:chgData name="Caroline Prodger" userId="e4ef2e75-b60b-401b-8ebe-291bdcf405f4" providerId="ADAL" clId="{9620A646-84C8-4580-84E6-BD0DB9975580}" dt="2023-09-06T22:15:14.452" v="17" actId="478"/>
          <ac:picMkLst>
            <pc:docMk/>
            <pc:sldMk cId="3643160258" sldId="508"/>
            <ac:picMk id="3" creationId="{80963E24-F01A-4628-B5CB-BD42523AACD1}"/>
          </ac:picMkLst>
        </pc:picChg>
        <pc:picChg chg="add mod">
          <ac:chgData name="Caroline Prodger" userId="e4ef2e75-b60b-401b-8ebe-291bdcf405f4" providerId="ADAL" clId="{9620A646-84C8-4580-84E6-BD0DB9975580}" dt="2023-09-06T22:16:31.926" v="21" actId="1076"/>
          <ac:picMkLst>
            <pc:docMk/>
            <pc:sldMk cId="3643160258" sldId="508"/>
            <ac:picMk id="4" creationId="{6BBB05F8-0FE4-4CC5-90D3-B2C6BBF25B97}"/>
          </ac:picMkLst>
        </pc:picChg>
      </pc:sldChg>
      <pc:sldChg chg="delSp mod">
        <pc:chgData name="Caroline Prodger" userId="e4ef2e75-b60b-401b-8ebe-291bdcf405f4" providerId="ADAL" clId="{9620A646-84C8-4580-84E6-BD0DB9975580}" dt="2023-09-06T22:16:37.308" v="22" actId="478"/>
        <pc:sldMkLst>
          <pc:docMk/>
          <pc:sldMk cId="1261554468" sldId="509"/>
        </pc:sldMkLst>
        <pc:picChg chg="del">
          <ac:chgData name="Caroline Prodger" userId="e4ef2e75-b60b-401b-8ebe-291bdcf405f4" providerId="ADAL" clId="{9620A646-84C8-4580-84E6-BD0DB9975580}" dt="2023-09-06T22:16:37.308" v="22" actId="478"/>
          <ac:picMkLst>
            <pc:docMk/>
            <pc:sldMk cId="1261554468" sldId="509"/>
            <ac:picMk id="3" creationId="{80963E24-F01A-4628-B5CB-BD42523AACD1}"/>
          </ac:picMkLst>
        </pc:picChg>
      </pc:sldChg>
      <pc:sldChg chg="addSp delSp modSp mod">
        <pc:chgData name="Caroline Prodger" userId="e4ef2e75-b60b-401b-8ebe-291bdcf405f4" providerId="ADAL" clId="{9620A646-84C8-4580-84E6-BD0DB9975580}" dt="2023-09-06T22:18:06.813" v="29" actId="1076"/>
        <pc:sldMkLst>
          <pc:docMk/>
          <pc:sldMk cId="1365883261" sldId="510"/>
        </pc:sldMkLst>
        <pc:picChg chg="del">
          <ac:chgData name="Caroline Prodger" userId="e4ef2e75-b60b-401b-8ebe-291bdcf405f4" providerId="ADAL" clId="{9620A646-84C8-4580-84E6-BD0DB9975580}" dt="2023-09-06T22:16:48.210" v="23" actId="478"/>
          <ac:picMkLst>
            <pc:docMk/>
            <pc:sldMk cId="1365883261" sldId="510"/>
            <ac:picMk id="3" creationId="{80963E24-F01A-4628-B5CB-BD42523AACD1}"/>
          </ac:picMkLst>
        </pc:picChg>
        <pc:picChg chg="add mod">
          <ac:chgData name="Caroline Prodger" userId="e4ef2e75-b60b-401b-8ebe-291bdcf405f4" providerId="ADAL" clId="{9620A646-84C8-4580-84E6-BD0DB9975580}" dt="2023-09-06T22:18:06.813" v="29" actId="1076"/>
          <ac:picMkLst>
            <pc:docMk/>
            <pc:sldMk cId="1365883261" sldId="510"/>
            <ac:picMk id="4" creationId="{B564EC7E-E4E0-007D-B5C9-C6D3B6DF9DF7}"/>
          </ac:picMkLst>
        </pc:picChg>
      </pc:sldChg>
      <pc:sldChg chg="addSp delSp modSp mod">
        <pc:chgData name="Caroline Prodger" userId="e4ef2e75-b60b-401b-8ebe-291bdcf405f4" providerId="ADAL" clId="{9620A646-84C8-4580-84E6-BD0DB9975580}" dt="2023-09-06T22:20:31.486" v="34" actId="1076"/>
        <pc:sldMkLst>
          <pc:docMk/>
          <pc:sldMk cId="4210770568" sldId="511"/>
        </pc:sldMkLst>
        <pc:picChg chg="del">
          <ac:chgData name="Caroline Prodger" userId="e4ef2e75-b60b-401b-8ebe-291bdcf405f4" providerId="ADAL" clId="{9620A646-84C8-4580-84E6-BD0DB9975580}" dt="2023-09-06T22:18:57.484" v="30" actId="478"/>
          <ac:picMkLst>
            <pc:docMk/>
            <pc:sldMk cId="4210770568" sldId="511"/>
            <ac:picMk id="3" creationId="{80963E24-F01A-4628-B5CB-BD42523AACD1}"/>
          </ac:picMkLst>
        </pc:picChg>
        <pc:picChg chg="add mod">
          <ac:chgData name="Caroline Prodger" userId="e4ef2e75-b60b-401b-8ebe-291bdcf405f4" providerId="ADAL" clId="{9620A646-84C8-4580-84E6-BD0DB9975580}" dt="2023-09-06T22:20:31.486" v="34" actId="1076"/>
          <ac:picMkLst>
            <pc:docMk/>
            <pc:sldMk cId="4210770568" sldId="511"/>
            <ac:picMk id="4" creationId="{3C870BBF-C9E2-56A3-EBFC-9D221B71315C}"/>
          </ac:picMkLst>
        </pc:picChg>
      </pc:sldChg>
    </pc:docChg>
  </pc:docChgLst>
  <pc:docChgLst>
    <pc:chgData name="Caroline Prodger" userId="e4ef2e75-b60b-401b-8ebe-291bdcf405f4" providerId="ADAL" clId="{ADD3F219-CE7C-4D66-AA73-0E2C7F7B88FD}"/>
    <pc:docChg chg="modSld">
      <pc:chgData name="Caroline Prodger" userId="e4ef2e75-b60b-401b-8ebe-291bdcf405f4" providerId="ADAL" clId="{ADD3F219-CE7C-4D66-AA73-0E2C7F7B88FD}" dt="2024-01-15T10:35:08.053" v="7" actId="1076"/>
      <pc:docMkLst>
        <pc:docMk/>
      </pc:docMkLst>
      <pc:sldChg chg="addSp modSp mod">
        <pc:chgData name="Caroline Prodger" userId="e4ef2e75-b60b-401b-8ebe-291bdcf405f4" providerId="ADAL" clId="{ADD3F219-CE7C-4D66-AA73-0E2C7F7B88FD}" dt="2024-01-15T10:35:08.053" v="7" actId="1076"/>
        <pc:sldMkLst>
          <pc:docMk/>
          <pc:sldMk cId="596185972" sldId="411"/>
        </pc:sldMkLst>
        <pc:picChg chg="add mod">
          <ac:chgData name="Caroline Prodger" userId="e4ef2e75-b60b-401b-8ebe-291bdcf405f4" providerId="ADAL" clId="{ADD3F219-CE7C-4D66-AA73-0E2C7F7B88FD}" dt="2024-01-15T10:35:08.053" v="7" actId="1076"/>
          <ac:picMkLst>
            <pc:docMk/>
            <pc:sldMk cId="596185972" sldId="411"/>
            <ac:picMk id="5" creationId="{B2CD2606-8B69-4B56-9C43-C91555B61AFF}"/>
          </ac:picMkLst>
        </pc:picChg>
      </pc:sldChg>
      <pc:sldChg chg="modSp mod">
        <pc:chgData name="Caroline Prodger" userId="e4ef2e75-b60b-401b-8ebe-291bdcf405f4" providerId="ADAL" clId="{ADD3F219-CE7C-4D66-AA73-0E2C7F7B88FD}" dt="2024-01-15T10:28:36.945" v="0" actId="255"/>
        <pc:sldMkLst>
          <pc:docMk/>
          <pc:sldMk cId="1365883261" sldId="510"/>
        </pc:sldMkLst>
        <pc:spChg chg="mod">
          <ac:chgData name="Caroline Prodger" userId="e4ef2e75-b60b-401b-8ebe-291bdcf405f4" providerId="ADAL" clId="{ADD3F219-CE7C-4D66-AA73-0E2C7F7B88FD}" dt="2024-01-15T10:28:36.945" v="0" actId="255"/>
          <ac:spMkLst>
            <pc:docMk/>
            <pc:sldMk cId="1365883261" sldId="510"/>
            <ac:spMk id="5123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15400B-0E66-4FA5-A76F-A3404DA09AB3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21D0ED7-0473-45DC-9A2D-24847FEB8A3A}">
      <dgm:prSet phldrT="[Text]" custT="1"/>
      <dgm:spPr/>
      <dgm:t>
        <a:bodyPr/>
        <a:lstStyle/>
        <a:p>
          <a:r>
            <a:rPr lang="en-GB" sz="1800" dirty="0">
              <a:solidFill>
                <a:schemeClr val="tx1"/>
              </a:solidFill>
            </a:rPr>
            <a:t>Merges with local cattle breeder</a:t>
          </a:r>
        </a:p>
      </dgm:t>
    </dgm:pt>
    <dgm:pt modelId="{EF0FCF5B-45B1-49B8-84C8-6B13FD87D7D2}" type="parTrans" cxnId="{41CBDB10-70FA-4D8D-BA9E-5B8BEB0BEF1E}">
      <dgm:prSet/>
      <dgm:spPr/>
      <dgm:t>
        <a:bodyPr/>
        <a:lstStyle/>
        <a:p>
          <a:endParaRPr lang="en-GB"/>
        </a:p>
      </dgm:t>
    </dgm:pt>
    <dgm:pt modelId="{E3ADD8D5-BCD3-417E-8F41-487FC6BD49A0}" type="sibTrans" cxnId="{41CBDB10-70FA-4D8D-BA9E-5B8BEB0BEF1E}">
      <dgm:prSet/>
      <dgm:spPr/>
      <dgm:t>
        <a:bodyPr/>
        <a:lstStyle/>
        <a:p>
          <a:endParaRPr lang="en-GB"/>
        </a:p>
      </dgm:t>
    </dgm:pt>
    <dgm:pt modelId="{5D2F4E23-B48F-497E-9089-08B474D04FF9}">
      <dgm:prSet phldrT="[Text]"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Sells bullocks to meat industry</a:t>
          </a:r>
        </a:p>
      </dgm:t>
    </dgm:pt>
    <dgm:pt modelId="{E213F873-2E94-4EC1-B6D0-C2BE057192D7}" type="parTrans" cxnId="{F05AF2D8-C004-4616-8F3E-A349353F45E8}">
      <dgm:prSet/>
      <dgm:spPr/>
      <dgm:t>
        <a:bodyPr/>
        <a:lstStyle/>
        <a:p>
          <a:endParaRPr lang="en-GB"/>
        </a:p>
      </dgm:t>
    </dgm:pt>
    <dgm:pt modelId="{AC69612A-224A-4FBB-8745-E7AA6DAA165F}" type="sibTrans" cxnId="{F05AF2D8-C004-4616-8F3E-A349353F45E8}">
      <dgm:prSet/>
      <dgm:spPr/>
      <dgm:t>
        <a:bodyPr/>
        <a:lstStyle/>
        <a:p>
          <a:endParaRPr lang="en-GB"/>
        </a:p>
      </dgm:t>
    </dgm:pt>
    <dgm:pt modelId="{22FE36DB-5785-42B2-A8B2-D8127034E2ED}">
      <dgm:prSet phldrT="[Text]"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Sells cows to dairy farmers</a:t>
          </a:r>
        </a:p>
      </dgm:t>
    </dgm:pt>
    <dgm:pt modelId="{D9AD0A56-6B48-4A42-B2FE-3D74CE34069A}" type="parTrans" cxnId="{E24E683A-BAAC-4B18-86EC-90ABE7089EC6}">
      <dgm:prSet/>
      <dgm:spPr/>
      <dgm:t>
        <a:bodyPr/>
        <a:lstStyle/>
        <a:p>
          <a:endParaRPr lang="en-GB"/>
        </a:p>
      </dgm:t>
    </dgm:pt>
    <dgm:pt modelId="{3A548B94-B260-432B-BA00-121494FD9377}" type="sibTrans" cxnId="{E24E683A-BAAC-4B18-86EC-90ABE7089EC6}">
      <dgm:prSet/>
      <dgm:spPr/>
      <dgm:t>
        <a:bodyPr/>
        <a:lstStyle/>
        <a:p>
          <a:endParaRPr lang="en-GB"/>
        </a:p>
      </dgm:t>
    </dgm:pt>
    <dgm:pt modelId="{D3555D5F-A095-4530-99EF-4432F04DA5B6}">
      <dgm:prSet phldrT="[Text]" custT="1"/>
      <dgm:spPr/>
      <dgm:t>
        <a:bodyPr/>
        <a:lstStyle/>
        <a:p>
          <a:r>
            <a:rPr lang="en-GB" sz="1800" dirty="0">
              <a:solidFill>
                <a:schemeClr val="tx1"/>
              </a:solidFill>
            </a:rPr>
            <a:t>The dairy farmer</a:t>
          </a:r>
        </a:p>
      </dgm:t>
    </dgm:pt>
    <dgm:pt modelId="{46353C4F-CC87-4BAD-B740-A034AC6E1499}" type="parTrans" cxnId="{8ADF0A47-B893-404D-9C27-778726A78EFB}">
      <dgm:prSet/>
      <dgm:spPr/>
      <dgm:t>
        <a:bodyPr/>
        <a:lstStyle/>
        <a:p>
          <a:endParaRPr lang="en-GB"/>
        </a:p>
      </dgm:t>
    </dgm:pt>
    <dgm:pt modelId="{8A31A07B-EE0F-4827-ADA1-8DF8529BE09C}" type="sibTrans" cxnId="{8ADF0A47-B893-404D-9C27-778726A78EFB}">
      <dgm:prSet/>
      <dgm:spPr/>
      <dgm:t>
        <a:bodyPr/>
        <a:lstStyle/>
        <a:p>
          <a:endParaRPr lang="en-GB"/>
        </a:p>
      </dgm:t>
    </dgm:pt>
    <dgm:pt modelId="{2DE96B6B-66A8-41A2-80C1-03760B2F3AC5}">
      <dgm:prSet phldrT="[Text]" custT="1"/>
      <dgm:spPr/>
      <dgm:t>
        <a:bodyPr anchor="ctr"/>
        <a:lstStyle/>
        <a:p>
          <a:pPr algn="l">
            <a:spcAft>
              <a:spcPts val="400"/>
            </a:spcAft>
          </a:pPr>
          <a:r>
            <a:rPr lang="en-GB" sz="1200" dirty="0"/>
            <a:t>Milks cows</a:t>
          </a:r>
        </a:p>
      </dgm:t>
    </dgm:pt>
    <dgm:pt modelId="{119FA117-9DFF-4DFB-B645-A46CB2172F24}" type="parTrans" cxnId="{3B2F28FE-8548-4D70-A167-29B42C8DA952}">
      <dgm:prSet/>
      <dgm:spPr/>
      <dgm:t>
        <a:bodyPr/>
        <a:lstStyle/>
        <a:p>
          <a:endParaRPr lang="en-GB"/>
        </a:p>
      </dgm:t>
    </dgm:pt>
    <dgm:pt modelId="{1CB6ADD4-D1BD-4D1A-A04C-D273FD9D3075}" type="sibTrans" cxnId="{3B2F28FE-8548-4D70-A167-29B42C8DA952}">
      <dgm:prSet/>
      <dgm:spPr/>
      <dgm:t>
        <a:bodyPr/>
        <a:lstStyle/>
        <a:p>
          <a:endParaRPr lang="en-GB"/>
        </a:p>
      </dgm:t>
    </dgm:pt>
    <dgm:pt modelId="{6538497D-6D0E-446C-B57F-6F95EC513DAC}">
      <dgm:prSet custT="1"/>
      <dgm:spPr/>
      <dgm:t>
        <a:bodyPr/>
        <a:lstStyle/>
        <a:p>
          <a:r>
            <a:rPr lang="en-GB" sz="1800" dirty="0">
              <a:solidFill>
                <a:schemeClr val="tx1"/>
              </a:solidFill>
            </a:rPr>
            <a:t>Buys animal feedstock business</a:t>
          </a:r>
        </a:p>
      </dgm:t>
    </dgm:pt>
    <dgm:pt modelId="{6B6C9E20-B94E-4EB1-B328-57915D95B239}" type="parTrans" cxnId="{3C6F978E-A6A8-4C9E-9096-F06AD68307AC}">
      <dgm:prSet/>
      <dgm:spPr/>
      <dgm:t>
        <a:bodyPr/>
        <a:lstStyle/>
        <a:p>
          <a:endParaRPr lang="en-GB"/>
        </a:p>
      </dgm:t>
    </dgm:pt>
    <dgm:pt modelId="{A85B2680-FAAE-4267-99A9-C9D2D484A515}" type="sibTrans" cxnId="{3C6F978E-A6A8-4C9E-9096-F06AD68307AC}">
      <dgm:prSet/>
      <dgm:spPr/>
      <dgm:t>
        <a:bodyPr/>
        <a:lstStyle/>
        <a:p>
          <a:endParaRPr lang="en-GB"/>
        </a:p>
      </dgm:t>
    </dgm:pt>
    <dgm:pt modelId="{F28743C1-116E-459F-A7C3-D39392FF85B7}">
      <dgm:prSet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Sells to farmers</a:t>
          </a:r>
        </a:p>
      </dgm:t>
    </dgm:pt>
    <dgm:pt modelId="{EBC29FA8-2FE7-4F28-8C37-F654F344A38E}" type="parTrans" cxnId="{7385A1CA-AD13-42C0-A01F-61E0A23ADCBB}">
      <dgm:prSet/>
      <dgm:spPr/>
      <dgm:t>
        <a:bodyPr/>
        <a:lstStyle/>
        <a:p>
          <a:endParaRPr lang="en-GB"/>
        </a:p>
      </dgm:t>
    </dgm:pt>
    <dgm:pt modelId="{BF0F0742-F36C-4650-A0AE-96369F3A86B0}" type="sibTrans" cxnId="{7385A1CA-AD13-42C0-A01F-61E0A23ADCBB}">
      <dgm:prSet/>
      <dgm:spPr/>
      <dgm:t>
        <a:bodyPr/>
        <a:lstStyle/>
        <a:p>
          <a:endParaRPr lang="en-GB"/>
        </a:p>
      </dgm:t>
    </dgm:pt>
    <dgm:pt modelId="{0DEDF711-34F1-4753-B6FA-A3A7E1078FD4}">
      <dgm:prSet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Feeds livestock in winter</a:t>
          </a:r>
        </a:p>
      </dgm:t>
    </dgm:pt>
    <dgm:pt modelId="{C28BD166-C5D0-4E54-B296-6FA4E48489ED}" type="parTrans" cxnId="{CE10C54E-F537-40AE-A504-DFD1604D1183}">
      <dgm:prSet/>
      <dgm:spPr/>
      <dgm:t>
        <a:bodyPr/>
        <a:lstStyle/>
        <a:p>
          <a:endParaRPr lang="en-GB"/>
        </a:p>
      </dgm:t>
    </dgm:pt>
    <dgm:pt modelId="{44B1F9F9-2E9F-440C-9222-0ECA4B3CAEAF}" type="sibTrans" cxnId="{CE10C54E-F537-40AE-A504-DFD1604D1183}">
      <dgm:prSet/>
      <dgm:spPr/>
      <dgm:t>
        <a:bodyPr/>
        <a:lstStyle/>
        <a:p>
          <a:endParaRPr lang="en-GB"/>
        </a:p>
      </dgm:t>
    </dgm:pt>
    <dgm:pt modelId="{9F409918-6199-4531-8A25-7593BCB38AEF}">
      <dgm:prSet phldrT="[Text]" custT="1"/>
      <dgm:spPr/>
      <dgm:t>
        <a:bodyPr anchor="ctr"/>
        <a:lstStyle/>
        <a:p>
          <a:pPr algn="l">
            <a:spcAft>
              <a:spcPts val="400"/>
            </a:spcAft>
          </a:pPr>
          <a:r>
            <a:rPr lang="en-GB" sz="1200" dirty="0"/>
            <a:t>Sells milk to a ‘big 6’ supermarket</a:t>
          </a:r>
        </a:p>
      </dgm:t>
    </dgm:pt>
    <dgm:pt modelId="{B34177C3-754A-40F3-B1D9-1BAC56B1734D}" type="parTrans" cxnId="{C4D8828E-0688-4B0E-8752-A56ACBF5326C}">
      <dgm:prSet/>
      <dgm:spPr/>
      <dgm:t>
        <a:bodyPr/>
        <a:lstStyle/>
        <a:p>
          <a:endParaRPr lang="en-GB"/>
        </a:p>
      </dgm:t>
    </dgm:pt>
    <dgm:pt modelId="{3B85F7AE-FE28-4B01-873D-587EB16EB52F}" type="sibTrans" cxnId="{C4D8828E-0688-4B0E-8752-A56ACBF5326C}">
      <dgm:prSet/>
      <dgm:spPr/>
      <dgm:t>
        <a:bodyPr/>
        <a:lstStyle/>
        <a:p>
          <a:endParaRPr lang="en-GB"/>
        </a:p>
      </dgm:t>
    </dgm:pt>
    <dgm:pt modelId="{0753612D-6BD2-4DE7-90CA-FAE8C6D617B6}">
      <dgm:prSet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Feeds own cows at cost price</a:t>
          </a:r>
        </a:p>
      </dgm:t>
    </dgm:pt>
    <dgm:pt modelId="{7CA54702-9B02-4451-BE70-56F71D550C0C}" type="parTrans" cxnId="{50F9A2E8-424C-460F-87A3-0A9646A1B624}">
      <dgm:prSet/>
      <dgm:spPr/>
      <dgm:t>
        <a:bodyPr/>
        <a:lstStyle/>
        <a:p>
          <a:endParaRPr lang="en-GB"/>
        </a:p>
      </dgm:t>
    </dgm:pt>
    <dgm:pt modelId="{39F518A7-3446-41A8-9CBF-9F3B66786F16}" type="sibTrans" cxnId="{50F9A2E8-424C-460F-87A3-0A9646A1B624}">
      <dgm:prSet/>
      <dgm:spPr/>
      <dgm:t>
        <a:bodyPr/>
        <a:lstStyle/>
        <a:p>
          <a:endParaRPr lang="en-GB"/>
        </a:p>
      </dgm:t>
    </dgm:pt>
    <dgm:pt modelId="{16536B15-BC7D-44D7-95D4-6CBB8F3B2EDE}">
      <dgm:prSet phldrT="[Text]"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Boosts own herd at low cost</a:t>
          </a:r>
        </a:p>
      </dgm:t>
    </dgm:pt>
    <dgm:pt modelId="{C0E630BD-156F-418B-91D4-419A3E8DF852}" type="parTrans" cxnId="{3A45978C-B953-4B58-8646-CA1A77E58661}">
      <dgm:prSet/>
      <dgm:spPr/>
      <dgm:t>
        <a:bodyPr/>
        <a:lstStyle/>
        <a:p>
          <a:endParaRPr lang="en-GB"/>
        </a:p>
      </dgm:t>
    </dgm:pt>
    <dgm:pt modelId="{EB834DA4-CA4A-40E2-A2AB-8E87C9817FFB}" type="sibTrans" cxnId="{3A45978C-B953-4B58-8646-CA1A77E58661}">
      <dgm:prSet/>
      <dgm:spPr/>
      <dgm:t>
        <a:bodyPr/>
        <a:lstStyle/>
        <a:p>
          <a:endParaRPr lang="en-GB"/>
        </a:p>
      </dgm:t>
    </dgm:pt>
    <dgm:pt modelId="{4E7AC8EB-8A8F-47C7-9CEF-D61205279B91}">
      <dgm:prSet phldrT="[Text]" custT="1"/>
      <dgm:spPr/>
      <dgm:t>
        <a:bodyPr anchor="ctr"/>
        <a:lstStyle/>
        <a:p>
          <a:pPr algn="l">
            <a:spcAft>
              <a:spcPts val="400"/>
            </a:spcAft>
          </a:pPr>
          <a:r>
            <a:rPr lang="en-GB" sz="1200" dirty="0"/>
            <a:t>Receives 30p per litre</a:t>
          </a:r>
        </a:p>
      </dgm:t>
    </dgm:pt>
    <dgm:pt modelId="{5F81545B-81BE-4EB2-AF1B-C5F24A480EDF}" type="parTrans" cxnId="{5A99EA4B-63AB-49E8-9921-518647A40FCE}">
      <dgm:prSet/>
      <dgm:spPr/>
      <dgm:t>
        <a:bodyPr/>
        <a:lstStyle/>
        <a:p>
          <a:endParaRPr lang="en-GB"/>
        </a:p>
      </dgm:t>
    </dgm:pt>
    <dgm:pt modelId="{38328D6D-83C1-492A-80D8-A5686C0E88F4}" type="sibTrans" cxnId="{5A99EA4B-63AB-49E8-9921-518647A40FCE}">
      <dgm:prSet/>
      <dgm:spPr/>
      <dgm:t>
        <a:bodyPr/>
        <a:lstStyle/>
        <a:p>
          <a:endParaRPr lang="en-GB"/>
        </a:p>
      </dgm:t>
    </dgm:pt>
    <dgm:pt modelId="{6695962B-68F8-46D8-98A0-AB8965A40188}" type="pres">
      <dgm:prSet presAssocID="{3B15400B-0E66-4FA5-A76F-A3404DA09AB3}" presName="Name0" presStyleCnt="0">
        <dgm:presLayoutVars>
          <dgm:dir/>
          <dgm:animLvl val="lvl"/>
          <dgm:resizeHandles/>
        </dgm:presLayoutVars>
      </dgm:prSet>
      <dgm:spPr/>
    </dgm:pt>
    <dgm:pt modelId="{1781BC3F-81B9-4732-A8E2-E38A6CB74172}" type="pres">
      <dgm:prSet presAssocID="{6538497D-6D0E-446C-B57F-6F95EC513DAC}" presName="linNode" presStyleCnt="0"/>
      <dgm:spPr/>
    </dgm:pt>
    <dgm:pt modelId="{CBECDB49-8828-40D5-A395-72924D5258BB}" type="pres">
      <dgm:prSet presAssocID="{6538497D-6D0E-446C-B57F-6F95EC513DAC}" presName="parentShp" presStyleLbl="node1" presStyleIdx="0" presStyleCnt="3" custScaleX="83607" custLinFactNeighborX="-195" custLinFactNeighborY="-3460">
        <dgm:presLayoutVars>
          <dgm:bulletEnabled val="1"/>
        </dgm:presLayoutVars>
      </dgm:prSet>
      <dgm:spPr/>
    </dgm:pt>
    <dgm:pt modelId="{03A0276B-55E8-4329-9A10-6C9BD5DF6BA3}" type="pres">
      <dgm:prSet presAssocID="{6538497D-6D0E-446C-B57F-6F95EC513DAC}" presName="childShp" presStyleLbl="bgAccFollowNode1" presStyleIdx="0" presStyleCnt="3" custScaleX="104585">
        <dgm:presLayoutVars>
          <dgm:bulletEnabled val="1"/>
        </dgm:presLayoutVars>
      </dgm:prSet>
      <dgm:spPr/>
    </dgm:pt>
    <dgm:pt modelId="{EFF78F3A-DD02-40A6-8EC1-2C526D3AFC71}" type="pres">
      <dgm:prSet presAssocID="{A85B2680-FAAE-4267-99A9-C9D2D484A515}" presName="spacing" presStyleCnt="0"/>
      <dgm:spPr/>
    </dgm:pt>
    <dgm:pt modelId="{CE6FFFFC-622A-4ADA-9EA2-C3B13BFB8247}" type="pres">
      <dgm:prSet presAssocID="{A21D0ED7-0473-45DC-9A2D-24847FEB8A3A}" presName="linNode" presStyleCnt="0"/>
      <dgm:spPr/>
    </dgm:pt>
    <dgm:pt modelId="{7BE13DA1-B3AB-45C3-A527-DDF8AA958F21}" type="pres">
      <dgm:prSet presAssocID="{A21D0ED7-0473-45DC-9A2D-24847FEB8A3A}" presName="parentShp" presStyleLbl="node1" presStyleIdx="1" presStyleCnt="3" custScaleX="83568">
        <dgm:presLayoutVars>
          <dgm:bulletEnabled val="1"/>
        </dgm:presLayoutVars>
      </dgm:prSet>
      <dgm:spPr/>
    </dgm:pt>
    <dgm:pt modelId="{255B356E-FEB5-4B57-B429-DBBF4649A61D}" type="pres">
      <dgm:prSet presAssocID="{A21D0ED7-0473-45DC-9A2D-24847FEB8A3A}" presName="childShp" presStyleLbl="bgAccFollowNode1" presStyleIdx="1" presStyleCnt="3" custScaleX="104976">
        <dgm:presLayoutVars>
          <dgm:bulletEnabled val="1"/>
        </dgm:presLayoutVars>
      </dgm:prSet>
      <dgm:spPr/>
    </dgm:pt>
    <dgm:pt modelId="{36B842F7-3D96-4D20-990B-CC4C6219A482}" type="pres">
      <dgm:prSet presAssocID="{E3ADD8D5-BCD3-417E-8F41-487FC6BD49A0}" presName="spacing" presStyleCnt="0"/>
      <dgm:spPr/>
    </dgm:pt>
    <dgm:pt modelId="{D80C06CC-8489-44AD-9A9A-02FFC6E439D8}" type="pres">
      <dgm:prSet presAssocID="{D3555D5F-A095-4530-99EF-4432F04DA5B6}" presName="linNode" presStyleCnt="0"/>
      <dgm:spPr/>
    </dgm:pt>
    <dgm:pt modelId="{BFEB36D8-FE68-4399-A46B-D023EAA3FE2B}" type="pres">
      <dgm:prSet presAssocID="{D3555D5F-A095-4530-99EF-4432F04DA5B6}" presName="parentShp" presStyleLbl="node1" presStyleIdx="2" presStyleCnt="3" custScaleX="83568">
        <dgm:presLayoutVars>
          <dgm:bulletEnabled val="1"/>
        </dgm:presLayoutVars>
      </dgm:prSet>
      <dgm:spPr/>
    </dgm:pt>
    <dgm:pt modelId="{6EF37C6D-2D35-4EA4-804D-BC4B8847293E}" type="pres">
      <dgm:prSet presAssocID="{D3555D5F-A095-4530-99EF-4432F04DA5B6}" presName="childShp" presStyleLbl="bgAccFollowNode1" presStyleIdx="2" presStyleCnt="3" custScaleX="104977">
        <dgm:presLayoutVars>
          <dgm:bulletEnabled val="1"/>
        </dgm:presLayoutVars>
      </dgm:prSet>
      <dgm:spPr/>
    </dgm:pt>
  </dgm:ptLst>
  <dgm:cxnLst>
    <dgm:cxn modelId="{B2701204-32F8-4083-8002-78A3482486B3}" type="presOf" srcId="{6538497D-6D0E-446C-B57F-6F95EC513DAC}" destId="{CBECDB49-8828-40D5-A395-72924D5258BB}" srcOrd="0" destOrd="0" presId="urn:microsoft.com/office/officeart/2005/8/layout/vList6"/>
    <dgm:cxn modelId="{41CBDB10-70FA-4D8D-BA9E-5B8BEB0BEF1E}" srcId="{3B15400B-0E66-4FA5-A76F-A3404DA09AB3}" destId="{A21D0ED7-0473-45DC-9A2D-24847FEB8A3A}" srcOrd="1" destOrd="0" parTransId="{EF0FCF5B-45B1-49B8-84C8-6B13FD87D7D2}" sibTransId="{E3ADD8D5-BCD3-417E-8F41-487FC6BD49A0}"/>
    <dgm:cxn modelId="{C7A7272D-24E3-4895-A49F-DA504B2C72FA}" type="presOf" srcId="{0DEDF711-34F1-4753-B6FA-A3A7E1078FD4}" destId="{03A0276B-55E8-4329-9A10-6C9BD5DF6BA3}" srcOrd="0" destOrd="1" presId="urn:microsoft.com/office/officeart/2005/8/layout/vList6"/>
    <dgm:cxn modelId="{59017E2D-D6EB-4D1E-8485-E7841F68190B}" type="presOf" srcId="{0753612D-6BD2-4DE7-90CA-FAE8C6D617B6}" destId="{03A0276B-55E8-4329-9A10-6C9BD5DF6BA3}" srcOrd="0" destOrd="2" presId="urn:microsoft.com/office/officeart/2005/8/layout/vList6"/>
    <dgm:cxn modelId="{E24E683A-BAAC-4B18-86EC-90ABE7089EC6}" srcId="{A21D0ED7-0473-45DC-9A2D-24847FEB8A3A}" destId="{22FE36DB-5785-42B2-A8B2-D8127034E2ED}" srcOrd="1" destOrd="0" parTransId="{D9AD0A56-6B48-4A42-B2FE-3D74CE34069A}" sibTransId="{3A548B94-B260-432B-BA00-121494FD9377}"/>
    <dgm:cxn modelId="{981EB146-E3E1-4E1A-82C3-E158AE2D891D}" type="presOf" srcId="{D3555D5F-A095-4530-99EF-4432F04DA5B6}" destId="{BFEB36D8-FE68-4399-A46B-D023EAA3FE2B}" srcOrd="0" destOrd="0" presId="urn:microsoft.com/office/officeart/2005/8/layout/vList6"/>
    <dgm:cxn modelId="{8ADF0A47-B893-404D-9C27-778726A78EFB}" srcId="{3B15400B-0E66-4FA5-A76F-A3404DA09AB3}" destId="{D3555D5F-A095-4530-99EF-4432F04DA5B6}" srcOrd="2" destOrd="0" parTransId="{46353C4F-CC87-4BAD-B740-A034AC6E1499}" sibTransId="{8A31A07B-EE0F-4827-ADA1-8DF8529BE09C}"/>
    <dgm:cxn modelId="{5A99EA4B-63AB-49E8-9921-518647A40FCE}" srcId="{D3555D5F-A095-4530-99EF-4432F04DA5B6}" destId="{4E7AC8EB-8A8F-47C7-9CEF-D61205279B91}" srcOrd="2" destOrd="0" parTransId="{5F81545B-81BE-4EB2-AF1B-C5F24A480EDF}" sibTransId="{38328D6D-83C1-492A-80D8-A5686C0E88F4}"/>
    <dgm:cxn modelId="{CE10C54E-F537-40AE-A504-DFD1604D1183}" srcId="{6538497D-6D0E-446C-B57F-6F95EC513DAC}" destId="{0DEDF711-34F1-4753-B6FA-A3A7E1078FD4}" srcOrd="1" destOrd="0" parTransId="{C28BD166-C5D0-4E54-B296-6FA4E48489ED}" sibTransId="{44B1F9F9-2E9F-440C-9222-0ECA4B3CAEAF}"/>
    <dgm:cxn modelId="{EB890E53-622E-4E44-8A42-EFA78B07D989}" type="presOf" srcId="{4E7AC8EB-8A8F-47C7-9CEF-D61205279B91}" destId="{6EF37C6D-2D35-4EA4-804D-BC4B8847293E}" srcOrd="0" destOrd="2" presId="urn:microsoft.com/office/officeart/2005/8/layout/vList6"/>
    <dgm:cxn modelId="{A4B37476-4556-4D20-8C1B-BE8F8DFED7CC}" type="presOf" srcId="{9F409918-6199-4531-8A25-7593BCB38AEF}" destId="{6EF37C6D-2D35-4EA4-804D-BC4B8847293E}" srcOrd="0" destOrd="1" presId="urn:microsoft.com/office/officeart/2005/8/layout/vList6"/>
    <dgm:cxn modelId="{BB24BC7B-32F1-4D76-942A-287C794C0687}" type="presOf" srcId="{16536B15-BC7D-44D7-95D4-6CBB8F3B2EDE}" destId="{255B356E-FEB5-4B57-B429-DBBF4649A61D}" srcOrd="0" destOrd="2" presId="urn:microsoft.com/office/officeart/2005/8/layout/vList6"/>
    <dgm:cxn modelId="{40F98E80-21FC-4CD9-98F8-5F77BC8463B3}" type="presOf" srcId="{3B15400B-0E66-4FA5-A76F-A3404DA09AB3}" destId="{6695962B-68F8-46D8-98A0-AB8965A40188}" srcOrd="0" destOrd="0" presId="urn:microsoft.com/office/officeart/2005/8/layout/vList6"/>
    <dgm:cxn modelId="{3A45978C-B953-4B58-8646-CA1A77E58661}" srcId="{A21D0ED7-0473-45DC-9A2D-24847FEB8A3A}" destId="{16536B15-BC7D-44D7-95D4-6CBB8F3B2EDE}" srcOrd="2" destOrd="0" parTransId="{C0E630BD-156F-418B-91D4-419A3E8DF852}" sibTransId="{EB834DA4-CA4A-40E2-A2AB-8E87C9817FFB}"/>
    <dgm:cxn modelId="{C4D8828E-0688-4B0E-8752-A56ACBF5326C}" srcId="{D3555D5F-A095-4530-99EF-4432F04DA5B6}" destId="{9F409918-6199-4531-8A25-7593BCB38AEF}" srcOrd="1" destOrd="0" parTransId="{B34177C3-754A-40F3-B1D9-1BAC56B1734D}" sibTransId="{3B85F7AE-FE28-4B01-873D-587EB16EB52F}"/>
    <dgm:cxn modelId="{3C6F978E-A6A8-4C9E-9096-F06AD68307AC}" srcId="{3B15400B-0E66-4FA5-A76F-A3404DA09AB3}" destId="{6538497D-6D0E-446C-B57F-6F95EC513DAC}" srcOrd="0" destOrd="0" parTransId="{6B6C9E20-B94E-4EB1-B328-57915D95B239}" sibTransId="{A85B2680-FAAE-4267-99A9-C9D2D484A515}"/>
    <dgm:cxn modelId="{7A2456A3-DA69-435F-A331-C10E4A7DD6D9}" type="presOf" srcId="{2DE96B6B-66A8-41A2-80C1-03760B2F3AC5}" destId="{6EF37C6D-2D35-4EA4-804D-BC4B8847293E}" srcOrd="0" destOrd="0" presId="urn:microsoft.com/office/officeart/2005/8/layout/vList6"/>
    <dgm:cxn modelId="{1E7435C3-871A-40A6-9F19-FA9D1A9BAE5C}" type="presOf" srcId="{5D2F4E23-B48F-497E-9089-08B474D04FF9}" destId="{255B356E-FEB5-4B57-B429-DBBF4649A61D}" srcOrd="0" destOrd="0" presId="urn:microsoft.com/office/officeart/2005/8/layout/vList6"/>
    <dgm:cxn modelId="{7385A1CA-AD13-42C0-A01F-61E0A23ADCBB}" srcId="{6538497D-6D0E-446C-B57F-6F95EC513DAC}" destId="{F28743C1-116E-459F-A7C3-D39392FF85B7}" srcOrd="0" destOrd="0" parTransId="{EBC29FA8-2FE7-4F28-8C37-F654F344A38E}" sibTransId="{BF0F0742-F36C-4650-A0AE-96369F3A86B0}"/>
    <dgm:cxn modelId="{F05AF2D8-C004-4616-8F3E-A349353F45E8}" srcId="{A21D0ED7-0473-45DC-9A2D-24847FEB8A3A}" destId="{5D2F4E23-B48F-497E-9089-08B474D04FF9}" srcOrd="0" destOrd="0" parTransId="{E213F873-2E94-4EC1-B6D0-C2BE057192D7}" sibTransId="{AC69612A-224A-4FBB-8745-E7AA6DAA165F}"/>
    <dgm:cxn modelId="{3B72DFE1-3ACA-4E6F-BA9A-FAD21B568CEE}" type="presOf" srcId="{22FE36DB-5785-42B2-A8B2-D8127034E2ED}" destId="{255B356E-FEB5-4B57-B429-DBBF4649A61D}" srcOrd="0" destOrd="1" presId="urn:microsoft.com/office/officeart/2005/8/layout/vList6"/>
    <dgm:cxn modelId="{50F9A2E8-424C-460F-87A3-0A9646A1B624}" srcId="{6538497D-6D0E-446C-B57F-6F95EC513DAC}" destId="{0753612D-6BD2-4DE7-90CA-FAE8C6D617B6}" srcOrd="2" destOrd="0" parTransId="{7CA54702-9B02-4451-BE70-56F71D550C0C}" sibTransId="{39F518A7-3446-41A8-9CBF-9F3B66786F16}"/>
    <dgm:cxn modelId="{6EC8E9F3-A21E-4CBF-A919-C217A2A88A54}" type="presOf" srcId="{F28743C1-116E-459F-A7C3-D39392FF85B7}" destId="{03A0276B-55E8-4329-9A10-6C9BD5DF6BA3}" srcOrd="0" destOrd="0" presId="urn:microsoft.com/office/officeart/2005/8/layout/vList6"/>
    <dgm:cxn modelId="{394AABF8-E416-48BC-A57A-48EF65C7BE23}" type="presOf" srcId="{A21D0ED7-0473-45DC-9A2D-24847FEB8A3A}" destId="{7BE13DA1-B3AB-45C3-A527-DDF8AA958F21}" srcOrd="0" destOrd="0" presId="urn:microsoft.com/office/officeart/2005/8/layout/vList6"/>
    <dgm:cxn modelId="{3B2F28FE-8548-4D70-A167-29B42C8DA952}" srcId="{D3555D5F-A095-4530-99EF-4432F04DA5B6}" destId="{2DE96B6B-66A8-41A2-80C1-03760B2F3AC5}" srcOrd="0" destOrd="0" parTransId="{119FA117-9DFF-4DFB-B645-A46CB2172F24}" sibTransId="{1CB6ADD4-D1BD-4D1A-A04C-D273FD9D3075}"/>
    <dgm:cxn modelId="{FA1CBE8E-A641-497D-893B-9E4D307163B4}" type="presParOf" srcId="{6695962B-68F8-46D8-98A0-AB8965A40188}" destId="{1781BC3F-81B9-4732-A8E2-E38A6CB74172}" srcOrd="0" destOrd="0" presId="urn:microsoft.com/office/officeart/2005/8/layout/vList6"/>
    <dgm:cxn modelId="{135A39F8-D424-4671-AB26-29C503FA65FD}" type="presParOf" srcId="{1781BC3F-81B9-4732-A8E2-E38A6CB74172}" destId="{CBECDB49-8828-40D5-A395-72924D5258BB}" srcOrd="0" destOrd="0" presId="urn:microsoft.com/office/officeart/2005/8/layout/vList6"/>
    <dgm:cxn modelId="{4BF16DA8-8750-4168-8ED0-0C66BD28ED09}" type="presParOf" srcId="{1781BC3F-81B9-4732-A8E2-E38A6CB74172}" destId="{03A0276B-55E8-4329-9A10-6C9BD5DF6BA3}" srcOrd="1" destOrd="0" presId="urn:microsoft.com/office/officeart/2005/8/layout/vList6"/>
    <dgm:cxn modelId="{947A9599-5B74-4974-92C4-F044635D156E}" type="presParOf" srcId="{6695962B-68F8-46D8-98A0-AB8965A40188}" destId="{EFF78F3A-DD02-40A6-8EC1-2C526D3AFC71}" srcOrd="1" destOrd="0" presId="urn:microsoft.com/office/officeart/2005/8/layout/vList6"/>
    <dgm:cxn modelId="{83F7E16E-7A05-48E8-83DE-E4C2833341FB}" type="presParOf" srcId="{6695962B-68F8-46D8-98A0-AB8965A40188}" destId="{CE6FFFFC-622A-4ADA-9EA2-C3B13BFB8247}" srcOrd="2" destOrd="0" presId="urn:microsoft.com/office/officeart/2005/8/layout/vList6"/>
    <dgm:cxn modelId="{88D618A4-B5CB-46C9-8830-6EA114C1C98E}" type="presParOf" srcId="{CE6FFFFC-622A-4ADA-9EA2-C3B13BFB8247}" destId="{7BE13DA1-B3AB-45C3-A527-DDF8AA958F21}" srcOrd="0" destOrd="0" presId="urn:microsoft.com/office/officeart/2005/8/layout/vList6"/>
    <dgm:cxn modelId="{432315A0-B6CE-400C-96EF-E66C8D0071FA}" type="presParOf" srcId="{CE6FFFFC-622A-4ADA-9EA2-C3B13BFB8247}" destId="{255B356E-FEB5-4B57-B429-DBBF4649A61D}" srcOrd="1" destOrd="0" presId="urn:microsoft.com/office/officeart/2005/8/layout/vList6"/>
    <dgm:cxn modelId="{33537EA0-54B6-4449-BE09-F409DB1FF9C5}" type="presParOf" srcId="{6695962B-68F8-46D8-98A0-AB8965A40188}" destId="{36B842F7-3D96-4D20-990B-CC4C6219A482}" srcOrd="3" destOrd="0" presId="urn:microsoft.com/office/officeart/2005/8/layout/vList6"/>
    <dgm:cxn modelId="{8A110F7B-2A75-40C1-8492-25409C275F22}" type="presParOf" srcId="{6695962B-68F8-46D8-98A0-AB8965A40188}" destId="{D80C06CC-8489-44AD-9A9A-02FFC6E439D8}" srcOrd="4" destOrd="0" presId="urn:microsoft.com/office/officeart/2005/8/layout/vList6"/>
    <dgm:cxn modelId="{49FC37A7-B250-44E3-9C59-B2D66937C55F}" type="presParOf" srcId="{D80C06CC-8489-44AD-9A9A-02FFC6E439D8}" destId="{BFEB36D8-FE68-4399-A46B-D023EAA3FE2B}" srcOrd="0" destOrd="0" presId="urn:microsoft.com/office/officeart/2005/8/layout/vList6"/>
    <dgm:cxn modelId="{A4E9704D-638A-468F-983A-CBC898438C6B}" type="presParOf" srcId="{D80C06CC-8489-44AD-9A9A-02FFC6E439D8}" destId="{6EF37C6D-2D35-4EA4-804D-BC4B8847293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838E182-9602-4275-A17C-C98A9AF4D323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F71A737-0D61-43FE-B52F-88457B97011B}">
      <dgm:prSet phldrT="[Text]" custT="1"/>
      <dgm:spPr/>
      <dgm:t>
        <a:bodyPr/>
        <a:lstStyle/>
        <a:p>
          <a:r>
            <a:rPr lang="en-GB" sz="1800" dirty="0">
              <a:solidFill>
                <a:schemeClr val="tx1"/>
              </a:solidFill>
            </a:rPr>
            <a:t>The dairy farmer</a:t>
          </a:r>
        </a:p>
      </dgm:t>
    </dgm:pt>
    <dgm:pt modelId="{395FF271-F890-4BC3-8DBF-D273CC0AF1A5}" type="parTrans" cxnId="{C56B2BDF-7980-4A64-807B-06B6149C9F53}">
      <dgm:prSet/>
      <dgm:spPr/>
      <dgm:t>
        <a:bodyPr/>
        <a:lstStyle/>
        <a:p>
          <a:endParaRPr lang="en-GB"/>
        </a:p>
      </dgm:t>
    </dgm:pt>
    <dgm:pt modelId="{9068F85E-1CF6-430E-AD78-793A99FF542F}" type="sibTrans" cxnId="{C56B2BDF-7980-4A64-807B-06B6149C9F53}">
      <dgm:prSet/>
      <dgm:spPr/>
      <dgm:t>
        <a:bodyPr/>
        <a:lstStyle/>
        <a:p>
          <a:endParaRPr lang="en-GB"/>
        </a:p>
      </dgm:t>
    </dgm:pt>
    <dgm:pt modelId="{A732371C-CF9D-4444-A6F9-A5239F44BC26}">
      <dgm:prSet phldrT="[Text]"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Buys pasteurising company</a:t>
          </a:r>
        </a:p>
      </dgm:t>
    </dgm:pt>
    <dgm:pt modelId="{2A926A54-6CA6-49A4-B267-77977A60092B}" type="parTrans" cxnId="{27D7C17A-6D66-4944-99AA-91D940DB05C3}">
      <dgm:prSet/>
      <dgm:spPr/>
      <dgm:t>
        <a:bodyPr/>
        <a:lstStyle/>
        <a:p>
          <a:endParaRPr lang="en-GB"/>
        </a:p>
      </dgm:t>
    </dgm:pt>
    <dgm:pt modelId="{AB023918-4921-4CC8-A085-3442B828F941}" type="sibTrans" cxnId="{27D7C17A-6D66-4944-99AA-91D940DB05C3}">
      <dgm:prSet/>
      <dgm:spPr/>
      <dgm:t>
        <a:bodyPr/>
        <a:lstStyle/>
        <a:p>
          <a:endParaRPr lang="en-GB"/>
        </a:p>
      </dgm:t>
    </dgm:pt>
    <dgm:pt modelId="{BFAC5295-7181-4F07-94E8-8BB2168BE7E7}">
      <dgm:prSet phldrT="[Text]"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Sells milk directly to public – £1 per litre</a:t>
          </a:r>
        </a:p>
      </dgm:t>
    </dgm:pt>
    <dgm:pt modelId="{A59E998D-94C2-47D6-8618-CE46AAAADF6D}" type="parTrans" cxnId="{1CAF78EF-57C8-4B96-8C8A-87AA613E57E5}">
      <dgm:prSet/>
      <dgm:spPr/>
      <dgm:t>
        <a:bodyPr/>
        <a:lstStyle/>
        <a:p>
          <a:endParaRPr lang="en-GB"/>
        </a:p>
      </dgm:t>
    </dgm:pt>
    <dgm:pt modelId="{6C54D546-D2D9-41F3-AA7E-7A34D4074E38}" type="sibTrans" cxnId="{1CAF78EF-57C8-4B96-8C8A-87AA613E57E5}">
      <dgm:prSet/>
      <dgm:spPr/>
      <dgm:t>
        <a:bodyPr/>
        <a:lstStyle/>
        <a:p>
          <a:endParaRPr lang="en-GB"/>
        </a:p>
      </dgm:t>
    </dgm:pt>
    <dgm:pt modelId="{8CB25F8D-0273-4900-B6CF-02E5F6AEC29F}">
      <dgm:prSet phldrT="[Text]" custT="1"/>
      <dgm:spPr/>
      <dgm:t>
        <a:bodyPr/>
        <a:lstStyle/>
        <a:p>
          <a:r>
            <a:rPr lang="en-GB" sz="1800" dirty="0">
              <a:solidFill>
                <a:schemeClr val="tx1"/>
              </a:solidFill>
            </a:rPr>
            <a:t>Acquires local cheese producer</a:t>
          </a:r>
        </a:p>
      </dgm:t>
    </dgm:pt>
    <dgm:pt modelId="{3C51CEB3-8EAB-4E14-9267-60DEC6BE949A}" type="parTrans" cxnId="{6E29E354-745E-4634-820F-097A08707911}">
      <dgm:prSet/>
      <dgm:spPr/>
      <dgm:t>
        <a:bodyPr/>
        <a:lstStyle/>
        <a:p>
          <a:endParaRPr lang="en-GB"/>
        </a:p>
      </dgm:t>
    </dgm:pt>
    <dgm:pt modelId="{0DA156F3-F315-414E-A272-A45EE2576D1B}" type="sibTrans" cxnId="{6E29E354-745E-4634-820F-097A08707911}">
      <dgm:prSet/>
      <dgm:spPr/>
      <dgm:t>
        <a:bodyPr/>
        <a:lstStyle/>
        <a:p>
          <a:endParaRPr lang="en-GB"/>
        </a:p>
      </dgm:t>
    </dgm:pt>
    <dgm:pt modelId="{F32FB659-79C5-4C2C-B6AE-A46C48493E83}">
      <dgm:prSet phldrT="[Text]"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Makes own range of cheeses</a:t>
          </a:r>
        </a:p>
      </dgm:t>
    </dgm:pt>
    <dgm:pt modelId="{C854CBDD-DBB7-4B21-9AB1-FE61771F7BA1}" type="parTrans" cxnId="{118AF87A-7078-47D6-982F-6D67201F307E}">
      <dgm:prSet/>
      <dgm:spPr/>
      <dgm:t>
        <a:bodyPr/>
        <a:lstStyle/>
        <a:p>
          <a:endParaRPr lang="en-GB"/>
        </a:p>
      </dgm:t>
    </dgm:pt>
    <dgm:pt modelId="{9C8AB224-C93A-4755-81C8-99F809F62DB4}" type="sibTrans" cxnId="{118AF87A-7078-47D6-982F-6D67201F307E}">
      <dgm:prSet/>
      <dgm:spPr/>
      <dgm:t>
        <a:bodyPr/>
        <a:lstStyle/>
        <a:p>
          <a:endParaRPr lang="en-GB"/>
        </a:p>
      </dgm:t>
    </dgm:pt>
    <dgm:pt modelId="{A79BA150-3F99-4266-8B3F-12FDAB580D5C}">
      <dgm:prSet phldrT="[Text]"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Value added – receives £2 per litre of milk</a:t>
          </a:r>
        </a:p>
      </dgm:t>
    </dgm:pt>
    <dgm:pt modelId="{17623581-E9B3-4D03-A7AA-5870A392E71D}" type="parTrans" cxnId="{D372D3BE-E177-42ED-8C83-C76DB0F0D670}">
      <dgm:prSet/>
      <dgm:spPr/>
      <dgm:t>
        <a:bodyPr/>
        <a:lstStyle/>
        <a:p>
          <a:endParaRPr lang="en-GB"/>
        </a:p>
      </dgm:t>
    </dgm:pt>
    <dgm:pt modelId="{33ACF999-BF34-4E80-B96A-C600A94B887D}" type="sibTrans" cxnId="{D372D3BE-E177-42ED-8C83-C76DB0F0D670}">
      <dgm:prSet/>
      <dgm:spPr/>
      <dgm:t>
        <a:bodyPr/>
        <a:lstStyle/>
        <a:p>
          <a:endParaRPr lang="en-GB"/>
        </a:p>
      </dgm:t>
    </dgm:pt>
    <dgm:pt modelId="{6E728EA7-E744-4C15-9CA8-E464D5913C99}">
      <dgm:prSet custT="1"/>
      <dgm:spPr/>
      <dgm:t>
        <a:bodyPr/>
        <a:lstStyle/>
        <a:p>
          <a:pPr marL="4763" indent="0">
            <a:tabLst/>
          </a:pPr>
          <a:r>
            <a:rPr lang="en-GB" sz="1800" dirty="0">
              <a:solidFill>
                <a:schemeClr val="tx1"/>
              </a:solidFill>
            </a:rPr>
            <a:t>Starts up a local shop</a:t>
          </a:r>
        </a:p>
      </dgm:t>
    </dgm:pt>
    <dgm:pt modelId="{7F0C2D29-20F6-4FEC-ACE5-529C8F9E3BD9}" type="parTrans" cxnId="{2079C023-E3A3-42A2-89EB-1D492E2ECFC4}">
      <dgm:prSet/>
      <dgm:spPr/>
      <dgm:t>
        <a:bodyPr/>
        <a:lstStyle/>
        <a:p>
          <a:endParaRPr lang="en-GB"/>
        </a:p>
      </dgm:t>
    </dgm:pt>
    <dgm:pt modelId="{F91BA51B-A241-4C99-AFF2-5630D54AB8A8}" type="sibTrans" cxnId="{2079C023-E3A3-42A2-89EB-1D492E2ECFC4}">
      <dgm:prSet/>
      <dgm:spPr/>
      <dgm:t>
        <a:bodyPr/>
        <a:lstStyle/>
        <a:p>
          <a:endParaRPr lang="en-GB"/>
        </a:p>
      </dgm:t>
    </dgm:pt>
    <dgm:pt modelId="{A5E006E8-F5C8-4562-B91B-1A9D8EE4FE19}">
      <dgm:prSet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Opens own brand retail unit</a:t>
          </a:r>
        </a:p>
      </dgm:t>
    </dgm:pt>
    <dgm:pt modelId="{B409F761-078A-4B9D-93FC-3BF58B89925F}" type="parTrans" cxnId="{43061C04-D4BB-459C-9F26-E668B21B2BF2}">
      <dgm:prSet/>
      <dgm:spPr/>
      <dgm:t>
        <a:bodyPr/>
        <a:lstStyle/>
        <a:p>
          <a:endParaRPr lang="en-GB"/>
        </a:p>
      </dgm:t>
    </dgm:pt>
    <dgm:pt modelId="{5D058E50-6A31-4C99-A247-2EC40043A95C}" type="sibTrans" cxnId="{43061C04-D4BB-459C-9F26-E668B21B2BF2}">
      <dgm:prSet/>
      <dgm:spPr/>
      <dgm:t>
        <a:bodyPr/>
        <a:lstStyle/>
        <a:p>
          <a:endParaRPr lang="en-GB"/>
        </a:p>
      </dgm:t>
    </dgm:pt>
    <dgm:pt modelId="{17182444-A50D-4B3F-B5D3-C3D064B10473}">
      <dgm:prSet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Sells meat and dairy products directly to public</a:t>
          </a:r>
        </a:p>
      </dgm:t>
    </dgm:pt>
    <dgm:pt modelId="{B776B1B8-1A3C-40B1-A755-9A3D81C22938}" type="parTrans" cxnId="{DB9557C3-F49D-4D04-83A3-E7E71B7D8B81}">
      <dgm:prSet/>
      <dgm:spPr/>
      <dgm:t>
        <a:bodyPr/>
        <a:lstStyle/>
        <a:p>
          <a:endParaRPr lang="en-GB"/>
        </a:p>
      </dgm:t>
    </dgm:pt>
    <dgm:pt modelId="{1DAAAC5C-5C1D-4243-9BBE-057F756CF0DC}" type="sibTrans" cxnId="{DB9557C3-F49D-4D04-83A3-E7E71B7D8B81}">
      <dgm:prSet/>
      <dgm:spPr/>
      <dgm:t>
        <a:bodyPr/>
        <a:lstStyle/>
        <a:p>
          <a:endParaRPr lang="en-GB"/>
        </a:p>
      </dgm:t>
    </dgm:pt>
    <dgm:pt modelId="{9311E6A6-3D1A-4292-85E2-E79B08138533}">
      <dgm:prSet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Resells other farmers’ products to extend range</a:t>
          </a:r>
        </a:p>
      </dgm:t>
    </dgm:pt>
    <dgm:pt modelId="{DC9D73CC-0A05-4800-A8E9-35D3887B4A78}" type="parTrans" cxnId="{6F7E3986-D30B-4692-A5C8-2E0E8CE5108A}">
      <dgm:prSet/>
      <dgm:spPr/>
      <dgm:t>
        <a:bodyPr/>
        <a:lstStyle/>
        <a:p>
          <a:endParaRPr lang="en-GB"/>
        </a:p>
      </dgm:t>
    </dgm:pt>
    <dgm:pt modelId="{FD6AC3AA-5A49-45AA-AE44-1F8B8A935E33}" type="sibTrans" cxnId="{6F7E3986-D30B-4692-A5C8-2E0E8CE5108A}">
      <dgm:prSet/>
      <dgm:spPr/>
      <dgm:t>
        <a:bodyPr/>
        <a:lstStyle/>
        <a:p>
          <a:endParaRPr lang="en-GB"/>
        </a:p>
      </dgm:t>
    </dgm:pt>
    <dgm:pt modelId="{F6CC6DFC-3AB7-4760-BE68-A64CFC1CDB34}">
      <dgm:prSet phldrT="[Text]"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Creates a range of flavoured milk shakes – £2 per litre</a:t>
          </a:r>
        </a:p>
      </dgm:t>
    </dgm:pt>
    <dgm:pt modelId="{247AE3CD-9C84-4EED-BD23-4DCA9CC38610}" type="parTrans" cxnId="{6842AF07-B7BE-466C-8169-3AB975754277}">
      <dgm:prSet/>
      <dgm:spPr/>
      <dgm:t>
        <a:bodyPr/>
        <a:lstStyle/>
        <a:p>
          <a:endParaRPr lang="en-GB"/>
        </a:p>
      </dgm:t>
    </dgm:pt>
    <dgm:pt modelId="{E5E8711D-57E4-4F8E-ADD7-0EA32FD804F2}" type="sibTrans" cxnId="{6842AF07-B7BE-466C-8169-3AB975754277}">
      <dgm:prSet/>
      <dgm:spPr/>
      <dgm:t>
        <a:bodyPr/>
        <a:lstStyle/>
        <a:p>
          <a:endParaRPr lang="en-GB"/>
        </a:p>
      </dgm:t>
    </dgm:pt>
    <dgm:pt modelId="{BAD95846-6C82-4E78-8A8C-F019BF87BB31}">
      <dgm:prSet phldrT="[Text]"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Sells to wholesale and retail outlets</a:t>
          </a:r>
        </a:p>
      </dgm:t>
    </dgm:pt>
    <dgm:pt modelId="{2A4C3581-24E8-4966-B14D-6A7AF9BF9255}" type="parTrans" cxnId="{E52D0548-1D96-4D66-BF34-E29288579FD2}">
      <dgm:prSet/>
      <dgm:spPr/>
      <dgm:t>
        <a:bodyPr/>
        <a:lstStyle/>
        <a:p>
          <a:endParaRPr lang="en-GB"/>
        </a:p>
      </dgm:t>
    </dgm:pt>
    <dgm:pt modelId="{AD59979E-BAA2-4B2B-A206-5F7E7060B8A7}" type="sibTrans" cxnId="{E52D0548-1D96-4D66-BF34-E29288579FD2}">
      <dgm:prSet/>
      <dgm:spPr/>
      <dgm:t>
        <a:bodyPr/>
        <a:lstStyle/>
        <a:p>
          <a:endParaRPr lang="en-GB"/>
        </a:p>
      </dgm:t>
    </dgm:pt>
    <dgm:pt modelId="{6FFF05A0-1B1A-4AE0-916D-377436ECEFE6}" type="pres">
      <dgm:prSet presAssocID="{5838E182-9602-4275-A17C-C98A9AF4D323}" presName="Name0" presStyleCnt="0">
        <dgm:presLayoutVars>
          <dgm:dir/>
          <dgm:animLvl val="lvl"/>
          <dgm:resizeHandles/>
        </dgm:presLayoutVars>
      </dgm:prSet>
      <dgm:spPr/>
    </dgm:pt>
    <dgm:pt modelId="{72864FB5-3D12-4C20-9B85-DE36D0FB6EE4}" type="pres">
      <dgm:prSet presAssocID="{FF71A737-0D61-43FE-B52F-88457B97011B}" presName="linNode" presStyleCnt="0"/>
      <dgm:spPr/>
    </dgm:pt>
    <dgm:pt modelId="{2A4CDE77-F31B-48DC-B1C2-C493335D15C1}" type="pres">
      <dgm:prSet presAssocID="{FF71A737-0D61-43FE-B52F-88457B97011B}" presName="parentShp" presStyleLbl="node1" presStyleIdx="0" presStyleCnt="3" custScaleX="78013" custLinFactNeighborX="-174" custLinFactNeighborY="-1771">
        <dgm:presLayoutVars>
          <dgm:bulletEnabled val="1"/>
        </dgm:presLayoutVars>
      </dgm:prSet>
      <dgm:spPr/>
    </dgm:pt>
    <dgm:pt modelId="{42995799-1B62-4615-8221-235C9B3DB6CA}" type="pres">
      <dgm:prSet presAssocID="{FF71A737-0D61-43FE-B52F-88457B97011B}" presName="childShp" presStyleLbl="bgAccFollowNode1" presStyleIdx="0" presStyleCnt="3" custScaleX="110538">
        <dgm:presLayoutVars>
          <dgm:bulletEnabled val="1"/>
        </dgm:presLayoutVars>
      </dgm:prSet>
      <dgm:spPr/>
    </dgm:pt>
    <dgm:pt modelId="{8452BADA-A67D-4B0D-9C89-E289E7971691}" type="pres">
      <dgm:prSet presAssocID="{9068F85E-1CF6-430E-AD78-793A99FF542F}" presName="spacing" presStyleCnt="0"/>
      <dgm:spPr/>
    </dgm:pt>
    <dgm:pt modelId="{0FD65E1A-99D5-4773-8872-169081B1F546}" type="pres">
      <dgm:prSet presAssocID="{8CB25F8D-0273-4900-B6CF-02E5F6AEC29F}" presName="linNode" presStyleCnt="0"/>
      <dgm:spPr/>
    </dgm:pt>
    <dgm:pt modelId="{F9265AC1-6B3F-4CFE-9F6D-17C7F5E7A1FF}" type="pres">
      <dgm:prSet presAssocID="{8CB25F8D-0273-4900-B6CF-02E5F6AEC29F}" presName="parentShp" presStyleLbl="node1" presStyleIdx="1" presStyleCnt="3" custScaleX="78013" custLinFactNeighborX="-5262" custLinFactNeighborY="-423">
        <dgm:presLayoutVars>
          <dgm:bulletEnabled val="1"/>
        </dgm:presLayoutVars>
      </dgm:prSet>
      <dgm:spPr/>
    </dgm:pt>
    <dgm:pt modelId="{36CA3125-6430-4515-9E01-2244643FB044}" type="pres">
      <dgm:prSet presAssocID="{8CB25F8D-0273-4900-B6CF-02E5F6AEC29F}" presName="childShp" presStyleLbl="bgAccFollowNode1" presStyleIdx="1" presStyleCnt="3" custScaleX="110537">
        <dgm:presLayoutVars>
          <dgm:bulletEnabled val="1"/>
        </dgm:presLayoutVars>
      </dgm:prSet>
      <dgm:spPr/>
    </dgm:pt>
    <dgm:pt modelId="{8CA8C64E-99C2-417F-8415-0EA37AA2E7C9}" type="pres">
      <dgm:prSet presAssocID="{0DA156F3-F315-414E-A272-A45EE2576D1B}" presName="spacing" presStyleCnt="0"/>
      <dgm:spPr/>
    </dgm:pt>
    <dgm:pt modelId="{CC452A37-7B08-4351-96CC-B8D5D756EDAB}" type="pres">
      <dgm:prSet presAssocID="{6E728EA7-E744-4C15-9CA8-E464D5913C99}" presName="linNode" presStyleCnt="0"/>
      <dgm:spPr/>
    </dgm:pt>
    <dgm:pt modelId="{B88D5835-9A9D-4B79-89DB-5BDE4CEE405B}" type="pres">
      <dgm:prSet presAssocID="{6E728EA7-E744-4C15-9CA8-E464D5913C99}" presName="parentShp" presStyleLbl="node1" presStyleIdx="2" presStyleCnt="3" custScaleX="78013" custLinFactNeighborX="-4784" custLinFactNeighborY="37">
        <dgm:presLayoutVars>
          <dgm:bulletEnabled val="1"/>
        </dgm:presLayoutVars>
      </dgm:prSet>
      <dgm:spPr/>
    </dgm:pt>
    <dgm:pt modelId="{0282498C-88E3-4565-9BA1-6A7399ECD44F}" type="pres">
      <dgm:prSet presAssocID="{6E728EA7-E744-4C15-9CA8-E464D5913C99}" presName="childShp" presStyleLbl="bgAccFollowNode1" presStyleIdx="2" presStyleCnt="3" custScaleX="111945">
        <dgm:presLayoutVars>
          <dgm:bulletEnabled val="1"/>
        </dgm:presLayoutVars>
      </dgm:prSet>
      <dgm:spPr/>
    </dgm:pt>
  </dgm:ptLst>
  <dgm:cxnLst>
    <dgm:cxn modelId="{43061C04-D4BB-459C-9F26-E668B21B2BF2}" srcId="{6E728EA7-E744-4C15-9CA8-E464D5913C99}" destId="{A5E006E8-F5C8-4562-B91B-1A9D8EE4FE19}" srcOrd="0" destOrd="0" parTransId="{B409F761-078A-4B9D-93FC-3BF58B89925F}" sibTransId="{5D058E50-6A31-4C99-A247-2EC40043A95C}"/>
    <dgm:cxn modelId="{6842AF07-B7BE-466C-8169-3AB975754277}" srcId="{FF71A737-0D61-43FE-B52F-88457B97011B}" destId="{F6CC6DFC-3AB7-4760-BE68-A64CFC1CDB34}" srcOrd="2" destOrd="0" parTransId="{247AE3CD-9C84-4EED-BD23-4DCA9CC38610}" sibTransId="{E5E8711D-57E4-4F8E-ADD7-0EA32FD804F2}"/>
    <dgm:cxn modelId="{2C8B0D10-30D3-4191-94E0-DDF301889000}" type="presOf" srcId="{5838E182-9602-4275-A17C-C98A9AF4D323}" destId="{6FFF05A0-1B1A-4AE0-916D-377436ECEFE6}" srcOrd="0" destOrd="0" presId="urn:microsoft.com/office/officeart/2005/8/layout/vList6"/>
    <dgm:cxn modelId="{93CC0811-F722-4F51-96A5-396E018C2C9E}" type="presOf" srcId="{BFAC5295-7181-4F07-94E8-8BB2168BE7E7}" destId="{42995799-1B62-4615-8221-235C9B3DB6CA}" srcOrd="0" destOrd="1" presId="urn:microsoft.com/office/officeart/2005/8/layout/vList6"/>
    <dgm:cxn modelId="{45C3F918-F242-4BA1-B83B-B6D426922D1D}" type="presOf" srcId="{8CB25F8D-0273-4900-B6CF-02E5F6AEC29F}" destId="{F9265AC1-6B3F-4CFE-9F6D-17C7F5E7A1FF}" srcOrd="0" destOrd="0" presId="urn:microsoft.com/office/officeart/2005/8/layout/vList6"/>
    <dgm:cxn modelId="{ACF5B821-A889-48FD-BCD9-2DD313C4029E}" type="presOf" srcId="{17182444-A50D-4B3F-B5D3-C3D064B10473}" destId="{0282498C-88E3-4565-9BA1-6A7399ECD44F}" srcOrd="0" destOrd="1" presId="urn:microsoft.com/office/officeart/2005/8/layout/vList6"/>
    <dgm:cxn modelId="{2079C023-E3A3-42A2-89EB-1D492E2ECFC4}" srcId="{5838E182-9602-4275-A17C-C98A9AF4D323}" destId="{6E728EA7-E744-4C15-9CA8-E464D5913C99}" srcOrd="2" destOrd="0" parTransId="{7F0C2D29-20F6-4FEC-ACE5-529C8F9E3BD9}" sibTransId="{F91BA51B-A241-4C99-AFF2-5630D54AB8A8}"/>
    <dgm:cxn modelId="{E4668E41-796A-4E48-9FCB-E511ECAC92F5}" type="presOf" srcId="{A5E006E8-F5C8-4562-B91B-1A9D8EE4FE19}" destId="{0282498C-88E3-4565-9BA1-6A7399ECD44F}" srcOrd="0" destOrd="0" presId="urn:microsoft.com/office/officeart/2005/8/layout/vList6"/>
    <dgm:cxn modelId="{E52D0548-1D96-4D66-BF34-E29288579FD2}" srcId="{8CB25F8D-0273-4900-B6CF-02E5F6AEC29F}" destId="{BAD95846-6C82-4E78-8A8C-F019BF87BB31}" srcOrd="2" destOrd="0" parTransId="{2A4C3581-24E8-4966-B14D-6A7AF9BF9255}" sibTransId="{AD59979E-BAA2-4B2B-A206-5F7E7060B8A7}"/>
    <dgm:cxn modelId="{EEDAB268-B398-4F92-BC64-CAE5E3689065}" type="presOf" srcId="{9311E6A6-3D1A-4292-85E2-E79B08138533}" destId="{0282498C-88E3-4565-9BA1-6A7399ECD44F}" srcOrd="0" destOrd="2" presId="urn:microsoft.com/office/officeart/2005/8/layout/vList6"/>
    <dgm:cxn modelId="{0DA7D46C-59BC-46BF-9CA4-3B08C08D85BF}" type="presOf" srcId="{A732371C-CF9D-4444-A6F9-A5239F44BC26}" destId="{42995799-1B62-4615-8221-235C9B3DB6CA}" srcOrd="0" destOrd="0" presId="urn:microsoft.com/office/officeart/2005/8/layout/vList6"/>
    <dgm:cxn modelId="{6E29E354-745E-4634-820F-097A08707911}" srcId="{5838E182-9602-4275-A17C-C98A9AF4D323}" destId="{8CB25F8D-0273-4900-B6CF-02E5F6AEC29F}" srcOrd="1" destOrd="0" parTransId="{3C51CEB3-8EAB-4E14-9267-60DEC6BE949A}" sibTransId="{0DA156F3-F315-414E-A272-A45EE2576D1B}"/>
    <dgm:cxn modelId="{27D7C17A-6D66-4944-99AA-91D940DB05C3}" srcId="{FF71A737-0D61-43FE-B52F-88457B97011B}" destId="{A732371C-CF9D-4444-A6F9-A5239F44BC26}" srcOrd="0" destOrd="0" parTransId="{2A926A54-6CA6-49A4-B267-77977A60092B}" sibTransId="{AB023918-4921-4CC8-A085-3442B828F941}"/>
    <dgm:cxn modelId="{118AF87A-7078-47D6-982F-6D67201F307E}" srcId="{8CB25F8D-0273-4900-B6CF-02E5F6AEC29F}" destId="{F32FB659-79C5-4C2C-B6AE-A46C48493E83}" srcOrd="0" destOrd="0" parTransId="{C854CBDD-DBB7-4B21-9AB1-FE61771F7BA1}" sibTransId="{9C8AB224-C93A-4755-81C8-99F809F62DB4}"/>
    <dgm:cxn modelId="{6F7E3986-D30B-4692-A5C8-2E0E8CE5108A}" srcId="{6E728EA7-E744-4C15-9CA8-E464D5913C99}" destId="{9311E6A6-3D1A-4292-85E2-E79B08138533}" srcOrd="2" destOrd="0" parTransId="{DC9D73CC-0A05-4800-A8E9-35D3887B4A78}" sibTransId="{FD6AC3AA-5A49-45AA-AE44-1F8B8A935E33}"/>
    <dgm:cxn modelId="{3293D19E-0C46-4B28-B227-1C518766AD22}" type="presOf" srcId="{A79BA150-3F99-4266-8B3F-12FDAB580D5C}" destId="{36CA3125-6430-4515-9E01-2244643FB044}" srcOrd="0" destOrd="1" presId="urn:microsoft.com/office/officeart/2005/8/layout/vList6"/>
    <dgm:cxn modelId="{D372D3BE-E177-42ED-8C83-C76DB0F0D670}" srcId="{8CB25F8D-0273-4900-B6CF-02E5F6AEC29F}" destId="{A79BA150-3F99-4266-8B3F-12FDAB580D5C}" srcOrd="1" destOrd="0" parTransId="{17623581-E9B3-4D03-A7AA-5870A392E71D}" sibTransId="{33ACF999-BF34-4E80-B96A-C600A94B887D}"/>
    <dgm:cxn modelId="{D240D5C0-C38B-48C4-A044-CAF19D425552}" type="presOf" srcId="{BAD95846-6C82-4E78-8A8C-F019BF87BB31}" destId="{36CA3125-6430-4515-9E01-2244643FB044}" srcOrd="0" destOrd="2" presId="urn:microsoft.com/office/officeart/2005/8/layout/vList6"/>
    <dgm:cxn modelId="{DB9557C3-F49D-4D04-83A3-E7E71B7D8B81}" srcId="{6E728EA7-E744-4C15-9CA8-E464D5913C99}" destId="{17182444-A50D-4B3F-B5D3-C3D064B10473}" srcOrd="1" destOrd="0" parTransId="{B776B1B8-1A3C-40B1-A755-9A3D81C22938}" sibTransId="{1DAAAC5C-5C1D-4243-9BBE-057F756CF0DC}"/>
    <dgm:cxn modelId="{0BBE83CD-A651-4E99-9069-86E02DB8E23C}" type="presOf" srcId="{F6CC6DFC-3AB7-4760-BE68-A64CFC1CDB34}" destId="{42995799-1B62-4615-8221-235C9B3DB6CA}" srcOrd="0" destOrd="2" presId="urn:microsoft.com/office/officeart/2005/8/layout/vList6"/>
    <dgm:cxn modelId="{A8612AD0-068E-40A1-8404-D9D0E544237C}" type="presOf" srcId="{FF71A737-0D61-43FE-B52F-88457B97011B}" destId="{2A4CDE77-F31B-48DC-B1C2-C493335D15C1}" srcOrd="0" destOrd="0" presId="urn:microsoft.com/office/officeart/2005/8/layout/vList6"/>
    <dgm:cxn modelId="{C56B2BDF-7980-4A64-807B-06B6149C9F53}" srcId="{5838E182-9602-4275-A17C-C98A9AF4D323}" destId="{FF71A737-0D61-43FE-B52F-88457B97011B}" srcOrd="0" destOrd="0" parTransId="{395FF271-F890-4BC3-8DBF-D273CC0AF1A5}" sibTransId="{9068F85E-1CF6-430E-AD78-793A99FF542F}"/>
    <dgm:cxn modelId="{1CAF78EF-57C8-4B96-8C8A-87AA613E57E5}" srcId="{FF71A737-0D61-43FE-B52F-88457B97011B}" destId="{BFAC5295-7181-4F07-94E8-8BB2168BE7E7}" srcOrd="1" destOrd="0" parTransId="{A59E998D-94C2-47D6-8618-CE46AAAADF6D}" sibTransId="{6C54D546-D2D9-41F3-AA7E-7A34D4074E38}"/>
    <dgm:cxn modelId="{A37496EF-6B78-44BF-ABB7-3BF6B6FC9F01}" type="presOf" srcId="{6E728EA7-E744-4C15-9CA8-E464D5913C99}" destId="{B88D5835-9A9D-4B79-89DB-5BDE4CEE405B}" srcOrd="0" destOrd="0" presId="urn:microsoft.com/office/officeart/2005/8/layout/vList6"/>
    <dgm:cxn modelId="{155053FB-FB9A-4FF1-87E4-E66D64B54BFC}" type="presOf" srcId="{F32FB659-79C5-4C2C-B6AE-A46C48493E83}" destId="{36CA3125-6430-4515-9E01-2244643FB044}" srcOrd="0" destOrd="0" presId="urn:microsoft.com/office/officeart/2005/8/layout/vList6"/>
    <dgm:cxn modelId="{29ADE2BB-01E2-408C-9038-62B08109F2F1}" type="presParOf" srcId="{6FFF05A0-1B1A-4AE0-916D-377436ECEFE6}" destId="{72864FB5-3D12-4C20-9B85-DE36D0FB6EE4}" srcOrd="0" destOrd="0" presId="urn:microsoft.com/office/officeart/2005/8/layout/vList6"/>
    <dgm:cxn modelId="{80F12D35-B46F-4696-8B8A-552E5D3258D4}" type="presParOf" srcId="{72864FB5-3D12-4C20-9B85-DE36D0FB6EE4}" destId="{2A4CDE77-F31B-48DC-B1C2-C493335D15C1}" srcOrd="0" destOrd="0" presId="urn:microsoft.com/office/officeart/2005/8/layout/vList6"/>
    <dgm:cxn modelId="{CE07892D-E564-4987-83CA-31901A0F0A1E}" type="presParOf" srcId="{72864FB5-3D12-4C20-9B85-DE36D0FB6EE4}" destId="{42995799-1B62-4615-8221-235C9B3DB6CA}" srcOrd="1" destOrd="0" presId="urn:microsoft.com/office/officeart/2005/8/layout/vList6"/>
    <dgm:cxn modelId="{0AE11794-0161-433C-8202-405852A2C20B}" type="presParOf" srcId="{6FFF05A0-1B1A-4AE0-916D-377436ECEFE6}" destId="{8452BADA-A67D-4B0D-9C89-E289E7971691}" srcOrd="1" destOrd="0" presId="urn:microsoft.com/office/officeart/2005/8/layout/vList6"/>
    <dgm:cxn modelId="{50F67D87-F5D0-46F6-A0FB-81ADC5D876B0}" type="presParOf" srcId="{6FFF05A0-1B1A-4AE0-916D-377436ECEFE6}" destId="{0FD65E1A-99D5-4773-8872-169081B1F546}" srcOrd="2" destOrd="0" presId="urn:microsoft.com/office/officeart/2005/8/layout/vList6"/>
    <dgm:cxn modelId="{14E31407-B13C-473A-8A93-9F0A439647A6}" type="presParOf" srcId="{0FD65E1A-99D5-4773-8872-169081B1F546}" destId="{F9265AC1-6B3F-4CFE-9F6D-17C7F5E7A1FF}" srcOrd="0" destOrd="0" presId="urn:microsoft.com/office/officeart/2005/8/layout/vList6"/>
    <dgm:cxn modelId="{35466FB4-DDC6-49C4-860C-089689A4D6E0}" type="presParOf" srcId="{0FD65E1A-99D5-4773-8872-169081B1F546}" destId="{36CA3125-6430-4515-9E01-2244643FB044}" srcOrd="1" destOrd="0" presId="urn:microsoft.com/office/officeart/2005/8/layout/vList6"/>
    <dgm:cxn modelId="{28244FBC-FAC0-4296-AFDB-1BE989E48F5B}" type="presParOf" srcId="{6FFF05A0-1B1A-4AE0-916D-377436ECEFE6}" destId="{8CA8C64E-99C2-417F-8415-0EA37AA2E7C9}" srcOrd="3" destOrd="0" presId="urn:microsoft.com/office/officeart/2005/8/layout/vList6"/>
    <dgm:cxn modelId="{5E6C9C4F-CE46-4DDA-BBBF-14CFF013110C}" type="presParOf" srcId="{6FFF05A0-1B1A-4AE0-916D-377436ECEFE6}" destId="{CC452A37-7B08-4351-96CC-B8D5D756EDAB}" srcOrd="4" destOrd="0" presId="urn:microsoft.com/office/officeart/2005/8/layout/vList6"/>
    <dgm:cxn modelId="{20FF8461-5EEA-4B4F-84B7-346274CDD727}" type="presParOf" srcId="{CC452A37-7B08-4351-96CC-B8D5D756EDAB}" destId="{B88D5835-9A9D-4B79-89DB-5BDE4CEE405B}" srcOrd="0" destOrd="0" presId="urn:microsoft.com/office/officeart/2005/8/layout/vList6"/>
    <dgm:cxn modelId="{F3D97B8D-5211-4738-BCED-F67EDA263333}" type="presParOf" srcId="{CC452A37-7B08-4351-96CC-B8D5D756EDAB}" destId="{0282498C-88E3-4565-9BA1-6A7399ECD44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A0276B-55E8-4329-9A10-6C9BD5DF6BA3}">
      <dsp:nvSpPr>
        <dsp:cNvPr id="0" name=""/>
        <dsp:cNvSpPr/>
      </dsp:nvSpPr>
      <dsp:spPr>
        <a:xfrm>
          <a:off x="1419220" y="0"/>
          <a:ext cx="2519599" cy="127133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Sells to farmers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Feeds livestock in winter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Feeds own cows at cost price</a:t>
          </a:r>
        </a:p>
      </dsp:txBody>
      <dsp:txXfrm>
        <a:off x="1419220" y="158916"/>
        <a:ext cx="2042850" cy="953499"/>
      </dsp:txXfrm>
    </dsp:sp>
    <dsp:sp modelId="{CBECDB49-8828-40D5-A395-72924D5258BB}">
      <dsp:nvSpPr>
        <dsp:cNvPr id="0" name=""/>
        <dsp:cNvSpPr/>
      </dsp:nvSpPr>
      <dsp:spPr>
        <a:xfrm>
          <a:off x="71716" y="0"/>
          <a:ext cx="1342806" cy="12713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tx1"/>
              </a:solidFill>
            </a:rPr>
            <a:t>Buys animal feedstock business</a:t>
          </a:r>
        </a:p>
      </dsp:txBody>
      <dsp:txXfrm>
        <a:off x="133777" y="62061"/>
        <a:ext cx="1218684" cy="1147209"/>
      </dsp:txXfrm>
    </dsp:sp>
    <dsp:sp modelId="{255B356E-FEB5-4B57-B429-DBBF4649A61D}">
      <dsp:nvSpPr>
        <dsp:cNvPr id="0" name=""/>
        <dsp:cNvSpPr/>
      </dsp:nvSpPr>
      <dsp:spPr>
        <a:xfrm>
          <a:off x="1414197" y="1398464"/>
          <a:ext cx="2529019" cy="127133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Sells bullocks to meat industry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Sells cows to dairy farmers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Boosts own herd at low cost</a:t>
          </a:r>
        </a:p>
      </dsp:txBody>
      <dsp:txXfrm>
        <a:off x="1414197" y="1557380"/>
        <a:ext cx="2052270" cy="953499"/>
      </dsp:txXfrm>
    </dsp:sp>
    <dsp:sp modelId="{7BE13DA1-B3AB-45C3-A527-DDF8AA958F21}">
      <dsp:nvSpPr>
        <dsp:cNvPr id="0" name=""/>
        <dsp:cNvSpPr/>
      </dsp:nvSpPr>
      <dsp:spPr>
        <a:xfrm>
          <a:off x="72017" y="1398464"/>
          <a:ext cx="1342180" cy="12713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tx1"/>
              </a:solidFill>
            </a:rPr>
            <a:t>Merges with local cattle breeder</a:t>
          </a:r>
        </a:p>
      </dsp:txBody>
      <dsp:txXfrm>
        <a:off x="134078" y="1460525"/>
        <a:ext cx="1218058" cy="1147209"/>
      </dsp:txXfrm>
    </dsp:sp>
    <dsp:sp modelId="{6EF37C6D-2D35-4EA4-804D-BC4B8847293E}">
      <dsp:nvSpPr>
        <dsp:cNvPr id="0" name=""/>
        <dsp:cNvSpPr/>
      </dsp:nvSpPr>
      <dsp:spPr>
        <a:xfrm>
          <a:off x="1414185" y="2796929"/>
          <a:ext cx="2529043" cy="127133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Milks cows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Sells milk to a ‘big 6’ supermarket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Receives 30p per litre</a:t>
          </a:r>
        </a:p>
      </dsp:txBody>
      <dsp:txXfrm>
        <a:off x="1414185" y="2955845"/>
        <a:ext cx="2052294" cy="953499"/>
      </dsp:txXfrm>
    </dsp:sp>
    <dsp:sp modelId="{BFEB36D8-FE68-4399-A46B-D023EAA3FE2B}">
      <dsp:nvSpPr>
        <dsp:cNvPr id="0" name=""/>
        <dsp:cNvSpPr/>
      </dsp:nvSpPr>
      <dsp:spPr>
        <a:xfrm>
          <a:off x="72005" y="2796929"/>
          <a:ext cx="1342180" cy="12713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tx1"/>
              </a:solidFill>
            </a:rPr>
            <a:t>The dairy farmer</a:t>
          </a:r>
        </a:p>
      </dsp:txBody>
      <dsp:txXfrm>
        <a:off x="134066" y="2858990"/>
        <a:ext cx="1218058" cy="11472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995799-1B62-4615-8221-235C9B3DB6CA}">
      <dsp:nvSpPr>
        <dsp:cNvPr id="0" name=""/>
        <dsp:cNvSpPr/>
      </dsp:nvSpPr>
      <dsp:spPr>
        <a:xfrm>
          <a:off x="1395980" y="0"/>
          <a:ext cx="2853943" cy="127133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Buys pasteurising company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Sells milk directly to public – £1 per litre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Creates a range of flavoured milk shakes – £2 per litre</a:t>
          </a:r>
        </a:p>
      </dsp:txBody>
      <dsp:txXfrm>
        <a:off x="1395980" y="158916"/>
        <a:ext cx="2377194" cy="953499"/>
      </dsp:txXfrm>
    </dsp:sp>
    <dsp:sp modelId="{2A4CDE77-F31B-48DC-B1C2-C493335D15C1}">
      <dsp:nvSpPr>
        <dsp:cNvPr id="0" name=""/>
        <dsp:cNvSpPr/>
      </dsp:nvSpPr>
      <dsp:spPr>
        <a:xfrm>
          <a:off x="48693" y="0"/>
          <a:ext cx="1342794" cy="12713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tx1"/>
              </a:solidFill>
            </a:rPr>
            <a:t>The dairy farmer</a:t>
          </a:r>
        </a:p>
      </dsp:txBody>
      <dsp:txXfrm>
        <a:off x="110754" y="62061"/>
        <a:ext cx="1218672" cy="1147209"/>
      </dsp:txXfrm>
    </dsp:sp>
    <dsp:sp modelId="{36CA3125-6430-4515-9E01-2244643FB044}">
      <dsp:nvSpPr>
        <dsp:cNvPr id="0" name=""/>
        <dsp:cNvSpPr/>
      </dsp:nvSpPr>
      <dsp:spPr>
        <a:xfrm>
          <a:off x="1395993" y="1398464"/>
          <a:ext cx="2853917" cy="127133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Makes own range of cheeses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Value added – receives £2 per litre of milk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Sells to wholesale and retail outlets</a:t>
          </a:r>
        </a:p>
      </dsp:txBody>
      <dsp:txXfrm>
        <a:off x="1395993" y="1557380"/>
        <a:ext cx="2377168" cy="953499"/>
      </dsp:txXfrm>
    </dsp:sp>
    <dsp:sp modelId="{F9265AC1-6B3F-4CFE-9F6D-17C7F5E7A1FF}">
      <dsp:nvSpPr>
        <dsp:cNvPr id="0" name=""/>
        <dsp:cNvSpPr/>
      </dsp:nvSpPr>
      <dsp:spPr>
        <a:xfrm>
          <a:off x="0" y="1393086"/>
          <a:ext cx="1342794" cy="12713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tx1"/>
              </a:solidFill>
            </a:rPr>
            <a:t>Acquires local cheese producer</a:t>
          </a:r>
        </a:p>
      </dsp:txBody>
      <dsp:txXfrm>
        <a:off x="62061" y="1455147"/>
        <a:ext cx="1218672" cy="1147209"/>
      </dsp:txXfrm>
    </dsp:sp>
    <dsp:sp modelId="{0282498C-88E3-4565-9BA1-6A7399ECD44F}">
      <dsp:nvSpPr>
        <dsp:cNvPr id="0" name=""/>
        <dsp:cNvSpPr/>
      </dsp:nvSpPr>
      <dsp:spPr>
        <a:xfrm>
          <a:off x="1377817" y="2796929"/>
          <a:ext cx="2890269" cy="127133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Opens own brand retail unit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Sells meat and dairy products directly to public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Resells other farmers’ products to extend range</a:t>
          </a:r>
        </a:p>
      </dsp:txBody>
      <dsp:txXfrm>
        <a:off x="1377817" y="2955845"/>
        <a:ext cx="2413520" cy="953499"/>
      </dsp:txXfrm>
    </dsp:sp>
    <dsp:sp modelId="{B88D5835-9A9D-4B79-89DB-5BDE4CEE405B}">
      <dsp:nvSpPr>
        <dsp:cNvPr id="0" name=""/>
        <dsp:cNvSpPr/>
      </dsp:nvSpPr>
      <dsp:spPr>
        <a:xfrm>
          <a:off x="0" y="2796929"/>
          <a:ext cx="1342794" cy="12713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4763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tabLst/>
          </a:pPr>
          <a:r>
            <a:rPr lang="en-GB" sz="1800" kern="1200" dirty="0">
              <a:solidFill>
                <a:schemeClr val="tx1"/>
              </a:solidFill>
            </a:rPr>
            <a:t>Starts up a local shop</a:t>
          </a:r>
        </a:p>
      </dsp:txBody>
      <dsp:txXfrm>
        <a:off x="62061" y="2858990"/>
        <a:ext cx="1218672" cy="11472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27775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17598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06594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0423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0921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5169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8816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2826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7145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008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5305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5274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2691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ontent 2 column (comparison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5DF027-E633-44EE-ACA0-C205930AA93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13148" y="1731375"/>
            <a:ext cx="4077890" cy="535354"/>
          </a:xfrm>
        </p:spPr>
        <p:txBody>
          <a:bodyPr rtlCol="0" anchor="b">
            <a:noAutofit/>
          </a:bodyPr>
          <a:lstStyle>
            <a:lvl1pPr marL="0" indent="0">
              <a:lnSpc>
                <a:spcPct val="150000"/>
              </a:lnSpc>
              <a:buNone/>
              <a:defRPr sz="2000" b="0" cap="none" spc="150" baseline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A4F363-FEEF-4CD2-A18E-17AE8D4851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3147" y="2427371"/>
            <a:ext cx="4071836" cy="3515555"/>
          </a:xfrm>
        </p:spPr>
        <p:txBody>
          <a:bodyPr rtlCol="0">
            <a:noAutofit/>
          </a:bodyPr>
          <a:lstStyle>
            <a:lvl1pPr>
              <a:defRPr sz="18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en-GB" dirty="0"/>
              <a:t>Click to edit Master text styles</a:t>
            </a:r>
          </a:p>
          <a:p>
            <a:pPr lvl="1" rtl="0"/>
            <a:r>
              <a:rPr lang="en-GB" dirty="0"/>
              <a:t>Second level</a:t>
            </a:r>
          </a:p>
          <a:p>
            <a:pPr lvl="2" rtl="0"/>
            <a:r>
              <a:rPr lang="en-GB" dirty="0"/>
              <a:t>Third level</a:t>
            </a:r>
          </a:p>
          <a:p>
            <a:pPr lvl="3" rtl="0"/>
            <a:r>
              <a:rPr lang="en-GB" dirty="0"/>
              <a:t>Fourth level</a:t>
            </a:r>
          </a:p>
          <a:p>
            <a:pPr lvl="4" rtl="0"/>
            <a:r>
              <a:rPr lang="en-GB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E50F8C-4D64-40FD-AE8C-6A1F3C2A84E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59018" y="1731375"/>
            <a:ext cx="4077294" cy="535354"/>
          </a:xfrm>
        </p:spPr>
        <p:txBody>
          <a:bodyPr vert="horz" wrap="square" lIns="0" tIns="0" rIns="0" bIns="0" rtlCol="0" anchor="b">
            <a:noAutofit/>
          </a:bodyPr>
          <a:lstStyle>
            <a:lvl1pPr>
              <a:lnSpc>
                <a:spcPct val="150000"/>
              </a:lnSpc>
              <a:buNone/>
              <a:defRPr lang="en-GB" sz="2000" b="0" cap="none" spc="150" baseline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171450" lvl="0" indent="-171450" rt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AC943E-DB2B-40E0-907F-8EA1404791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59018" y="2427371"/>
            <a:ext cx="4077293" cy="3515555"/>
          </a:xfrm>
        </p:spPr>
        <p:txBody>
          <a:bodyPr rtlCol="0">
            <a:noAutofit/>
          </a:bodyPr>
          <a:lstStyle>
            <a:lvl1pPr>
              <a:defRPr sz="18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en-GB"/>
              <a:t>Click to edit Master text styles</a:t>
            </a:r>
          </a:p>
          <a:p>
            <a:pPr lvl="1" rtl="0"/>
            <a:r>
              <a:rPr lang="en-GB"/>
              <a:t>Second level</a:t>
            </a:r>
          </a:p>
          <a:p>
            <a:pPr lvl="2" rtl="0"/>
            <a:r>
              <a:rPr lang="en-GB"/>
              <a:t>Third level</a:t>
            </a:r>
          </a:p>
          <a:p>
            <a:pPr lvl="3" rtl="0"/>
            <a:r>
              <a:rPr lang="en-GB"/>
              <a:t>Fourth level</a:t>
            </a:r>
          </a:p>
          <a:p>
            <a:pPr lvl="4" rtl="0"/>
            <a:r>
              <a:rPr lang="en-GB"/>
              <a:t>Fifth level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7C165126-22BE-F4F8-76B4-4810A3DBE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66985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14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 Business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5.2 The principles of enterprise skills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6: Enterprise principles applied to business growth and change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Business growth strategies – market penetration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spcAft>
                <a:spcPts val="1200"/>
              </a:spcAft>
              <a:defRPr/>
            </a:pPr>
            <a:r>
              <a:rPr lang="en-US" dirty="0">
                <a:ea typeface="ＭＳ Ｐゴシック" pitchFamily="-105" charset="-128"/>
              </a:rPr>
              <a:t>Focuses on selling more of existing products to current customers.</a:t>
            </a:r>
            <a:endParaRPr lang="en-US" b="1" dirty="0">
              <a:ea typeface="ＭＳ Ｐゴシック" pitchFamily="-105" charset="-128"/>
            </a:endParaRPr>
          </a:p>
          <a:p>
            <a:pPr>
              <a:spcAft>
                <a:spcPts val="0"/>
              </a:spcAft>
              <a:defRPr/>
            </a:pPr>
            <a:r>
              <a:rPr lang="en-US" b="1" dirty="0">
                <a:ea typeface="ＭＳ Ｐゴシック" pitchFamily="-105" charset="-128"/>
              </a:rPr>
              <a:t>Reasons for strategy:</a:t>
            </a:r>
            <a:endParaRPr lang="en-US" dirty="0"/>
          </a:p>
          <a:p>
            <a:pPr lvl="3">
              <a:spcBef>
                <a:spcPts val="1100"/>
              </a:spcBef>
              <a:defRPr/>
            </a:pPr>
            <a:r>
              <a:rPr lang="en-US" sz="2000" dirty="0"/>
              <a:t>business already has high market share</a:t>
            </a:r>
          </a:p>
          <a:p>
            <a:pPr lvl="3">
              <a:spcBef>
                <a:spcPts val="1100"/>
              </a:spcBef>
              <a:defRPr/>
            </a:pPr>
            <a:r>
              <a:rPr lang="en-US" sz="2000" dirty="0"/>
              <a:t>maintain market position by increasing sales</a:t>
            </a:r>
          </a:p>
          <a:p>
            <a:pPr lvl="3">
              <a:spcBef>
                <a:spcPts val="1100"/>
              </a:spcBef>
              <a:defRPr/>
            </a:pPr>
            <a:r>
              <a:rPr lang="en-US" sz="2000" dirty="0"/>
              <a:t>adjust prices to attract more customers</a:t>
            </a:r>
          </a:p>
          <a:p>
            <a:pPr lvl="3">
              <a:spcBef>
                <a:spcPts val="1100"/>
              </a:spcBef>
              <a:defRPr/>
            </a:pPr>
            <a:r>
              <a:rPr lang="en-US" sz="2000" dirty="0"/>
              <a:t>advertise special offers and promotions</a:t>
            </a:r>
          </a:p>
          <a:p>
            <a:pPr lvl="3">
              <a:spcBef>
                <a:spcPts val="1100"/>
              </a:spcBef>
              <a:defRPr/>
            </a:pPr>
            <a:r>
              <a:rPr lang="en-US" sz="2000" dirty="0"/>
              <a:t>improve quality, features or range. </a:t>
            </a:r>
          </a:p>
          <a:p>
            <a:pPr marL="0" lvl="3" indent="0">
              <a:spcBef>
                <a:spcPts val="2300"/>
              </a:spcBef>
              <a:buNone/>
              <a:defRPr/>
            </a:pPr>
            <a:r>
              <a:rPr lang="en-US" sz="1800" dirty="0"/>
              <a:t>Example: Coca Cola’s Christmas campaigns are so successful that the red-suited Santa Claus </a:t>
            </a:r>
            <a:r>
              <a:rPr lang="en-US" sz="1800" dirty="0" err="1"/>
              <a:t>recognised</a:t>
            </a:r>
            <a:r>
              <a:rPr lang="en-US" sz="1800" dirty="0"/>
              <a:t> throughout the western world is actually a Coca Cola advertising character from the 1920s</a:t>
            </a:r>
            <a:r>
              <a:rPr lang="en-US" sz="1800" dirty="0">
                <a:ea typeface="ＭＳ Ｐゴシック" pitchFamily="-105" charset="-128"/>
              </a:rPr>
              <a:t>.</a:t>
            </a:r>
            <a:endParaRPr lang="en-US" sz="1800" dirty="0"/>
          </a:p>
        </p:txBody>
      </p:sp>
      <p:pic>
        <p:nvPicPr>
          <p:cNvPr id="4" name="Picture 3" descr="A person in a red suit&#10;&#10;Description automatically generated">
            <a:extLst>
              <a:ext uri="{FF2B5EF4-FFF2-40B4-BE49-F238E27FC236}">
                <a16:creationId xmlns:a16="http://schemas.microsoft.com/office/drawing/2014/main" id="{B564EC7E-E4E0-007D-B5C9-C6D3B6DF9D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92" y="1969378"/>
            <a:ext cx="1944216" cy="291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883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Business growth strategies – diversification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spcAft>
                <a:spcPts val="1200"/>
              </a:spcAft>
              <a:defRPr/>
            </a:pPr>
            <a:r>
              <a:rPr lang="en-US" dirty="0">
                <a:ea typeface="ＭＳ Ｐゴシック" pitchFamily="-105" charset="-128"/>
              </a:rPr>
              <a:t>Growth which involves entering new markets or introducing new products and services that the company has never offered before.</a:t>
            </a:r>
          </a:p>
          <a:p>
            <a:pPr>
              <a:spcAft>
                <a:spcPts val="600"/>
              </a:spcAft>
              <a:defRPr/>
            </a:pPr>
            <a:r>
              <a:rPr lang="en-US" b="1" dirty="0">
                <a:ea typeface="ＭＳ Ｐゴシック" pitchFamily="-105" charset="-128"/>
              </a:rPr>
              <a:t>Reasons for strategy:</a:t>
            </a:r>
            <a:endParaRPr lang="en-US" dirty="0"/>
          </a:p>
          <a:p>
            <a:pPr lvl="3">
              <a:spcBef>
                <a:spcPts val="1100"/>
              </a:spcBef>
              <a:defRPr/>
            </a:pPr>
            <a:r>
              <a:rPr lang="en-US" sz="2000" dirty="0"/>
              <a:t>reduce dependence on a single product</a:t>
            </a:r>
          </a:p>
          <a:p>
            <a:pPr lvl="3">
              <a:spcBef>
                <a:spcPts val="1100"/>
              </a:spcBef>
              <a:defRPr/>
            </a:pPr>
            <a:r>
              <a:rPr lang="en-US" sz="2000" dirty="0"/>
              <a:t>spread the risks across several markets</a:t>
            </a:r>
          </a:p>
          <a:p>
            <a:pPr lvl="3">
              <a:spcBef>
                <a:spcPts val="1100"/>
              </a:spcBef>
              <a:defRPr/>
            </a:pPr>
            <a:r>
              <a:rPr lang="en-US" sz="2000" dirty="0"/>
              <a:t>reduce dependence on one type of customer.</a:t>
            </a:r>
          </a:p>
          <a:p>
            <a:pPr marL="0" lvl="3" indent="0">
              <a:spcBef>
                <a:spcPts val="3500"/>
              </a:spcBef>
              <a:buNone/>
              <a:defRPr/>
            </a:pPr>
            <a:r>
              <a:rPr lang="en-US" sz="1800" dirty="0"/>
              <a:t>Example: Kraft Foods Inc bought Cadbury’s and is now Mondelez International Brands. It has 80 brands worldwide including Cadbury’s, Capri Sun, Dairy Lea, Jacob’s biscuits, Toblerone and Philadelphia cream cheese.</a:t>
            </a:r>
          </a:p>
        </p:txBody>
      </p:sp>
      <p:pic>
        <p:nvPicPr>
          <p:cNvPr id="4" name="Picture 3" descr="A purple package of chocolate&#10;&#10;Description automatically generated">
            <a:extLst>
              <a:ext uri="{FF2B5EF4-FFF2-40B4-BE49-F238E27FC236}">
                <a16:creationId xmlns:a16="http://schemas.microsoft.com/office/drawing/2014/main" id="{3C870BBF-C9E2-56A3-EBFC-9D221B7131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889" y="2492896"/>
            <a:ext cx="2351911" cy="1575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7705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BFF5675-EEB2-09BB-BDC6-1B8A3738C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 diversification – horizontal</a:t>
            </a:r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067339-4D69-2FF8-F0AC-E2340EBED2A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917000"/>
          </a:xfrm>
        </p:spPr>
        <p:txBody>
          <a:bodyPr/>
          <a:lstStyle/>
          <a:p>
            <a:r>
              <a:rPr lang="en-US" b="1" i="0" dirty="0">
                <a:effectLst/>
              </a:rPr>
              <a:t>Horizontal diversification </a:t>
            </a:r>
            <a:r>
              <a:rPr lang="en-US" i="0" dirty="0">
                <a:effectLst/>
              </a:rPr>
              <a:t>is</a:t>
            </a:r>
            <a:r>
              <a:rPr lang="en-US" b="1" i="0" dirty="0">
                <a:effectLst/>
              </a:rPr>
              <a:t> </a:t>
            </a:r>
            <a:r>
              <a:rPr lang="en-US" i="0" dirty="0">
                <a:effectLst/>
              </a:rPr>
              <a:t>a business </a:t>
            </a:r>
            <a:r>
              <a:rPr lang="en-US" b="0" i="0" dirty="0">
                <a:effectLst/>
              </a:rPr>
              <a:t>adding new products or services that are related to the existing range, so as to appeal to different customers or segments.</a:t>
            </a:r>
          </a:p>
          <a:p>
            <a:endParaRPr lang="en-US" b="0" i="0" dirty="0">
              <a:effectLst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E973006D-11A6-A70B-6F60-44BFCC0494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945271"/>
              </p:ext>
            </p:extLst>
          </p:nvPr>
        </p:nvGraphicFramePr>
        <p:xfrm>
          <a:off x="457200" y="2701724"/>
          <a:ext cx="8229600" cy="2523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32087368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472081166"/>
                    </a:ext>
                  </a:extLst>
                </a:gridCol>
              </a:tblGrid>
              <a:tr h="439244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Risks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Rewards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683917"/>
                  </a:ext>
                </a:extLst>
              </a:tr>
              <a:tr h="107651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‘cannibalise’ existing sales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(move customers from one product to another without increasing sales)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latin typeface="+mn-lt"/>
                        </a:rPr>
                        <a:t>use </a:t>
                      </a:r>
                      <a:r>
                        <a:rPr lang="en-US" dirty="0">
                          <a:latin typeface="+mn-lt"/>
                        </a:rPr>
                        <a:t>existing resources and skills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00255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dilute the brand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+mn-lt"/>
                        </a:rPr>
                        <a:t>benefit from brand and reputation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2246501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face increasing competition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+mn-lt"/>
                        </a:rPr>
                        <a:t>attract more customers</a:t>
                      </a:r>
                      <a:endParaRPr lang="en-GB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28516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12149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F40DBF6-FC82-4D6E-DECE-7D445A6A0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 diversification – vertical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041BA07-7640-C699-0E41-F64258DB5B7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Bef>
                <a:spcPts val="2800"/>
              </a:spcBef>
            </a:pPr>
            <a:r>
              <a:rPr lang="en-US" b="1" i="0" dirty="0">
                <a:effectLst/>
              </a:rPr>
              <a:t>Vertical diversification </a:t>
            </a:r>
            <a:r>
              <a:rPr lang="en-US" b="0" i="0" dirty="0">
                <a:effectLst/>
              </a:rPr>
              <a:t>is a business taking control of more stages of production or distribution, up or down the supply chain.</a:t>
            </a:r>
          </a:p>
          <a:p>
            <a:endParaRPr lang="en-US" b="0" i="0" dirty="0">
              <a:effectLst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8EA7FC14-353B-74CE-84A6-9562BC60C8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284444"/>
              </p:ext>
            </p:extLst>
          </p:nvPr>
        </p:nvGraphicFramePr>
        <p:xfrm>
          <a:off x="457200" y="2472186"/>
          <a:ext cx="8229600" cy="2891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3876701003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3002171783"/>
                    </a:ext>
                  </a:extLst>
                </a:gridCol>
              </a:tblGrid>
              <a:tr h="501189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Risks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Rewards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459397"/>
                  </a:ext>
                </a:extLst>
              </a:tr>
              <a:tr h="88672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dirty="0">
                          <a:effectLst/>
                        </a:rPr>
                        <a:t>capital spent to purchase the business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dirty="0">
                          <a:effectLst/>
                        </a:rPr>
                        <a:t>can reduce costs</a:t>
                      </a:r>
                      <a:endParaRPr 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3603727"/>
                  </a:ext>
                </a:extLst>
              </a:tr>
              <a:tr h="50118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dirty="0">
                          <a:effectLst/>
                        </a:rPr>
                        <a:t>can incur higher operating costs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dirty="0">
                          <a:effectLst/>
                        </a:rPr>
                        <a:t>can improve quality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9598061"/>
                  </a:ext>
                </a:extLst>
              </a:tr>
              <a:tr h="50118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dirty="0">
                          <a:effectLst/>
                        </a:rPr>
                        <a:t>lose flexibility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dirty="0">
                          <a:effectLst/>
                        </a:rPr>
                        <a:t>secures the supply chain</a:t>
                      </a:r>
                      <a:endParaRPr lang="en-GB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371391"/>
                  </a:ext>
                </a:extLst>
              </a:tr>
              <a:tr h="50118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dirty="0">
                          <a:effectLst/>
                        </a:rPr>
                        <a:t>face legal or regulatory barriers</a:t>
                      </a:r>
                      <a:endParaRPr lang="en-GB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endParaRPr lang="en-GB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73067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08498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Types of business growth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spcAft>
                <a:spcPts val="0"/>
              </a:spcAft>
              <a:defRPr/>
            </a:pPr>
            <a:r>
              <a:rPr lang="en-US" sz="1800" dirty="0">
                <a:ea typeface="ＭＳ Ｐゴシック" pitchFamily="-105" charset="-128"/>
              </a:rPr>
              <a:t>There are several types of business growth.</a:t>
            </a:r>
          </a:p>
          <a:p>
            <a:pPr lvl="3">
              <a:spcBef>
                <a:spcPts val="1100"/>
              </a:spcBef>
              <a:defRPr/>
            </a:pPr>
            <a:r>
              <a:rPr lang="en-US" sz="1800" b="1" dirty="0"/>
              <a:t>Organic growth </a:t>
            </a:r>
            <a:r>
              <a:rPr lang="en-US" sz="1800" dirty="0"/>
              <a:t>–</a:t>
            </a:r>
            <a:r>
              <a:rPr lang="en-US" sz="1800" b="1" dirty="0"/>
              <a:t> </a:t>
            </a:r>
            <a:r>
              <a:rPr lang="en-US" sz="1800" dirty="0"/>
              <a:t>the business expands from within; for example by launching new products or services, reallocating resources, investing in technology or </a:t>
            </a:r>
            <a:r>
              <a:rPr lang="en-US" sz="1800" dirty="0" err="1"/>
              <a:t>optimising</a:t>
            </a:r>
            <a:r>
              <a:rPr lang="en-US" sz="1800" dirty="0"/>
              <a:t> processes.</a:t>
            </a:r>
          </a:p>
          <a:p>
            <a:pPr lvl="3">
              <a:spcBef>
                <a:spcPts val="1100"/>
              </a:spcBef>
              <a:defRPr/>
            </a:pPr>
            <a:r>
              <a:rPr lang="en-US" sz="1800" b="1" dirty="0"/>
              <a:t>Inorganic growth </a:t>
            </a:r>
            <a:r>
              <a:rPr lang="en-US" sz="1800" dirty="0"/>
              <a:t>–</a:t>
            </a:r>
            <a:r>
              <a:rPr lang="en-US" sz="1800" b="1" dirty="0"/>
              <a:t> </a:t>
            </a:r>
            <a:r>
              <a:rPr lang="en-US" sz="1800" dirty="0"/>
              <a:t>the business takes more rapid and aggressive steps to grow; for example by expanding rapidly, building new stores, or acquiring or merging with other businesses.</a:t>
            </a:r>
          </a:p>
          <a:p>
            <a:pPr lvl="3">
              <a:spcBef>
                <a:spcPts val="1100"/>
              </a:spcBef>
              <a:defRPr/>
            </a:pPr>
            <a:r>
              <a:rPr lang="en-US" sz="1800" b="1" dirty="0"/>
              <a:t>Vertical integration </a:t>
            </a:r>
            <a:r>
              <a:rPr lang="en-US" sz="1800" dirty="0"/>
              <a:t>–</a:t>
            </a:r>
            <a:r>
              <a:rPr lang="en-US" sz="1800" b="1" dirty="0"/>
              <a:t> </a:t>
            </a:r>
            <a:r>
              <a:rPr lang="en-US" sz="1800" dirty="0">
                <a:ea typeface="ＭＳ Ｐゴシック" pitchFamily="-105" charset="-128"/>
              </a:rPr>
              <a:t>the business acquires another business in its supply chain; this can be for forward or backward integration.</a:t>
            </a:r>
          </a:p>
          <a:p>
            <a:pPr lvl="3">
              <a:spcBef>
                <a:spcPts val="1100"/>
              </a:spcBef>
              <a:defRPr/>
            </a:pPr>
            <a:r>
              <a:rPr lang="en-US" sz="1800" b="1" dirty="0"/>
              <a:t>Horizontal integration </a:t>
            </a:r>
            <a:r>
              <a:rPr lang="en-US" sz="1800" dirty="0"/>
              <a:t>–</a:t>
            </a:r>
            <a:r>
              <a:rPr lang="en-US" sz="1800" b="1" dirty="0">
                <a:ea typeface="ＭＳ Ｐゴシック" pitchFamily="-105" charset="-128"/>
              </a:rPr>
              <a:t> </a:t>
            </a:r>
            <a:r>
              <a:rPr lang="en-US" sz="1800" dirty="0">
                <a:ea typeface="ＭＳ Ｐゴシック" pitchFamily="-105" charset="-128"/>
              </a:rPr>
              <a:t>the business acquires another business at the same level in the same industry but may make and/or sell different products.</a:t>
            </a:r>
            <a:endParaRPr lang="en-US" sz="1800" dirty="0"/>
          </a:p>
          <a:p>
            <a:pPr marL="0" lvl="3" indent="0">
              <a:spcBef>
                <a:spcPts val="1100"/>
              </a:spcBef>
              <a:buNone/>
              <a:defRPr/>
            </a:pPr>
            <a:r>
              <a:rPr lang="en-US" sz="1800" dirty="0"/>
              <a:t>The type of business growth strategy selected by a business will depend on its objectives.</a:t>
            </a:r>
          </a:p>
          <a:p>
            <a:pPr marL="0" indent="0"/>
            <a:endParaRPr lang="en-US" sz="28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683892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D80314B-CFF8-EF70-34DB-E0B91163BA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1560" y="1504231"/>
            <a:ext cx="4158852" cy="25746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1800" b="1" spc="0" dirty="0">
                <a:latin typeface="+mn-lt"/>
              </a:rPr>
              <a:t>Backwards</a:t>
            </a:r>
          </a:p>
        </p:txBody>
      </p:sp>
      <p:graphicFrame>
        <p:nvGraphicFramePr>
          <p:cNvPr id="18" name="Content Placeholder 17">
            <a:extLst>
              <a:ext uri="{FF2B5EF4-FFF2-40B4-BE49-F238E27FC236}">
                <a16:creationId xmlns:a16="http://schemas.microsoft.com/office/drawing/2014/main" id="{2197A676-35BD-BDD5-EA37-117BCB3A85FB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445506091"/>
              </p:ext>
            </p:extLst>
          </p:nvPr>
        </p:nvGraphicFramePr>
        <p:xfrm>
          <a:off x="412750" y="1875339"/>
          <a:ext cx="4015234" cy="40682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1AB906D-3783-FC58-DA2A-98566514C4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44008" y="1504230"/>
            <a:ext cx="3732559" cy="25746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1800" b="1" spc="0" dirty="0">
                <a:latin typeface="+mj-lt"/>
              </a:rPr>
              <a:t>Forwards</a:t>
            </a:r>
          </a:p>
        </p:txBody>
      </p:sp>
      <p:graphicFrame>
        <p:nvGraphicFramePr>
          <p:cNvPr id="19" name="Content Placeholder 18">
            <a:extLst>
              <a:ext uri="{FF2B5EF4-FFF2-40B4-BE49-F238E27FC236}">
                <a16:creationId xmlns:a16="http://schemas.microsoft.com/office/drawing/2014/main" id="{79E98F43-3AC7-670A-2454-EE9F27208E13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4042782355"/>
              </p:ext>
            </p:extLst>
          </p:nvPr>
        </p:nvGraphicFramePr>
        <p:xfrm>
          <a:off x="4427984" y="1875337"/>
          <a:ext cx="4303110" cy="40682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Title 9">
            <a:extLst>
              <a:ext uri="{FF2B5EF4-FFF2-40B4-BE49-F238E27FC236}">
                <a16:creationId xmlns:a16="http://schemas.microsoft.com/office/drawing/2014/main" id="{11EA9327-C2D4-4889-A932-BD1419ED5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Vertical integration example – dairy farmer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34777EC-A395-EA42-E589-76397FC07928}"/>
              </a:ext>
            </a:extLst>
          </p:cNvPr>
          <p:cNvCxnSpPr>
            <a:cxnSpLocks/>
          </p:cNvCxnSpPr>
          <p:nvPr/>
        </p:nvCxnSpPr>
        <p:spPr>
          <a:xfrm flipV="1">
            <a:off x="1187624" y="3068960"/>
            <a:ext cx="0" cy="2160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1D9E158-D8BC-FBB6-EDE1-29C7854FE93C}"/>
              </a:ext>
            </a:extLst>
          </p:cNvPr>
          <p:cNvCxnSpPr>
            <a:cxnSpLocks/>
          </p:cNvCxnSpPr>
          <p:nvPr/>
        </p:nvCxnSpPr>
        <p:spPr>
          <a:xfrm flipV="1">
            <a:off x="1187624" y="4509120"/>
            <a:ext cx="0" cy="2160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300209E3-AB17-CF30-2516-B7A963499148}"/>
              </a:ext>
            </a:extLst>
          </p:cNvPr>
          <p:cNvCxnSpPr>
            <a:cxnSpLocks/>
          </p:cNvCxnSpPr>
          <p:nvPr/>
        </p:nvCxnSpPr>
        <p:spPr>
          <a:xfrm>
            <a:off x="5148064" y="3112531"/>
            <a:ext cx="0" cy="2160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74D11F83-9191-05C5-3004-1B3517B16AE8}"/>
              </a:ext>
            </a:extLst>
          </p:cNvPr>
          <p:cNvCxnSpPr>
            <a:cxnSpLocks/>
          </p:cNvCxnSpPr>
          <p:nvPr/>
        </p:nvCxnSpPr>
        <p:spPr>
          <a:xfrm>
            <a:off x="5148064" y="4509120"/>
            <a:ext cx="0" cy="2160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54112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does change mean to businesses?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/>
              <a:t>Change is the process a business goes through to transform a major part of the organisation in response to internal or external pressures that impact on its survival, growth or decline.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Change can affect any part of a business, including culture, mission, strategies, technology or internal processes.</a:t>
            </a:r>
            <a:endParaRPr lang="en-US" sz="1800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800" b="1" dirty="0"/>
              <a:t>Entrepreneurial skills </a:t>
            </a:r>
            <a:r>
              <a:rPr lang="en-US" sz="1800" dirty="0"/>
              <a:t>are crucial in period of change.</a:t>
            </a:r>
          </a:p>
          <a:p>
            <a:pPr marL="285750" lvl="2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1800" b="1" dirty="0"/>
              <a:t>Risk taking </a:t>
            </a:r>
            <a:r>
              <a:rPr lang="en-US" sz="1800" dirty="0"/>
              <a:t>–</a:t>
            </a:r>
            <a:r>
              <a:rPr lang="en-US" sz="1800" b="1" dirty="0"/>
              <a:t> </a:t>
            </a:r>
            <a:r>
              <a:rPr lang="en-US" sz="1800" dirty="0"/>
              <a:t>being prepared to try something new.</a:t>
            </a:r>
          </a:p>
          <a:p>
            <a:pPr marL="285750" lvl="2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1800" b="1" dirty="0"/>
              <a:t>Innovation </a:t>
            </a:r>
            <a:r>
              <a:rPr lang="en-US" sz="1800" dirty="0"/>
              <a:t>–</a:t>
            </a:r>
            <a:r>
              <a:rPr lang="en-US" sz="1800" b="1" dirty="0"/>
              <a:t> </a:t>
            </a:r>
            <a:r>
              <a:rPr lang="en-US" sz="1800" dirty="0"/>
              <a:t>developing new products, services or new ways of working.</a:t>
            </a:r>
          </a:p>
          <a:p>
            <a:pPr marL="285750" lvl="2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1800" b="1" dirty="0"/>
              <a:t>Resilience </a:t>
            </a:r>
            <a:r>
              <a:rPr lang="en-US" sz="1800" dirty="0"/>
              <a:t>–</a:t>
            </a:r>
            <a:r>
              <a:rPr lang="en-US" sz="1800" b="1" dirty="0"/>
              <a:t> </a:t>
            </a:r>
            <a:r>
              <a:rPr lang="en-US" sz="1800" dirty="0"/>
              <a:t>to adapt and flex to new circumstances.</a:t>
            </a:r>
          </a:p>
          <a:p>
            <a:pPr marL="285750" lvl="2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1800" b="1" dirty="0"/>
              <a:t>Problem solving and decision making </a:t>
            </a:r>
            <a:r>
              <a:rPr lang="en-US" sz="1800" dirty="0"/>
              <a:t>–</a:t>
            </a:r>
            <a:r>
              <a:rPr lang="en-US" sz="1800" b="1" dirty="0"/>
              <a:t> </a:t>
            </a:r>
            <a:r>
              <a:rPr lang="en-US" sz="1800" dirty="0"/>
              <a:t>applying </a:t>
            </a:r>
            <a:r>
              <a:rPr lang="en-US" sz="1800" dirty="0" err="1"/>
              <a:t>rigour</a:t>
            </a:r>
            <a:r>
              <a:rPr lang="en-US" sz="1800" dirty="0"/>
              <a:t> to problems.</a:t>
            </a:r>
          </a:p>
          <a:p>
            <a:pPr marL="285750" lvl="2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1800" b="1" dirty="0"/>
              <a:t>Market analysis/commercial awareness </a:t>
            </a:r>
            <a:r>
              <a:rPr lang="en-US" sz="1800" dirty="0"/>
              <a:t>–</a:t>
            </a:r>
            <a:r>
              <a:rPr lang="en-US" sz="1800" b="1" dirty="0"/>
              <a:t> </a:t>
            </a:r>
            <a:r>
              <a:rPr lang="en-US" sz="1800" dirty="0"/>
              <a:t>making well-informed choices that will benefit the business in times of change.</a:t>
            </a:r>
          </a:p>
          <a:p>
            <a:pPr marL="285750" lvl="2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1800" b="1" dirty="0" err="1"/>
              <a:t>Prioritisation</a:t>
            </a:r>
            <a:r>
              <a:rPr lang="en-US" sz="1800" b="1" dirty="0"/>
              <a:t> </a:t>
            </a:r>
            <a:r>
              <a:rPr lang="en-US" sz="1800" dirty="0"/>
              <a:t>–</a:t>
            </a:r>
            <a:r>
              <a:rPr lang="en-US" sz="1800" b="1" dirty="0"/>
              <a:t> </a:t>
            </a:r>
            <a:r>
              <a:rPr lang="en-US" sz="1800" dirty="0"/>
              <a:t>being able to focus on priorities when change introduces new challenges and complexities.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is change important to a business?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Business environments and markets are constantly changing. It is important for businesses to adapt to these forces to survive and grow.</a:t>
            </a:r>
          </a:p>
          <a:p>
            <a:pPr marL="0" indent="0">
              <a:spcAft>
                <a:spcPts val="4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Reasons for change include: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new priorities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customer needs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new technologies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new opportunities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crisis management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competitor activities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new leadership team.</a:t>
            </a:r>
          </a:p>
          <a:p>
            <a:pPr marL="0" lvl="1" indent="0">
              <a:spcBef>
                <a:spcPts val="1100"/>
              </a:spcBef>
              <a:buNone/>
            </a:pPr>
            <a:r>
              <a:rPr lang="en-US" dirty="0"/>
              <a:t>If a business ignores the need for change, it may be overtaken by competitors and fail to meet the needs of its customers.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close-up of a dandelion&#10;&#10;Description automatically generated">
            <a:extLst>
              <a:ext uri="{FF2B5EF4-FFF2-40B4-BE49-F238E27FC236}">
                <a16:creationId xmlns:a16="http://schemas.microsoft.com/office/drawing/2014/main" id="{A5EA958B-25C4-9055-A4BC-EDAB392901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2564904"/>
            <a:ext cx="3018299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Impacts of not responding to need for change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spcBef>
                <a:spcPts val="18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Businesses that fail to introduce change face potentially devastating impacts that could take many years to recover from, assuming the business survives.</a:t>
            </a:r>
            <a:endParaRPr lang="en-GB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18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Potential impacts include: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loss of key customer base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loss of market position held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removal of senior management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loss of stakeholders’ confidence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loss of important skills/employees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failure to attract skilled new talent.</a:t>
            </a:r>
          </a:p>
          <a:p>
            <a:pPr marL="0" lvl="1" indent="0">
              <a:spcBef>
                <a:spcPts val="1700"/>
              </a:spcBef>
              <a:buNone/>
            </a:pPr>
            <a:r>
              <a:rPr lang="en-US" sz="1800" dirty="0"/>
              <a:t>Staff at all levels will lack motivation because nothing is being done to improve the current internal situation when the time for change is </a:t>
            </a:r>
            <a:r>
              <a:rPr lang="en-US" sz="1800"/>
              <a:t>clear.</a:t>
            </a: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wooden blocks with words on them&#10;&#10;Description automatically generated">
            <a:extLst>
              <a:ext uri="{FF2B5EF4-FFF2-40B4-BE49-F238E27FC236}">
                <a16:creationId xmlns:a16="http://schemas.microsoft.com/office/drawing/2014/main" id="{88351200-EA31-2D0B-9A96-2B70D2CA80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2577854"/>
            <a:ext cx="3024336" cy="2268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5164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524" y="1027504"/>
            <a:ext cx="8568952" cy="382588"/>
          </a:xfrm>
        </p:spPr>
        <p:txBody>
          <a:bodyPr/>
          <a:lstStyle/>
          <a:p>
            <a:r>
              <a:rPr lang="en-US" dirty="0"/>
              <a:t>Change happens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075240" cy="42480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Change is constant – it is not </a:t>
            </a:r>
            <a:r>
              <a:rPr lang="en-US" sz="1800" i="1" dirty="0">
                <a:ea typeface="ＭＳ Ｐゴシック" pitchFamily="-105" charset="-128"/>
                <a:cs typeface="ＭＳ Ｐゴシック" pitchFamily="-105" charset="-128"/>
              </a:rPr>
              <a:t>if 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but </a:t>
            </a:r>
            <a:r>
              <a:rPr lang="en-US" sz="1800" i="1" dirty="0">
                <a:ea typeface="ＭＳ Ｐゴシック" pitchFamily="-105" charset="-128"/>
                <a:cs typeface="ＭＳ Ｐゴシック" pitchFamily="-105" charset="-128"/>
              </a:rPr>
              <a:t>when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change will happen in business.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Whatever the situation is now – good or bad – it will always pass. 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question for agricultural and land-based business owners/managers is: how will we respond to change?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Expect change.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Plan for it.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Embrace it.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Build a change culture.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</a:rPr>
              <a:t>In his book </a:t>
            </a:r>
            <a:r>
              <a:rPr lang="en-US" sz="1800" i="1" dirty="0">
                <a:ea typeface="ＭＳ Ｐゴシック" pitchFamily="-105" charset="-128"/>
              </a:rPr>
              <a:t>A Sense of Urgency</a:t>
            </a:r>
            <a:r>
              <a:rPr lang="en-US" sz="1800" dirty="0">
                <a:ea typeface="ＭＳ Ｐゴシック" pitchFamily="-105" charset="-128"/>
              </a:rPr>
              <a:t>, John Kotter said ‘… without that crucial element (urgency) all transformation efforts are doomed’.</a:t>
            </a: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 descr="A group of origami birds&#10;&#10;Description automatically generated">
            <a:extLst>
              <a:ext uri="{FF2B5EF4-FFF2-40B4-BE49-F238E27FC236}">
                <a16:creationId xmlns:a16="http://schemas.microsoft.com/office/drawing/2014/main" id="{B2CD2606-8B69-4B56-9C43-C91555B61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2708920"/>
            <a:ext cx="3840459" cy="2158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185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363272" cy="2736304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presentation, learners should be able to:</a:t>
            </a: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</a:pPr>
            <a:r>
              <a:rPr lang="en-US" dirty="0"/>
              <a:t>discuss the different principles of enterprise skills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</a:pPr>
            <a:r>
              <a:rPr lang="en-US" dirty="0"/>
              <a:t>consider how these principles are applied to develop business growth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</a:pPr>
            <a:r>
              <a:rPr lang="en-US" dirty="0"/>
              <a:t>discuss how sales opportunities are developed through growth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</a:pPr>
            <a:r>
              <a:rPr lang="en-US" dirty="0"/>
              <a:t>explain diversification as a business growth strategy.</a:t>
            </a:r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700808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Principles of enterprise skills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643192" cy="4248000"/>
          </a:xfrm>
        </p:spPr>
        <p:txBody>
          <a:bodyPr/>
          <a:lstStyle/>
          <a:p>
            <a:pPr>
              <a:spcAft>
                <a:spcPts val="0"/>
              </a:spcAft>
              <a:defRPr/>
            </a:pPr>
            <a:r>
              <a:rPr lang="en-US" dirty="0">
                <a:ea typeface="ＭＳ Ｐゴシック" pitchFamily="-105" charset="-128"/>
              </a:rPr>
              <a:t>Several key enterprise skills can be applied to support a strategy of business growth:</a:t>
            </a:r>
          </a:p>
          <a:p>
            <a:pPr lvl="3">
              <a:spcBef>
                <a:spcPts val="1700"/>
              </a:spcBef>
              <a:defRPr/>
            </a:pPr>
            <a:r>
              <a:rPr lang="en-US" sz="2000" dirty="0"/>
              <a:t>risk taking</a:t>
            </a:r>
          </a:p>
          <a:p>
            <a:pPr lvl="3">
              <a:defRPr/>
            </a:pPr>
            <a:r>
              <a:rPr lang="en-US" sz="2000" dirty="0"/>
              <a:t>innovation</a:t>
            </a:r>
          </a:p>
          <a:p>
            <a:pPr lvl="3">
              <a:defRPr/>
            </a:pPr>
            <a:r>
              <a:rPr lang="en-US" sz="2000" dirty="0"/>
              <a:t>resilience</a:t>
            </a:r>
          </a:p>
          <a:p>
            <a:pPr lvl="3">
              <a:defRPr/>
            </a:pPr>
            <a:r>
              <a:rPr lang="en-US" sz="2000" dirty="0"/>
              <a:t>problem solving</a:t>
            </a:r>
          </a:p>
          <a:p>
            <a:pPr lvl="3">
              <a:defRPr/>
            </a:pPr>
            <a:r>
              <a:rPr lang="en-US" sz="2000" dirty="0"/>
              <a:t>strategic development</a:t>
            </a:r>
          </a:p>
          <a:p>
            <a:pPr lvl="3">
              <a:defRPr/>
            </a:pPr>
            <a:r>
              <a:rPr lang="en-US" sz="2000" dirty="0"/>
              <a:t>market analysis</a:t>
            </a:r>
          </a:p>
          <a:p>
            <a:pPr lvl="3">
              <a:defRPr/>
            </a:pPr>
            <a:r>
              <a:rPr lang="en-US" sz="2000" dirty="0"/>
              <a:t>commercial awareness</a:t>
            </a:r>
          </a:p>
          <a:p>
            <a:pPr lvl="3">
              <a:defRPr/>
            </a:pPr>
            <a:r>
              <a:rPr lang="en-US" sz="2000" dirty="0"/>
              <a:t>decision making</a:t>
            </a:r>
          </a:p>
          <a:p>
            <a:pPr lvl="3">
              <a:defRPr/>
            </a:pPr>
            <a:r>
              <a:rPr lang="en-US" sz="2000" dirty="0" err="1"/>
              <a:t>prioritisation</a:t>
            </a:r>
            <a:r>
              <a:rPr lang="en-US" sz="2000" dirty="0"/>
              <a:t>.</a:t>
            </a:r>
          </a:p>
          <a:p>
            <a:pPr marL="0" lvl="3" indent="0">
              <a:buNone/>
              <a:defRPr/>
            </a:pPr>
            <a:endParaRPr lang="en-US" sz="1800" dirty="0"/>
          </a:p>
        </p:txBody>
      </p:sp>
      <p:pic>
        <p:nvPicPr>
          <p:cNvPr id="4" name="Picture 3" descr="A person jumping in the air&#10;&#10;Description automatically generated">
            <a:extLst>
              <a:ext uri="{FF2B5EF4-FFF2-40B4-BE49-F238E27FC236}">
                <a16:creationId xmlns:a16="http://schemas.microsoft.com/office/drawing/2014/main" id="{F7B78FEF-1DAE-AE4A-E7B8-5601A6587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2297262"/>
            <a:ext cx="2871000" cy="286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91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07288" cy="382588"/>
          </a:xfrm>
        </p:spPr>
        <p:txBody>
          <a:bodyPr/>
          <a:lstStyle/>
          <a:p>
            <a:r>
              <a:rPr lang="en-US" dirty="0"/>
              <a:t>Principles of enterprise skills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363272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800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8C5BE50-ABB0-4FFE-87A2-59150D1A8C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064334"/>
              </p:ext>
            </p:extLst>
          </p:nvPr>
        </p:nvGraphicFramePr>
        <p:xfrm>
          <a:off x="457200" y="1700808"/>
          <a:ext cx="8229600" cy="3840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544">
                  <a:extLst>
                    <a:ext uri="{9D8B030D-6E8A-4147-A177-3AD203B41FA5}">
                      <a16:colId xmlns:a16="http://schemas.microsoft.com/office/drawing/2014/main" val="358111464"/>
                    </a:ext>
                  </a:extLst>
                </a:gridCol>
                <a:gridCol w="6419056">
                  <a:extLst>
                    <a:ext uri="{9D8B030D-6E8A-4147-A177-3AD203B41FA5}">
                      <a16:colId xmlns:a16="http://schemas.microsoft.com/office/drawing/2014/main" val="2963091492"/>
                    </a:ext>
                  </a:extLst>
                </a:gridCol>
              </a:tblGrid>
              <a:tr h="457416"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Principle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Application to business growth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614987"/>
                  </a:ext>
                </a:extLst>
              </a:tr>
              <a:tr h="463764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Risk taking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Calculates risk vs rewards against uncertainties; safeguards to mitigate risk; leads to growth opportunities such as new markets; products/services; joint venture collaborations.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3919488"/>
                  </a:ext>
                </a:extLst>
              </a:tr>
              <a:tr h="463764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Innovation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Generate and implement new ideas, processes, products/services to provide competitive advantage and continuous improvement.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9622367"/>
                  </a:ext>
                </a:extLst>
              </a:tr>
              <a:tr h="46376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Resilience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Overcome challenges and setbacks; bounce back from adversity; navigate uncertainty; maintain momentum in growth.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0968761"/>
                  </a:ext>
                </a:extLst>
              </a:tr>
              <a:tr h="463764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Problem solving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Analyse root causes of issues; generate and implement creative solutions; optimise all areas of business operations.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2521265"/>
                  </a:ext>
                </a:extLst>
              </a:tr>
              <a:tr h="463764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Decision making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Assess available information; evaluate alternatives; select most appropriate course of action via: internal and external information sources; SWOT; PESTLE; market trends; competitive analysis.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601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5661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07288" cy="382588"/>
          </a:xfrm>
        </p:spPr>
        <p:txBody>
          <a:bodyPr/>
          <a:lstStyle/>
          <a:p>
            <a:r>
              <a:rPr lang="en-US" dirty="0"/>
              <a:t>Principles of enterprise skills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363272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800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8C5BE50-ABB0-4FFE-87A2-59150D1A8C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1653480"/>
              </p:ext>
            </p:extLst>
          </p:nvPr>
        </p:nvGraphicFramePr>
        <p:xfrm>
          <a:off x="457200" y="1700808"/>
          <a:ext cx="8229600" cy="3505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544">
                  <a:extLst>
                    <a:ext uri="{9D8B030D-6E8A-4147-A177-3AD203B41FA5}">
                      <a16:colId xmlns:a16="http://schemas.microsoft.com/office/drawing/2014/main" val="358111464"/>
                    </a:ext>
                  </a:extLst>
                </a:gridCol>
                <a:gridCol w="6419056">
                  <a:extLst>
                    <a:ext uri="{9D8B030D-6E8A-4147-A177-3AD203B41FA5}">
                      <a16:colId xmlns:a16="http://schemas.microsoft.com/office/drawing/2014/main" val="2963091492"/>
                    </a:ext>
                  </a:extLst>
                </a:gridCol>
              </a:tblGrid>
              <a:tr h="457416"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Principle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Application to business growth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614987"/>
                  </a:ext>
                </a:extLst>
              </a:tr>
              <a:tr h="463764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Strategic development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Analyse</a:t>
                      </a: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 internal and external environments of a business to decide what resources and actions are needed for the business to be competitive; formulate a strategic plan for the business.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3919488"/>
                  </a:ext>
                </a:extLst>
              </a:tr>
              <a:tr h="463764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Market analysis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Analyse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the business’s target market and competitors; use data gathered to decide priorities for the business, helping it to grow its share in the market.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9622367"/>
                  </a:ext>
                </a:extLst>
              </a:tr>
              <a:tr h="46376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Commercial awareness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Develop understanding of: how a business achieves success; the industry in which it operates; what factors and trends can affect a business’s performance.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0968761"/>
                  </a:ext>
                </a:extLst>
              </a:tr>
              <a:tr h="463764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Prioritisation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Make effective decisions about business priorities with an eye on both short- and long-term goals.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2521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5563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Business growth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spcAft>
                <a:spcPts val="0"/>
              </a:spcAft>
              <a:defRPr/>
            </a:pPr>
            <a:r>
              <a:rPr lang="en-US" sz="1800" dirty="0">
                <a:ea typeface="ＭＳ Ｐゴシック" pitchFamily="-105" charset="-128"/>
              </a:rPr>
              <a:t>Definition: business growth is the continuous effort of making the business bigger to increase its success and profits.</a:t>
            </a:r>
          </a:p>
          <a:p>
            <a:pPr>
              <a:spcBef>
                <a:spcPts val="1700"/>
              </a:spcBef>
              <a:spcAft>
                <a:spcPts val="0"/>
              </a:spcAft>
              <a:defRPr/>
            </a:pPr>
            <a:r>
              <a:rPr lang="en-US" sz="1800" dirty="0">
                <a:ea typeface="ＭＳ Ｐゴシック" pitchFamily="-105" charset="-128"/>
              </a:rPr>
              <a:t>Business growth can be an increase in one or more of:</a:t>
            </a:r>
            <a:endParaRPr lang="en-US" sz="1800" dirty="0"/>
          </a:p>
          <a:p>
            <a:pPr lvl="3">
              <a:defRPr/>
            </a:pPr>
            <a:r>
              <a:rPr lang="en-US" sz="1800" dirty="0"/>
              <a:t>profitability</a:t>
            </a:r>
          </a:p>
          <a:p>
            <a:pPr lvl="3">
              <a:defRPr/>
            </a:pPr>
            <a:r>
              <a:rPr lang="en-US" sz="1800" dirty="0"/>
              <a:t>market share</a:t>
            </a:r>
          </a:p>
          <a:p>
            <a:pPr lvl="3">
              <a:defRPr/>
            </a:pPr>
            <a:r>
              <a:rPr lang="en-US" sz="1800" dirty="0"/>
              <a:t>company size</a:t>
            </a:r>
          </a:p>
          <a:p>
            <a:pPr lvl="3">
              <a:defRPr/>
            </a:pPr>
            <a:r>
              <a:rPr lang="en-US" sz="1800" dirty="0"/>
              <a:t>sales revenues</a:t>
            </a:r>
          </a:p>
          <a:p>
            <a:pPr lvl="3">
              <a:defRPr/>
            </a:pPr>
            <a:r>
              <a:rPr lang="en-US" sz="1800" dirty="0"/>
              <a:t>entering new markets</a:t>
            </a:r>
          </a:p>
          <a:p>
            <a:pPr lvl="3">
              <a:defRPr/>
            </a:pPr>
            <a:r>
              <a:rPr lang="en-US" sz="1800" dirty="0"/>
              <a:t>creating new products/services.</a:t>
            </a:r>
          </a:p>
          <a:p>
            <a:pPr marL="0" lvl="3" indent="0">
              <a:spcBef>
                <a:spcPts val="1700"/>
              </a:spcBef>
              <a:buNone/>
              <a:defRPr/>
            </a:pPr>
            <a:r>
              <a:rPr lang="en-US" sz="1800" dirty="0"/>
              <a:t>A business that is not growing is said to be dying. </a:t>
            </a:r>
          </a:p>
        </p:txBody>
      </p:sp>
      <p:pic>
        <p:nvPicPr>
          <p:cNvPr id="4" name="Picture 3" descr="A tree growing on coins&#10;&#10;Description automatically generated">
            <a:extLst>
              <a:ext uri="{FF2B5EF4-FFF2-40B4-BE49-F238E27FC236}">
                <a16:creationId xmlns:a16="http://schemas.microsoft.com/office/drawing/2014/main" id="{9F3A486A-8333-CFE8-40B5-4E3F1D03C8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2759364"/>
            <a:ext cx="3168352" cy="2116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746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Business growth strategies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194920" cy="4248000"/>
          </a:xfrm>
        </p:spPr>
        <p:txBody>
          <a:bodyPr/>
          <a:lstStyle/>
          <a:p>
            <a:pPr>
              <a:spcBef>
                <a:spcPts val="2200"/>
              </a:spcBef>
              <a:spcAft>
                <a:spcPts val="1200"/>
              </a:spcAft>
              <a:defRPr/>
            </a:pPr>
            <a:r>
              <a:rPr lang="en-US" dirty="0">
                <a:ea typeface="ＭＳ Ｐゴシック" pitchFamily="-105" charset="-128"/>
              </a:rPr>
              <a:t>Ansoff’s matrix identifies four main business growth strategies:</a:t>
            </a:r>
            <a:endParaRPr lang="en-US" sz="1800" b="1" dirty="0">
              <a:ea typeface="ＭＳ Ｐゴシック" pitchFamily="-105" charset="-128"/>
            </a:endParaRPr>
          </a:p>
          <a:p>
            <a:pPr lvl="3">
              <a:spcBef>
                <a:spcPts val="1100"/>
              </a:spcBef>
              <a:spcAft>
                <a:spcPts val="1100"/>
              </a:spcAft>
              <a:defRPr/>
            </a:pPr>
            <a:r>
              <a:rPr lang="en-US" sz="2000" dirty="0"/>
              <a:t>product and service development</a:t>
            </a:r>
          </a:p>
          <a:p>
            <a:pPr lvl="3">
              <a:spcBef>
                <a:spcPts val="1100"/>
              </a:spcBef>
              <a:spcAft>
                <a:spcPts val="1100"/>
              </a:spcAft>
              <a:defRPr/>
            </a:pPr>
            <a:r>
              <a:rPr lang="en-US" sz="2000" dirty="0"/>
              <a:t>market development</a:t>
            </a:r>
          </a:p>
          <a:p>
            <a:pPr lvl="3">
              <a:spcBef>
                <a:spcPts val="1100"/>
              </a:spcBef>
              <a:spcAft>
                <a:spcPts val="1100"/>
              </a:spcAft>
              <a:defRPr/>
            </a:pPr>
            <a:r>
              <a:rPr lang="en-US" sz="2000" dirty="0"/>
              <a:t>market penetration</a:t>
            </a:r>
          </a:p>
          <a:p>
            <a:pPr lvl="3">
              <a:spcBef>
                <a:spcPts val="1100"/>
              </a:spcBef>
              <a:spcAft>
                <a:spcPts val="1100"/>
              </a:spcAft>
              <a:defRPr/>
            </a:pPr>
            <a:r>
              <a:rPr lang="en-US" sz="2000" dirty="0"/>
              <a:t>diversification.</a:t>
            </a:r>
            <a:endParaRPr lang="en-US" sz="1800" dirty="0"/>
          </a:p>
          <a:p>
            <a:pPr marL="0" lvl="3" indent="0">
              <a:spcBef>
                <a:spcPts val="1700"/>
              </a:spcBef>
              <a:buNone/>
              <a:defRPr/>
            </a:pPr>
            <a:r>
              <a:rPr lang="en-US" sz="2000" dirty="0"/>
              <a:t>Larger businesses that are serious about growth are likely to develop more than one growth strategy.</a:t>
            </a:r>
          </a:p>
        </p:txBody>
      </p:sp>
      <p:pic>
        <p:nvPicPr>
          <p:cNvPr id="4" name="Picture 3" descr="A hand placing blocks on a step up&#10;&#10;Description automatically generated">
            <a:extLst>
              <a:ext uri="{FF2B5EF4-FFF2-40B4-BE49-F238E27FC236}">
                <a16:creationId xmlns:a16="http://schemas.microsoft.com/office/drawing/2014/main" id="{CEE1A03E-4E80-65E8-6C59-5587DA5B24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5495" y="2132856"/>
            <a:ext cx="3401305" cy="227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634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Growth strategies – product and service development 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229600" cy="4248000"/>
          </a:xfrm>
        </p:spPr>
        <p:txBody>
          <a:bodyPr/>
          <a:lstStyle/>
          <a:p>
            <a:pPr>
              <a:spcAft>
                <a:spcPts val="1200"/>
              </a:spcAft>
              <a:defRPr/>
            </a:pPr>
            <a:r>
              <a:rPr lang="en-US" dirty="0">
                <a:ea typeface="ＭＳ Ｐゴシック" pitchFamily="-105" charset="-128"/>
              </a:rPr>
              <a:t>Focuses on creating new or improving existing products or services to sell to existing customers or target audiences. </a:t>
            </a:r>
            <a:endParaRPr lang="en-US" sz="1800" b="1" dirty="0">
              <a:ea typeface="ＭＳ Ｐゴシック" pitchFamily="-105" charset="-128"/>
            </a:endParaRPr>
          </a:p>
          <a:p>
            <a:pPr>
              <a:spcBef>
                <a:spcPts val="1200"/>
              </a:spcBef>
              <a:spcAft>
                <a:spcPts val="0"/>
              </a:spcAft>
              <a:defRPr/>
            </a:pPr>
            <a:r>
              <a:rPr lang="en-US" b="1" dirty="0">
                <a:ea typeface="ＭＳ Ｐゴシック" pitchFamily="-105" charset="-128"/>
              </a:rPr>
              <a:t>Reasons for strategy:</a:t>
            </a:r>
            <a:endParaRPr lang="en-US" dirty="0"/>
          </a:p>
          <a:p>
            <a:pPr lvl="3">
              <a:spcBef>
                <a:spcPts val="1200"/>
              </a:spcBef>
              <a:defRPr/>
            </a:pPr>
            <a:r>
              <a:rPr lang="en-US" sz="2000" dirty="0"/>
              <a:t>changing needs and preferences</a:t>
            </a:r>
          </a:p>
          <a:p>
            <a:pPr lvl="3">
              <a:spcBef>
                <a:spcPts val="1200"/>
              </a:spcBef>
              <a:defRPr/>
            </a:pPr>
            <a:r>
              <a:rPr lang="en-US" sz="2000" dirty="0"/>
              <a:t>technological advances</a:t>
            </a:r>
          </a:p>
          <a:p>
            <a:pPr lvl="3">
              <a:spcBef>
                <a:spcPts val="1200"/>
              </a:spcBef>
              <a:defRPr/>
            </a:pPr>
            <a:r>
              <a:rPr lang="en-US" sz="2000" dirty="0"/>
              <a:t>new features</a:t>
            </a:r>
          </a:p>
          <a:p>
            <a:pPr lvl="3">
              <a:spcBef>
                <a:spcPts val="1200"/>
              </a:spcBef>
              <a:defRPr/>
            </a:pPr>
            <a:r>
              <a:rPr lang="en-US" sz="2000" dirty="0"/>
              <a:t>new uses for existing products/services.</a:t>
            </a:r>
          </a:p>
          <a:p>
            <a:pPr marL="0" lvl="3" indent="0">
              <a:spcBef>
                <a:spcPts val="2300"/>
              </a:spcBef>
              <a:buNone/>
              <a:defRPr/>
            </a:pPr>
            <a:r>
              <a:rPr lang="en-US" sz="1800" dirty="0"/>
              <a:t>Example: Apple continually release new and improved versions of products with more features and different designs</a:t>
            </a:r>
            <a:r>
              <a:rPr lang="en-US" sz="1800" dirty="0">
                <a:ea typeface="ＭＳ Ｐゴシック" pitchFamily="-105" charset="-128"/>
              </a:rPr>
              <a:t>.</a:t>
            </a:r>
            <a:endParaRPr lang="en-US" sz="1800" dirty="0"/>
          </a:p>
        </p:txBody>
      </p:sp>
      <p:pic>
        <p:nvPicPr>
          <p:cNvPr id="4" name="Picture 3" descr="A close-up of a blackboard with writing&#10;&#10;Description automatically generated">
            <a:extLst>
              <a:ext uri="{FF2B5EF4-FFF2-40B4-BE49-F238E27FC236}">
                <a16:creationId xmlns:a16="http://schemas.microsoft.com/office/drawing/2014/main" id="{6BBB05F8-0FE4-4CC5-90D3-B2C6BBF25B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4557" y="2492896"/>
            <a:ext cx="2746900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160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Growth strategies – market development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spcAft>
                <a:spcPts val="1200"/>
              </a:spcAft>
              <a:defRPr/>
            </a:pPr>
            <a:r>
              <a:rPr lang="en-US" dirty="0">
                <a:ea typeface="ＭＳ Ｐゴシック" pitchFamily="-105" charset="-128"/>
              </a:rPr>
              <a:t>Expands the existing customers base by targeting audiences or entering new markets usually because existing markets are saturated. </a:t>
            </a:r>
            <a:endParaRPr lang="en-US" sz="1800" b="1" dirty="0">
              <a:ea typeface="ＭＳ Ｐゴシック" pitchFamily="-105" charset="-128"/>
            </a:endParaRPr>
          </a:p>
          <a:p>
            <a:pPr>
              <a:spcBef>
                <a:spcPts val="1200"/>
              </a:spcBef>
              <a:spcAft>
                <a:spcPts val="600"/>
              </a:spcAft>
              <a:defRPr/>
            </a:pPr>
            <a:r>
              <a:rPr lang="en-US" b="1" dirty="0">
                <a:ea typeface="ＭＳ Ｐゴシック" pitchFamily="-105" charset="-128"/>
              </a:rPr>
              <a:t>Reasons for strategy:</a:t>
            </a:r>
            <a:endParaRPr lang="en-US" dirty="0"/>
          </a:p>
          <a:p>
            <a:pPr lvl="3">
              <a:spcBef>
                <a:spcPts val="1200"/>
              </a:spcBef>
              <a:spcAft>
                <a:spcPts val="600"/>
              </a:spcAft>
              <a:defRPr/>
            </a:pPr>
            <a:r>
              <a:rPr lang="en-US" sz="2000" dirty="0"/>
              <a:t>move to new geographical areas</a:t>
            </a:r>
          </a:p>
          <a:p>
            <a:pPr lvl="3">
              <a:spcBef>
                <a:spcPts val="1200"/>
              </a:spcBef>
              <a:spcAft>
                <a:spcPts val="600"/>
              </a:spcAft>
              <a:defRPr/>
            </a:pPr>
            <a:r>
              <a:rPr lang="en-US" sz="2000" dirty="0"/>
              <a:t>target different customer segments</a:t>
            </a:r>
          </a:p>
          <a:p>
            <a:pPr lvl="3">
              <a:spcBef>
                <a:spcPts val="1200"/>
              </a:spcBef>
              <a:spcAft>
                <a:spcPts val="600"/>
              </a:spcAft>
              <a:defRPr/>
            </a:pPr>
            <a:r>
              <a:rPr lang="en-US" sz="2000" dirty="0"/>
              <a:t>enter new markets with existing products.</a:t>
            </a:r>
            <a:endParaRPr lang="en-US" sz="1800" dirty="0"/>
          </a:p>
          <a:p>
            <a:pPr marL="0" lvl="3" indent="0">
              <a:spcBef>
                <a:spcPts val="2300"/>
              </a:spcBef>
              <a:buNone/>
              <a:defRPr/>
            </a:pPr>
            <a:r>
              <a:rPr lang="en-US" sz="1800" dirty="0"/>
              <a:t>Example: </a:t>
            </a:r>
            <a:r>
              <a:rPr lang="en-US" sz="1800" dirty="0" err="1"/>
              <a:t>AirBnB</a:t>
            </a:r>
            <a:r>
              <a:rPr lang="en-US" sz="1800" dirty="0"/>
              <a:t> started by offering spare rooms in different cities, but now offer experiences, tours and activities. This benefits many land-based businesses by offering glamping, farm-based activity holidays that are easily accessed by international clients.</a:t>
            </a:r>
          </a:p>
        </p:txBody>
      </p:sp>
    </p:spTree>
    <p:extLst>
      <p:ext uri="{BB962C8B-B14F-4D97-AF65-F5344CB8AC3E}">
        <p14:creationId xmlns:p14="http://schemas.microsoft.com/office/powerpoint/2010/main" val="12615544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11" ma:contentTypeDescription="Create a new document." ma:contentTypeScope="" ma:versionID="e4ef6b96c9dabef1982affbd20a5f7ff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d243bc6dae530fedd49c839dbc841408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2e4cfa2d-b918-43c9-8dc5-7fa029d6cca6}" ma:internalName="TaxCatchAll" ma:showField="CatchAllData" ma:web="dc27f8d2-3406-4c8c-bba2-d1bd495ca71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aa5bd41-8bfc-4bb4-b44b-3ff9857b89ca">
      <Terms xmlns="http://schemas.microsoft.com/office/infopath/2007/PartnerControls"/>
    </lcf76f155ced4ddcb4097134ff3c332f>
    <TaxCatchAll xmlns="dc27f8d2-3406-4c8c-bba2-d1bd495ca71b" xsi:nil="true"/>
  </documentManagement>
</p:properties>
</file>

<file path=customXml/itemProps1.xml><?xml version="1.0" encoding="utf-8"?>
<ds:datastoreItem xmlns:ds="http://schemas.openxmlformats.org/officeDocument/2006/customXml" ds:itemID="{CB13C27C-E678-43F0-BEF9-01A738A9E13C}"/>
</file>

<file path=customXml/itemProps2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C833BF2-9BFB-4A68-8BD8-AD0B9BF3D994}">
  <ds:schemaRefs>
    <ds:schemaRef ds:uri="http://schemas.microsoft.com/office/2006/documentManagement/types"/>
    <ds:schemaRef ds:uri="http://purl.org/dc/dcmitype/"/>
    <ds:schemaRef ds:uri="http://www.w3.org/XML/1998/namespace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dc27f8d2-3406-4c8c-bba2-d1bd495ca71b"/>
    <ds:schemaRef ds:uri="9aa5bd41-8bfc-4bb4-b44b-3ff9857b89c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1611</Words>
  <Application>Microsoft Office PowerPoint</Application>
  <PresentationFormat>On-screen Show (4:3)</PresentationFormat>
  <Paragraphs>240</Paragraphs>
  <Slides>20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ＭＳ Ｐゴシック</vt:lpstr>
      <vt:lpstr>Arial</vt:lpstr>
      <vt:lpstr>Lucida Grande</vt:lpstr>
      <vt:lpstr>Times New Roman</vt:lpstr>
      <vt:lpstr>Default Design</vt:lpstr>
      <vt:lpstr>5.2 The principles of enterprise skills  PowerPoint 6: Enterprise principles applied to business growth and change</vt:lpstr>
      <vt:lpstr>Objectives</vt:lpstr>
      <vt:lpstr>Principles of enterprise skills</vt:lpstr>
      <vt:lpstr>Principles of enterprise skills</vt:lpstr>
      <vt:lpstr>Principles of enterprise skills</vt:lpstr>
      <vt:lpstr>Business growth</vt:lpstr>
      <vt:lpstr>Business growth strategies</vt:lpstr>
      <vt:lpstr>Growth strategies – product and service development </vt:lpstr>
      <vt:lpstr>Growth strategies – market development</vt:lpstr>
      <vt:lpstr>Business growth strategies – market penetration</vt:lpstr>
      <vt:lpstr>Business growth strategies – diversification</vt:lpstr>
      <vt:lpstr>Product diversification – horizontal</vt:lpstr>
      <vt:lpstr>Product diversification – vertical</vt:lpstr>
      <vt:lpstr>Types of business growth</vt:lpstr>
      <vt:lpstr>Vertical integration example – dairy farmer</vt:lpstr>
      <vt:lpstr>What does change mean to businesses?</vt:lpstr>
      <vt:lpstr>Why is change important to a business?</vt:lpstr>
      <vt:lpstr>Impacts of not responding to need for change</vt:lpstr>
      <vt:lpstr>Change happens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Prodger</cp:lastModifiedBy>
  <cp:revision>335</cp:revision>
  <dcterms:created xsi:type="dcterms:W3CDTF">2013-05-28T00:38:54Z</dcterms:created>
  <dcterms:modified xsi:type="dcterms:W3CDTF">2024-01-15T10:35:12Z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