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1"/>
  </p:notesMasterIdLst>
  <p:handoutMasterIdLst>
    <p:handoutMasterId r:id="rId22"/>
  </p:handoutMasterIdLst>
  <p:sldIdLst>
    <p:sldId id="256" r:id="rId5"/>
    <p:sldId id="331" r:id="rId6"/>
    <p:sldId id="379" r:id="rId7"/>
    <p:sldId id="549" r:id="rId8"/>
    <p:sldId id="522" r:id="rId9"/>
    <p:sldId id="550" r:id="rId10"/>
    <p:sldId id="523" r:id="rId11"/>
    <p:sldId id="551" r:id="rId12"/>
    <p:sldId id="553" r:id="rId13"/>
    <p:sldId id="524" r:id="rId14"/>
    <p:sldId id="555" r:id="rId15"/>
    <p:sldId id="368" r:id="rId16"/>
    <p:sldId id="556" r:id="rId17"/>
    <p:sldId id="552" r:id="rId18"/>
    <p:sldId id="543" r:id="rId19"/>
    <p:sldId id="267" r:id="rId20"/>
  </p:sldIdLst>
  <p:sldSz cx="9144000" cy="6858000" type="screen4x3"/>
  <p:notesSz cx="6858000" cy="9144000"/>
  <p:custDataLst>
    <p:tags r:id="rId23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EDF6F03-AE56-1A7E-17B1-CF0A5D7FA4AF}" name="Lesley Renwick" initials="LR" userId="S::lesley@uberellabiz.onmicrosoft.com::79ca8bcb-5f04-42b1-9a96-e938b59472a1" providerId="AD"/>
  <p188:author id="{FEC1F424-339D-40A3-C624-44BD335D361E}" name="Lesley Renwick" initials="LR" userId="1a46d786695b71de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109259A-5E38-4F65-900F-D7D5794654C8}" v="16" dt="2023-09-07T12:11:38.5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03" autoAdjust="0"/>
    <p:restoredTop sz="86397"/>
  </p:normalViewPr>
  <p:slideViewPr>
    <p:cSldViewPr showGuides="1">
      <p:cViewPr varScale="1">
        <p:scale>
          <a:sx n="71" d="100"/>
          <a:sy n="71" d="100"/>
        </p:scale>
        <p:origin x="2035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320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gs" Target="tags/tag1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idan Gill" userId="4c4c45df-46bd-4f72-99d7-b75b1ee2b5e7" providerId="ADAL" clId="{D3E8C585-7BF8-B940-B760-64E34A60E5B2}"/>
    <pc:docChg chg="undo redo custSel modSld modMainMaster">
      <pc:chgData name="Aidan Gill" userId="4c4c45df-46bd-4f72-99d7-b75b1ee2b5e7" providerId="ADAL" clId="{D3E8C585-7BF8-B940-B760-64E34A60E5B2}" dt="2023-08-31T12:09:17.167" v="1025" actId="20577"/>
      <pc:docMkLst>
        <pc:docMk/>
      </pc:docMkLst>
      <pc:sldChg chg="modSp mod">
        <pc:chgData name="Aidan Gill" userId="4c4c45df-46bd-4f72-99d7-b75b1ee2b5e7" providerId="ADAL" clId="{D3E8C585-7BF8-B940-B760-64E34A60E5B2}" dt="2023-08-29T15:34:58.845" v="3" actId="20577"/>
        <pc:sldMkLst>
          <pc:docMk/>
          <pc:sldMk cId="0" sldId="256"/>
        </pc:sldMkLst>
        <pc:spChg chg="mod">
          <ac:chgData name="Aidan Gill" userId="4c4c45df-46bd-4f72-99d7-b75b1ee2b5e7" providerId="ADAL" clId="{D3E8C585-7BF8-B940-B760-64E34A60E5B2}" dt="2023-08-29T15:34:58.845" v="3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Sp mod">
        <pc:chgData name="Aidan Gill" userId="4c4c45df-46bd-4f72-99d7-b75b1ee2b5e7" providerId="ADAL" clId="{D3E8C585-7BF8-B940-B760-64E34A60E5B2}" dt="2023-08-30T10:18:37.297" v="1024" actId="1076"/>
        <pc:sldMkLst>
          <pc:docMk/>
          <pc:sldMk cId="0" sldId="267"/>
        </pc:sldMkLst>
        <pc:spChg chg="mod">
          <ac:chgData name="Aidan Gill" userId="4c4c45df-46bd-4f72-99d7-b75b1ee2b5e7" providerId="ADAL" clId="{D3E8C585-7BF8-B940-B760-64E34A60E5B2}" dt="2023-08-30T10:18:37.297" v="1024" actId="1076"/>
          <ac:spMkLst>
            <pc:docMk/>
            <pc:sldMk cId="0" sldId="267"/>
            <ac:spMk id="18434" creationId="{00000000-0000-0000-0000-000000000000}"/>
          </ac:spMkLst>
        </pc:spChg>
      </pc:sldChg>
      <pc:sldChg chg="modSp mod">
        <pc:chgData name="Aidan Gill" userId="4c4c45df-46bd-4f72-99d7-b75b1ee2b5e7" providerId="ADAL" clId="{D3E8C585-7BF8-B940-B760-64E34A60E5B2}" dt="2023-08-29T15:35:56.778" v="40" actId="20577"/>
        <pc:sldMkLst>
          <pc:docMk/>
          <pc:sldMk cId="0" sldId="331"/>
        </pc:sldMkLst>
        <pc:spChg chg="mod">
          <ac:chgData name="Aidan Gill" userId="4c4c45df-46bd-4f72-99d7-b75b1ee2b5e7" providerId="ADAL" clId="{D3E8C585-7BF8-B940-B760-64E34A60E5B2}" dt="2023-08-29T15:35:10.217" v="13" actId="20577"/>
          <ac:spMkLst>
            <pc:docMk/>
            <pc:sldMk cId="0" sldId="331"/>
            <ac:spMk id="2" creationId="{00000000-0000-0000-0000-000000000000}"/>
          </ac:spMkLst>
        </pc:spChg>
        <pc:spChg chg="mod">
          <ac:chgData name="Aidan Gill" userId="4c4c45df-46bd-4f72-99d7-b75b1ee2b5e7" providerId="ADAL" clId="{D3E8C585-7BF8-B940-B760-64E34A60E5B2}" dt="2023-08-29T15:35:56.778" v="40" actId="20577"/>
          <ac:spMkLst>
            <pc:docMk/>
            <pc:sldMk cId="0" sldId="331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D3E8C585-7BF8-B940-B760-64E34A60E5B2}" dt="2023-08-30T10:03:55.980" v="915" actId="1076"/>
        <pc:sldMkLst>
          <pc:docMk/>
          <pc:sldMk cId="3408070394" sldId="368"/>
        </pc:sldMkLst>
        <pc:spChg chg="mod">
          <ac:chgData name="Aidan Gill" userId="4c4c45df-46bd-4f72-99d7-b75b1ee2b5e7" providerId="ADAL" clId="{D3E8C585-7BF8-B940-B760-64E34A60E5B2}" dt="2023-08-29T16:20:15.738" v="861" actId="20577"/>
          <ac:spMkLst>
            <pc:docMk/>
            <pc:sldMk cId="3408070394" sldId="368"/>
            <ac:spMk id="2" creationId="{00000000-0000-0000-0000-000000000000}"/>
          </ac:spMkLst>
        </pc:spChg>
        <pc:spChg chg="mod">
          <ac:chgData name="Aidan Gill" userId="4c4c45df-46bd-4f72-99d7-b75b1ee2b5e7" providerId="ADAL" clId="{D3E8C585-7BF8-B940-B760-64E34A60E5B2}" dt="2023-08-30T10:03:40.144" v="914" actId="20577"/>
          <ac:spMkLst>
            <pc:docMk/>
            <pc:sldMk cId="3408070394" sldId="368"/>
            <ac:spMk id="3" creationId="{00000000-0000-0000-0000-000000000000}"/>
          </ac:spMkLst>
        </pc:spChg>
        <pc:picChg chg="mod">
          <ac:chgData name="Aidan Gill" userId="4c4c45df-46bd-4f72-99d7-b75b1ee2b5e7" providerId="ADAL" clId="{D3E8C585-7BF8-B940-B760-64E34A60E5B2}" dt="2023-08-30T10:03:55.980" v="915" actId="1076"/>
          <ac:picMkLst>
            <pc:docMk/>
            <pc:sldMk cId="3408070394" sldId="368"/>
            <ac:picMk id="4" creationId="{17708ED0-0E66-6308-52FD-594350FCCC4F}"/>
          </ac:picMkLst>
        </pc:picChg>
      </pc:sldChg>
      <pc:sldChg chg="modSp mod">
        <pc:chgData name="Aidan Gill" userId="4c4c45df-46bd-4f72-99d7-b75b1ee2b5e7" providerId="ADAL" clId="{D3E8C585-7BF8-B940-B760-64E34A60E5B2}" dt="2023-08-29T15:44:35.226" v="141" actId="20577"/>
        <pc:sldMkLst>
          <pc:docMk/>
          <pc:sldMk cId="3299976292" sldId="379"/>
        </pc:sldMkLst>
        <pc:spChg chg="mod">
          <ac:chgData name="Aidan Gill" userId="4c4c45df-46bd-4f72-99d7-b75b1ee2b5e7" providerId="ADAL" clId="{D3E8C585-7BF8-B940-B760-64E34A60E5B2}" dt="2023-08-29T15:36:10.937" v="42" actId="20577"/>
          <ac:spMkLst>
            <pc:docMk/>
            <pc:sldMk cId="3299976292" sldId="379"/>
            <ac:spMk id="3074" creationId="{00000000-0000-0000-0000-000000000000}"/>
          </ac:spMkLst>
        </pc:spChg>
        <pc:spChg chg="mod">
          <ac:chgData name="Aidan Gill" userId="4c4c45df-46bd-4f72-99d7-b75b1ee2b5e7" providerId="ADAL" clId="{D3E8C585-7BF8-B940-B760-64E34A60E5B2}" dt="2023-08-29T15:44:35.226" v="141" actId="20577"/>
          <ac:spMkLst>
            <pc:docMk/>
            <pc:sldMk cId="3299976292" sldId="379"/>
            <ac:spMk id="3075" creationId="{00000000-0000-0000-0000-000000000000}"/>
          </ac:spMkLst>
        </pc:spChg>
        <pc:picChg chg="mod">
          <ac:chgData name="Aidan Gill" userId="4c4c45df-46bd-4f72-99d7-b75b1ee2b5e7" providerId="ADAL" clId="{D3E8C585-7BF8-B940-B760-64E34A60E5B2}" dt="2023-08-29T15:43:48.667" v="103" actId="1076"/>
          <ac:picMkLst>
            <pc:docMk/>
            <pc:sldMk cId="3299976292" sldId="379"/>
            <ac:picMk id="4" creationId="{CF1357EA-5814-BCA2-964D-0C706232FA05}"/>
          </ac:picMkLst>
        </pc:picChg>
      </pc:sldChg>
      <pc:sldChg chg="modSp mod">
        <pc:chgData name="Aidan Gill" userId="4c4c45df-46bd-4f72-99d7-b75b1ee2b5e7" providerId="ADAL" clId="{D3E8C585-7BF8-B940-B760-64E34A60E5B2}" dt="2023-08-31T12:09:17.167" v="1025" actId="20577"/>
        <pc:sldMkLst>
          <pc:docMk/>
          <pc:sldMk cId="1176003874" sldId="522"/>
        </pc:sldMkLst>
        <pc:spChg chg="mod">
          <ac:chgData name="Aidan Gill" userId="4c4c45df-46bd-4f72-99d7-b75b1ee2b5e7" providerId="ADAL" clId="{D3E8C585-7BF8-B940-B760-64E34A60E5B2}" dt="2023-08-29T15:47:29.347" v="188" actId="20577"/>
          <ac:spMkLst>
            <pc:docMk/>
            <pc:sldMk cId="1176003874" sldId="522"/>
            <ac:spMk id="3074" creationId="{00000000-0000-0000-0000-000000000000}"/>
          </ac:spMkLst>
        </pc:spChg>
        <pc:spChg chg="mod">
          <ac:chgData name="Aidan Gill" userId="4c4c45df-46bd-4f72-99d7-b75b1ee2b5e7" providerId="ADAL" clId="{D3E8C585-7BF8-B940-B760-64E34A60E5B2}" dt="2023-08-31T12:09:17.167" v="1025" actId="20577"/>
          <ac:spMkLst>
            <pc:docMk/>
            <pc:sldMk cId="1176003874" sldId="522"/>
            <ac:spMk id="3075" creationId="{00000000-0000-0000-0000-000000000000}"/>
          </ac:spMkLst>
        </pc:spChg>
        <pc:picChg chg="mod">
          <ac:chgData name="Aidan Gill" userId="4c4c45df-46bd-4f72-99d7-b75b1ee2b5e7" providerId="ADAL" clId="{D3E8C585-7BF8-B940-B760-64E34A60E5B2}" dt="2023-08-29T15:48:55.707" v="227" actId="14100"/>
          <ac:picMkLst>
            <pc:docMk/>
            <pc:sldMk cId="1176003874" sldId="522"/>
            <ac:picMk id="4" creationId="{8B44CC76-63FC-921B-0DCB-86C6B1291C4B}"/>
          </ac:picMkLst>
        </pc:picChg>
      </pc:sldChg>
      <pc:sldChg chg="modSp mod">
        <pc:chgData name="Aidan Gill" userId="4c4c45df-46bd-4f72-99d7-b75b1ee2b5e7" providerId="ADAL" clId="{D3E8C585-7BF8-B940-B760-64E34A60E5B2}" dt="2023-08-29T15:57:55.644" v="366" actId="14100"/>
        <pc:sldMkLst>
          <pc:docMk/>
          <pc:sldMk cId="175764745" sldId="523"/>
        </pc:sldMkLst>
        <pc:spChg chg="mod">
          <ac:chgData name="Aidan Gill" userId="4c4c45df-46bd-4f72-99d7-b75b1ee2b5e7" providerId="ADAL" clId="{D3E8C585-7BF8-B940-B760-64E34A60E5B2}" dt="2023-08-29T15:54:54.131" v="305" actId="20577"/>
          <ac:spMkLst>
            <pc:docMk/>
            <pc:sldMk cId="175764745" sldId="523"/>
            <ac:spMk id="3074" creationId="{00000000-0000-0000-0000-000000000000}"/>
          </ac:spMkLst>
        </pc:spChg>
        <pc:spChg chg="mod">
          <ac:chgData name="Aidan Gill" userId="4c4c45df-46bd-4f72-99d7-b75b1ee2b5e7" providerId="ADAL" clId="{D3E8C585-7BF8-B940-B760-64E34A60E5B2}" dt="2023-08-29T15:57:42.593" v="364" actId="14100"/>
          <ac:spMkLst>
            <pc:docMk/>
            <pc:sldMk cId="175764745" sldId="523"/>
            <ac:spMk id="3075" creationId="{00000000-0000-0000-0000-000000000000}"/>
          </ac:spMkLst>
        </pc:spChg>
        <pc:picChg chg="mod">
          <ac:chgData name="Aidan Gill" userId="4c4c45df-46bd-4f72-99d7-b75b1ee2b5e7" providerId="ADAL" clId="{D3E8C585-7BF8-B940-B760-64E34A60E5B2}" dt="2023-08-29T15:57:55.644" v="366" actId="14100"/>
          <ac:picMkLst>
            <pc:docMk/>
            <pc:sldMk cId="175764745" sldId="523"/>
            <ac:picMk id="3" creationId="{CEF5FF64-F3DB-BA94-5FA3-5154B868DF51}"/>
          </ac:picMkLst>
        </pc:picChg>
      </pc:sldChg>
      <pc:sldChg chg="modSp mod">
        <pc:chgData name="Aidan Gill" userId="4c4c45df-46bd-4f72-99d7-b75b1ee2b5e7" providerId="ADAL" clId="{D3E8C585-7BF8-B940-B760-64E34A60E5B2}" dt="2023-08-29T16:10:03.531" v="610" actId="20577"/>
        <pc:sldMkLst>
          <pc:docMk/>
          <pc:sldMk cId="3162334020" sldId="524"/>
        </pc:sldMkLst>
        <pc:spChg chg="mod">
          <ac:chgData name="Aidan Gill" userId="4c4c45df-46bd-4f72-99d7-b75b1ee2b5e7" providerId="ADAL" clId="{D3E8C585-7BF8-B940-B760-64E34A60E5B2}" dt="2023-08-29T16:10:03.531" v="610" actId="20577"/>
          <ac:spMkLst>
            <pc:docMk/>
            <pc:sldMk cId="3162334020" sldId="524"/>
            <ac:spMk id="3075" creationId="{00000000-0000-0000-0000-000000000000}"/>
          </ac:spMkLst>
        </pc:spChg>
        <pc:picChg chg="mod">
          <ac:chgData name="Aidan Gill" userId="4c4c45df-46bd-4f72-99d7-b75b1ee2b5e7" providerId="ADAL" clId="{D3E8C585-7BF8-B940-B760-64E34A60E5B2}" dt="2023-08-29T16:08:39.858" v="598" actId="1076"/>
          <ac:picMkLst>
            <pc:docMk/>
            <pc:sldMk cId="3162334020" sldId="524"/>
            <ac:picMk id="4" creationId="{8B44CC76-63FC-921B-0DCB-86C6B1291C4B}"/>
          </ac:picMkLst>
        </pc:picChg>
      </pc:sldChg>
      <pc:sldChg chg="addSp modSp mod">
        <pc:chgData name="Aidan Gill" userId="4c4c45df-46bd-4f72-99d7-b75b1ee2b5e7" providerId="ADAL" clId="{D3E8C585-7BF8-B940-B760-64E34A60E5B2}" dt="2023-08-30T10:18:16.837" v="1021" actId="20577"/>
        <pc:sldMkLst>
          <pc:docMk/>
          <pc:sldMk cId="639713700" sldId="543"/>
        </pc:sldMkLst>
        <pc:spChg chg="mod">
          <ac:chgData name="Aidan Gill" userId="4c4c45df-46bd-4f72-99d7-b75b1ee2b5e7" providerId="ADAL" clId="{D3E8C585-7BF8-B940-B760-64E34A60E5B2}" dt="2023-08-30T10:14:28.567" v="963" actId="1076"/>
          <ac:spMkLst>
            <pc:docMk/>
            <pc:sldMk cId="639713700" sldId="543"/>
            <ac:spMk id="2" creationId="{00000000-0000-0000-0000-000000000000}"/>
          </ac:spMkLst>
        </pc:spChg>
        <pc:spChg chg="mod">
          <ac:chgData name="Aidan Gill" userId="4c4c45df-46bd-4f72-99d7-b75b1ee2b5e7" providerId="ADAL" clId="{D3E8C585-7BF8-B940-B760-64E34A60E5B2}" dt="2023-08-30T10:17:49.940" v="1007" actId="14100"/>
          <ac:spMkLst>
            <pc:docMk/>
            <pc:sldMk cId="639713700" sldId="543"/>
            <ac:spMk id="3" creationId="{00000000-0000-0000-0000-000000000000}"/>
          </ac:spMkLst>
        </pc:spChg>
        <pc:spChg chg="add mod">
          <ac:chgData name="Aidan Gill" userId="4c4c45df-46bd-4f72-99d7-b75b1ee2b5e7" providerId="ADAL" clId="{D3E8C585-7BF8-B940-B760-64E34A60E5B2}" dt="2023-08-30T10:18:16.837" v="1021" actId="20577"/>
          <ac:spMkLst>
            <pc:docMk/>
            <pc:sldMk cId="639713700" sldId="543"/>
            <ac:spMk id="4" creationId="{DF720719-D66F-3E17-3FE9-8845E5EC066C}"/>
          </ac:spMkLst>
        </pc:spChg>
        <pc:picChg chg="mod">
          <ac:chgData name="Aidan Gill" userId="4c4c45df-46bd-4f72-99d7-b75b1ee2b5e7" providerId="ADAL" clId="{D3E8C585-7BF8-B940-B760-64E34A60E5B2}" dt="2023-08-30T10:17:24.683" v="1004" actId="1076"/>
          <ac:picMkLst>
            <pc:docMk/>
            <pc:sldMk cId="639713700" sldId="543"/>
            <ac:picMk id="8" creationId="{BE347F07-CA22-A61B-7BBE-5F94F50A3C5D}"/>
          </ac:picMkLst>
        </pc:picChg>
      </pc:sldChg>
      <pc:sldChg chg="modSp mod">
        <pc:chgData name="Aidan Gill" userId="4c4c45df-46bd-4f72-99d7-b75b1ee2b5e7" providerId="ADAL" clId="{D3E8C585-7BF8-B940-B760-64E34A60E5B2}" dt="2023-08-29T15:46:55.399" v="185" actId="948"/>
        <pc:sldMkLst>
          <pc:docMk/>
          <pc:sldMk cId="2751081655" sldId="549"/>
        </pc:sldMkLst>
        <pc:spChg chg="mod">
          <ac:chgData name="Aidan Gill" userId="4c4c45df-46bd-4f72-99d7-b75b1ee2b5e7" providerId="ADAL" clId="{D3E8C585-7BF8-B940-B760-64E34A60E5B2}" dt="2023-08-29T15:44:47.284" v="146" actId="20577"/>
          <ac:spMkLst>
            <pc:docMk/>
            <pc:sldMk cId="2751081655" sldId="549"/>
            <ac:spMk id="3074" creationId="{00000000-0000-0000-0000-000000000000}"/>
          </ac:spMkLst>
        </pc:spChg>
        <pc:spChg chg="mod">
          <ac:chgData name="Aidan Gill" userId="4c4c45df-46bd-4f72-99d7-b75b1ee2b5e7" providerId="ADAL" clId="{D3E8C585-7BF8-B940-B760-64E34A60E5B2}" dt="2023-08-29T15:46:55.399" v="185" actId="948"/>
          <ac:spMkLst>
            <pc:docMk/>
            <pc:sldMk cId="2751081655" sldId="549"/>
            <ac:spMk id="3075" creationId="{00000000-0000-0000-0000-000000000000}"/>
          </ac:spMkLst>
        </pc:spChg>
      </pc:sldChg>
      <pc:sldChg chg="modSp mod">
        <pc:chgData name="Aidan Gill" userId="4c4c45df-46bd-4f72-99d7-b75b1ee2b5e7" providerId="ADAL" clId="{D3E8C585-7BF8-B940-B760-64E34A60E5B2}" dt="2023-08-29T15:54:17.921" v="303" actId="20577"/>
        <pc:sldMkLst>
          <pc:docMk/>
          <pc:sldMk cId="4205170477" sldId="550"/>
        </pc:sldMkLst>
        <pc:spChg chg="mod">
          <ac:chgData name="Aidan Gill" userId="4c4c45df-46bd-4f72-99d7-b75b1ee2b5e7" providerId="ADAL" clId="{D3E8C585-7BF8-B940-B760-64E34A60E5B2}" dt="2023-08-29T15:50:03.966" v="272" actId="20577"/>
          <ac:spMkLst>
            <pc:docMk/>
            <pc:sldMk cId="4205170477" sldId="550"/>
            <ac:spMk id="2" creationId="{00000000-0000-0000-0000-000000000000}"/>
          </ac:spMkLst>
        </pc:spChg>
        <pc:spChg chg="mod">
          <ac:chgData name="Aidan Gill" userId="4c4c45df-46bd-4f72-99d7-b75b1ee2b5e7" providerId="ADAL" clId="{D3E8C585-7BF8-B940-B760-64E34A60E5B2}" dt="2023-08-29T15:54:17.921" v="303" actId="20577"/>
          <ac:spMkLst>
            <pc:docMk/>
            <pc:sldMk cId="4205170477" sldId="550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D3E8C585-7BF8-B940-B760-64E34A60E5B2}" dt="2023-08-29T16:01:07.772" v="464" actId="1076"/>
        <pc:sldMkLst>
          <pc:docMk/>
          <pc:sldMk cId="1978279267" sldId="551"/>
        </pc:sldMkLst>
        <pc:spChg chg="mod">
          <ac:chgData name="Aidan Gill" userId="4c4c45df-46bd-4f72-99d7-b75b1ee2b5e7" providerId="ADAL" clId="{D3E8C585-7BF8-B940-B760-64E34A60E5B2}" dt="2023-08-29T15:58:11.204" v="368" actId="20577"/>
          <ac:spMkLst>
            <pc:docMk/>
            <pc:sldMk cId="1978279267" sldId="551"/>
            <ac:spMk id="2" creationId="{00000000-0000-0000-0000-000000000000}"/>
          </ac:spMkLst>
        </pc:spChg>
        <pc:spChg chg="mod">
          <ac:chgData name="Aidan Gill" userId="4c4c45df-46bd-4f72-99d7-b75b1ee2b5e7" providerId="ADAL" clId="{D3E8C585-7BF8-B940-B760-64E34A60E5B2}" dt="2023-08-29T16:01:02.863" v="463" actId="20577"/>
          <ac:spMkLst>
            <pc:docMk/>
            <pc:sldMk cId="1978279267" sldId="551"/>
            <ac:spMk id="3" creationId="{00000000-0000-0000-0000-000000000000}"/>
          </ac:spMkLst>
        </pc:spChg>
        <pc:picChg chg="mod">
          <ac:chgData name="Aidan Gill" userId="4c4c45df-46bd-4f72-99d7-b75b1ee2b5e7" providerId="ADAL" clId="{D3E8C585-7BF8-B940-B760-64E34A60E5B2}" dt="2023-08-29T16:01:07.772" v="464" actId="1076"/>
          <ac:picMkLst>
            <pc:docMk/>
            <pc:sldMk cId="1978279267" sldId="551"/>
            <ac:picMk id="5" creationId="{00AA8201-01A9-4246-A6BA-690647EE13E1}"/>
          </ac:picMkLst>
        </pc:picChg>
      </pc:sldChg>
      <pc:sldChg chg="modSp mod">
        <pc:chgData name="Aidan Gill" userId="4c4c45df-46bd-4f72-99d7-b75b1ee2b5e7" providerId="ADAL" clId="{D3E8C585-7BF8-B940-B760-64E34A60E5B2}" dt="2023-08-30T10:13:59.299" v="959" actId="1076"/>
        <pc:sldMkLst>
          <pc:docMk/>
          <pc:sldMk cId="1241762535" sldId="552"/>
        </pc:sldMkLst>
        <pc:spChg chg="mod">
          <ac:chgData name="Aidan Gill" userId="4c4c45df-46bd-4f72-99d7-b75b1ee2b5e7" providerId="ADAL" clId="{D3E8C585-7BF8-B940-B760-64E34A60E5B2}" dt="2023-08-30T10:13:59.299" v="959" actId="1076"/>
          <ac:spMkLst>
            <pc:docMk/>
            <pc:sldMk cId="1241762535" sldId="552"/>
            <ac:spMk id="3" creationId="{120F252F-A404-C0A9-6D28-397DB3E19276}"/>
          </ac:spMkLst>
        </pc:spChg>
        <pc:spChg chg="mod">
          <ac:chgData name="Aidan Gill" userId="4c4c45df-46bd-4f72-99d7-b75b1ee2b5e7" providerId="ADAL" clId="{D3E8C585-7BF8-B940-B760-64E34A60E5B2}" dt="2023-08-30T10:12:36.590" v="957" actId="113"/>
          <ac:spMkLst>
            <pc:docMk/>
            <pc:sldMk cId="1241762535" sldId="552"/>
            <ac:spMk id="7" creationId="{ED2E853A-BDFB-F412-750B-D2DF793FE807}"/>
          </ac:spMkLst>
        </pc:spChg>
        <pc:spChg chg="mod">
          <ac:chgData name="Aidan Gill" userId="4c4c45df-46bd-4f72-99d7-b75b1ee2b5e7" providerId="ADAL" clId="{D3E8C585-7BF8-B940-B760-64E34A60E5B2}" dt="2023-08-30T10:12:36.590" v="957" actId="113"/>
          <ac:spMkLst>
            <pc:docMk/>
            <pc:sldMk cId="1241762535" sldId="552"/>
            <ac:spMk id="8" creationId="{42CAE17A-E308-B789-95E5-7626B0F817FF}"/>
          </ac:spMkLst>
        </pc:spChg>
        <pc:spChg chg="mod">
          <ac:chgData name="Aidan Gill" userId="4c4c45df-46bd-4f72-99d7-b75b1ee2b5e7" providerId="ADAL" clId="{D3E8C585-7BF8-B940-B760-64E34A60E5B2}" dt="2023-08-30T10:12:36.590" v="957" actId="113"/>
          <ac:spMkLst>
            <pc:docMk/>
            <pc:sldMk cId="1241762535" sldId="552"/>
            <ac:spMk id="9" creationId="{B5C38088-498A-00C4-A329-8C8E0F5C14AD}"/>
          </ac:spMkLst>
        </pc:spChg>
      </pc:sldChg>
      <pc:sldChg chg="modSp mod">
        <pc:chgData name="Aidan Gill" userId="4c4c45df-46bd-4f72-99d7-b75b1ee2b5e7" providerId="ADAL" clId="{D3E8C585-7BF8-B940-B760-64E34A60E5B2}" dt="2023-08-29T16:05:57.946" v="573" actId="14100"/>
        <pc:sldMkLst>
          <pc:docMk/>
          <pc:sldMk cId="1578783676" sldId="553"/>
        </pc:sldMkLst>
        <pc:spChg chg="mod">
          <ac:chgData name="Aidan Gill" userId="4c4c45df-46bd-4f72-99d7-b75b1ee2b5e7" providerId="ADAL" clId="{D3E8C585-7BF8-B940-B760-64E34A60E5B2}" dt="2023-08-29T16:01:17.894" v="465" actId="20577"/>
          <ac:spMkLst>
            <pc:docMk/>
            <pc:sldMk cId="1578783676" sldId="553"/>
            <ac:spMk id="2" creationId="{00000000-0000-0000-0000-000000000000}"/>
          </ac:spMkLst>
        </pc:spChg>
        <pc:spChg chg="mod">
          <ac:chgData name="Aidan Gill" userId="4c4c45df-46bd-4f72-99d7-b75b1ee2b5e7" providerId="ADAL" clId="{D3E8C585-7BF8-B940-B760-64E34A60E5B2}" dt="2023-08-29T16:05:35.998" v="568" actId="948"/>
          <ac:spMkLst>
            <pc:docMk/>
            <pc:sldMk cId="1578783676" sldId="553"/>
            <ac:spMk id="3" creationId="{00000000-0000-0000-0000-000000000000}"/>
          </ac:spMkLst>
        </pc:spChg>
        <pc:picChg chg="mod">
          <ac:chgData name="Aidan Gill" userId="4c4c45df-46bd-4f72-99d7-b75b1ee2b5e7" providerId="ADAL" clId="{D3E8C585-7BF8-B940-B760-64E34A60E5B2}" dt="2023-08-29T16:05:57.946" v="573" actId="14100"/>
          <ac:picMkLst>
            <pc:docMk/>
            <pc:sldMk cId="1578783676" sldId="553"/>
            <ac:picMk id="5" creationId="{00AA8201-01A9-4246-A6BA-690647EE13E1}"/>
          </ac:picMkLst>
        </pc:picChg>
      </pc:sldChg>
      <pc:sldChg chg="modSp mod">
        <pc:chgData name="Aidan Gill" userId="4c4c45df-46bd-4f72-99d7-b75b1ee2b5e7" providerId="ADAL" clId="{D3E8C585-7BF8-B940-B760-64E34A60E5B2}" dt="2023-08-29T16:17:42.933" v="860" actId="1076"/>
        <pc:sldMkLst>
          <pc:docMk/>
          <pc:sldMk cId="3821801328" sldId="555"/>
        </pc:sldMkLst>
        <pc:spChg chg="mod">
          <ac:chgData name="Aidan Gill" userId="4c4c45df-46bd-4f72-99d7-b75b1ee2b5e7" providerId="ADAL" clId="{D3E8C585-7BF8-B940-B760-64E34A60E5B2}" dt="2023-08-29T16:11:55.205" v="645" actId="20577"/>
          <ac:spMkLst>
            <pc:docMk/>
            <pc:sldMk cId="3821801328" sldId="555"/>
            <ac:spMk id="3074" creationId="{00000000-0000-0000-0000-000000000000}"/>
          </ac:spMkLst>
        </pc:spChg>
        <pc:spChg chg="mod">
          <ac:chgData name="Aidan Gill" userId="4c4c45df-46bd-4f72-99d7-b75b1ee2b5e7" providerId="ADAL" clId="{D3E8C585-7BF8-B940-B760-64E34A60E5B2}" dt="2023-08-29T16:17:35.369" v="859" actId="113"/>
          <ac:spMkLst>
            <pc:docMk/>
            <pc:sldMk cId="3821801328" sldId="555"/>
            <ac:spMk id="3075" creationId="{00000000-0000-0000-0000-000000000000}"/>
          </ac:spMkLst>
        </pc:spChg>
        <pc:picChg chg="mod">
          <ac:chgData name="Aidan Gill" userId="4c4c45df-46bd-4f72-99d7-b75b1ee2b5e7" providerId="ADAL" clId="{D3E8C585-7BF8-B940-B760-64E34A60E5B2}" dt="2023-08-29T16:17:42.933" v="860" actId="1076"/>
          <ac:picMkLst>
            <pc:docMk/>
            <pc:sldMk cId="3821801328" sldId="555"/>
            <ac:picMk id="4" creationId="{8B44CC76-63FC-921B-0DCB-86C6B1291C4B}"/>
          </ac:picMkLst>
        </pc:picChg>
      </pc:sldChg>
      <pc:sldChg chg="addSp modSp mod">
        <pc:chgData name="Aidan Gill" userId="4c4c45df-46bd-4f72-99d7-b75b1ee2b5e7" providerId="ADAL" clId="{D3E8C585-7BF8-B940-B760-64E34A60E5B2}" dt="2023-08-30T10:11:14.519" v="944" actId="1076"/>
        <pc:sldMkLst>
          <pc:docMk/>
          <pc:sldMk cId="774550627" sldId="556"/>
        </pc:sldMkLst>
        <pc:spChg chg="mod">
          <ac:chgData name="Aidan Gill" userId="4c4c45df-46bd-4f72-99d7-b75b1ee2b5e7" providerId="ADAL" clId="{D3E8C585-7BF8-B940-B760-64E34A60E5B2}" dt="2023-08-30T10:04:56.384" v="918" actId="20577"/>
          <ac:spMkLst>
            <pc:docMk/>
            <pc:sldMk cId="774550627" sldId="556"/>
            <ac:spMk id="2" creationId="{00000000-0000-0000-0000-000000000000}"/>
          </ac:spMkLst>
        </pc:spChg>
        <pc:spChg chg="mod">
          <ac:chgData name="Aidan Gill" userId="4c4c45df-46bd-4f72-99d7-b75b1ee2b5e7" providerId="ADAL" clId="{D3E8C585-7BF8-B940-B760-64E34A60E5B2}" dt="2023-08-30T10:10:28.893" v="936" actId="14100"/>
          <ac:spMkLst>
            <pc:docMk/>
            <pc:sldMk cId="774550627" sldId="556"/>
            <ac:spMk id="3" creationId="{00000000-0000-0000-0000-000000000000}"/>
          </ac:spMkLst>
        </pc:spChg>
        <pc:spChg chg="add mod">
          <ac:chgData name="Aidan Gill" userId="4c4c45df-46bd-4f72-99d7-b75b1ee2b5e7" providerId="ADAL" clId="{D3E8C585-7BF8-B940-B760-64E34A60E5B2}" dt="2023-08-30T10:11:14.519" v="944" actId="1076"/>
          <ac:spMkLst>
            <pc:docMk/>
            <pc:sldMk cId="774550627" sldId="556"/>
            <ac:spMk id="4" creationId="{9019A5BA-369B-93E7-89D0-976E46961DC3}"/>
          </ac:spMkLst>
        </pc:spChg>
        <pc:picChg chg="mod">
          <ac:chgData name="Aidan Gill" userId="4c4c45df-46bd-4f72-99d7-b75b1ee2b5e7" providerId="ADAL" clId="{D3E8C585-7BF8-B940-B760-64E34A60E5B2}" dt="2023-08-30T10:10:36.089" v="937" actId="1076"/>
          <ac:picMkLst>
            <pc:docMk/>
            <pc:sldMk cId="774550627" sldId="556"/>
            <ac:picMk id="6" creationId="{8E41F330-C218-12F9-76DD-F1464F3AA338}"/>
          </ac:picMkLst>
        </pc:picChg>
      </pc:sldChg>
      <pc:sldMasterChg chg="modSp mod">
        <pc:chgData name="Aidan Gill" userId="4c4c45df-46bd-4f72-99d7-b75b1ee2b5e7" providerId="ADAL" clId="{D3E8C585-7BF8-B940-B760-64E34A60E5B2}" dt="2023-08-29T16:09:27.949" v="609" actId="20577"/>
        <pc:sldMasterMkLst>
          <pc:docMk/>
          <pc:sldMasterMk cId="0" sldId="2147483651"/>
        </pc:sldMasterMkLst>
        <pc:spChg chg="mod">
          <ac:chgData name="Aidan Gill" userId="4c4c45df-46bd-4f72-99d7-b75b1ee2b5e7" providerId="ADAL" clId="{D3E8C585-7BF8-B940-B760-64E34A60E5B2}" dt="2023-08-29T16:09:27.949" v="609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D7F1CCFA-0ECB-4F13-BD06-018E10FB8E80}"/>
    <pc:docChg chg="custSel addSld delSld modSld sldOrd">
      <pc:chgData name="Caroline Prodger" userId="e4ef2e75-b60b-401b-8ebe-291bdcf405f4" providerId="ADAL" clId="{D7F1CCFA-0ECB-4F13-BD06-018E10FB8E80}" dt="2023-08-17T10:19:02.423" v="1760" actId="20577"/>
      <pc:docMkLst>
        <pc:docMk/>
      </pc:docMkLst>
      <pc:sldChg chg="modSp mod">
        <pc:chgData name="Caroline Prodger" userId="e4ef2e75-b60b-401b-8ebe-291bdcf405f4" providerId="ADAL" clId="{D7F1CCFA-0ECB-4F13-BD06-018E10FB8E80}" dt="2023-08-17T10:18:41.716" v="1758" actId="20577"/>
        <pc:sldMkLst>
          <pc:docMk/>
          <pc:sldMk cId="0" sldId="256"/>
        </pc:sldMkLst>
        <pc:spChg chg="mod">
          <ac:chgData name="Caroline Prodger" userId="e4ef2e75-b60b-401b-8ebe-291bdcf405f4" providerId="ADAL" clId="{D7F1CCFA-0ECB-4F13-BD06-018E10FB8E80}" dt="2023-08-17T10:18:41.716" v="1758" actId="20577"/>
          <ac:spMkLst>
            <pc:docMk/>
            <pc:sldMk cId="0" sldId="256"/>
            <ac:spMk id="2053" creationId="{00000000-0000-0000-0000-000000000000}"/>
          </ac:spMkLst>
        </pc:spChg>
      </pc:sldChg>
      <pc:sldChg chg="del">
        <pc:chgData name="Caroline Prodger" userId="e4ef2e75-b60b-401b-8ebe-291bdcf405f4" providerId="ADAL" clId="{D7F1CCFA-0ECB-4F13-BD06-018E10FB8E80}" dt="2023-08-17T00:52:14.763" v="0" actId="2696"/>
        <pc:sldMkLst>
          <pc:docMk/>
          <pc:sldMk cId="0" sldId="332"/>
        </pc:sldMkLst>
      </pc:sldChg>
      <pc:sldChg chg="modSp mod">
        <pc:chgData name="Caroline Prodger" userId="e4ef2e75-b60b-401b-8ebe-291bdcf405f4" providerId="ADAL" clId="{D7F1CCFA-0ECB-4F13-BD06-018E10FB8E80}" dt="2023-08-17T00:54:54.637" v="118" actId="20577"/>
        <pc:sldMkLst>
          <pc:docMk/>
          <pc:sldMk cId="3299976292" sldId="379"/>
        </pc:sldMkLst>
        <pc:spChg chg="mod">
          <ac:chgData name="Caroline Prodger" userId="e4ef2e75-b60b-401b-8ebe-291bdcf405f4" providerId="ADAL" clId="{D7F1CCFA-0ECB-4F13-BD06-018E10FB8E80}" dt="2023-08-17T00:54:54.637" v="118" actId="20577"/>
          <ac:spMkLst>
            <pc:docMk/>
            <pc:sldMk cId="3299976292" sldId="379"/>
            <ac:spMk id="3075" creationId="{00000000-0000-0000-0000-000000000000}"/>
          </ac:spMkLst>
        </pc:spChg>
      </pc:sldChg>
      <pc:sldChg chg="del">
        <pc:chgData name="Caroline Prodger" userId="e4ef2e75-b60b-401b-8ebe-291bdcf405f4" providerId="ADAL" clId="{D7F1CCFA-0ECB-4F13-BD06-018E10FB8E80}" dt="2023-08-17T00:52:14.763" v="0" actId="2696"/>
        <pc:sldMkLst>
          <pc:docMk/>
          <pc:sldMk cId="1665516419" sldId="402"/>
        </pc:sldMkLst>
      </pc:sldChg>
      <pc:sldChg chg="modSp mod">
        <pc:chgData name="Caroline Prodger" userId="e4ef2e75-b60b-401b-8ebe-291bdcf405f4" providerId="ADAL" clId="{D7F1CCFA-0ECB-4F13-BD06-018E10FB8E80}" dt="2023-08-17T01:09:52.679" v="773" actId="20577"/>
        <pc:sldMkLst>
          <pc:docMk/>
          <pc:sldMk cId="1176003874" sldId="522"/>
        </pc:sldMkLst>
        <pc:spChg chg="mod">
          <ac:chgData name="Caroline Prodger" userId="e4ef2e75-b60b-401b-8ebe-291bdcf405f4" providerId="ADAL" clId="{D7F1CCFA-0ECB-4F13-BD06-018E10FB8E80}" dt="2023-08-17T01:09:52.679" v="773" actId="20577"/>
          <ac:spMkLst>
            <pc:docMk/>
            <pc:sldMk cId="1176003874" sldId="522"/>
            <ac:spMk id="3075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D7F1CCFA-0ECB-4F13-BD06-018E10FB8E80}" dt="2023-08-17T01:17:12.498" v="1382" actId="1076"/>
        <pc:sldMkLst>
          <pc:docMk/>
          <pc:sldMk cId="175764745" sldId="523"/>
        </pc:sldMkLst>
        <pc:spChg chg="mod">
          <ac:chgData name="Caroline Prodger" userId="e4ef2e75-b60b-401b-8ebe-291bdcf405f4" providerId="ADAL" clId="{D7F1CCFA-0ECB-4F13-BD06-018E10FB8E80}" dt="2023-08-17T01:09:05.269" v="690" actId="20577"/>
          <ac:spMkLst>
            <pc:docMk/>
            <pc:sldMk cId="175764745" sldId="523"/>
            <ac:spMk id="3074" creationId="{00000000-0000-0000-0000-000000000000}"/>
          </ac:spMkLst>
        </pc:spChg>
        <pc:spChg chg="mod">
          <ac:chgData name="Caroline Prodger" userId="e4ef2e75-b60b-401b-8ebe-291bdcf405f4" providerId="ADAL" clId="{D7F1CCFA-0ECB-4F13-BD06-018E10FB8E80}" dt="2023-08-17T01:16:36.018" v="1376" actId="14100"/>
          <ac:spMkLst>
            <pc:docMk/>
            <pc:sldMk cId="175764745" sldId="523"/>
            <ac:spMk id="3075" creationId="{00000000-0000-0000-0000-000000000000}"/>
          </ac:spMkLst>
        </pc:spChg>
        <pc:picChg chg="add mod">
          <ac:chgData name="Caroline Prodger" userId="e4ef2e75-b60b-401b-8ebe-291bdcf405f4" providerId="ADAL" clId="{D7F1CCFA-0ECB-4F13-BD06-018E10FB8E80}" dt="2023-08-17T01:17:12.498" v="1382" actId="1076"/>
          <ac:picMkLst>
            <pc:docMk/>
            <pc:sldMk cId="175764745" sldId="523"/>
            <ac:picMk id="3" creationId="{CEF5FF64-F3DB-BA94-5FA3-5154B868DF51}"/>
          </ac:picMkLst>
        </pc:picChg>
        <pc:picChg chg="del">
          <ac:chgData name="Caroline Prodger" userId="e4ef2e75-b60b-401b-8ebe-291bdcf405f4" providerId="ADAL" clId="{D7F1CCFA-0ECB-4F13-BD06-018E10FB8E80}" dt="2023-08-17T01:08:34.571" v="672" actId="478"/>
          <ac:picMkLst>
            <pc:docMk/>
            <pc:sldMk cId="175764745" sldId="523"/>
            <ac:picMk id="4" creationId="{8B44CC76-63FC-921B-0DCB-86C6B1291C4B}"/>
          </ac:picMkLst>
        </pc:picChg>
      </pc:sldChg>
      <pc:sldChg chg="del">
        <pc:chgData name="Caroline Prodger" userId="e4ef2e75-b60b-401b-8ebe-291bdcf405f4" providerId="ADAL" clId="{D7F1CCFA-0ECB-4F13-BD06-018E10FB8E80}" dt="2023-08-17T00:52:14.763" v="0" actId="2696"/>
        <pc:sldMkLst>
          <pc:docMk/>
          <pc:sldMk cId="2833038815" sldId="542"/>
        </pc:sldMkLst>
      </pc:sldChg>
      <pc:sldChg chg="modSp mod">
        <pc:chgData name="Caroline Prodger" userId="e4ef2e75-b60b-401b-8ebe-291bdcf405f4" providerId="ADAL" clId="{D7F1CCFA-0ECB-4F13-BD06-018E10FB8E80}" dt="2023-08-17T01:27:13.020" v="1756" actId="255"/>
        <pc:sldMkLst>
          <pc:docMk/>
          <pc:sldMk cId="639713700" sldId="543"/>
        </pc:sldMkLst>
        <pc:spChg chg="mod">
          <ac:chgData name="Caroline Prodger" userId="e4ef2e75-b60b-401b-8ebe-291bdcf405f4" providerId="ADAL" clId="{D7F1CCFA-0ECB-4F13-BD06-018E10FB8E80}" dt="2023-08-17T01:27:13.020" v="1756" actId="255"/>
          <ac:spMkLst>
            <pc:docMk/>
            <pc:sldMk cId="639713700" sldId="543"/>
            <ac:spMk id="3" creationId="{00000000-0000-0000-0000-000000000000}"/>
          </ac:spMkLst>
        </pc:spChg>
        <pc:picChg chg="mod">
          <ac:chgData name="Caroline Prodger" userId="e4ef2e75-b60b-401b-8ebe-291bdcf405f4" providerId="ADAL" clId="{D7F1CCFA-0ECB-4F13-BD06-018E10FB8E80}" dt="2023-08-17T01:27:02.608" v="1755" actId="1076"/>
          <ac:picMkLst>
            <pc:docMk/>
            <pc:sldMk cId="639713700" sldId="543"/>
            <ac:picMk id="8" creationId="{BE347F07-CA22-A61B-7BBE-5F94F50A3C5D}"/>
          </ac:picMkLst>
        </pc:picChg>
      </pc:sldChg>
      <pc:sldChg chg="del">
        <pc:chgData name="Caroline Prodger" userId="e4ef2e75-b60b-401b-8ebe-291bdcf405f4" providerId="ADAL" clId="{D7F1CCFA-0ECB-4F13-BD06-018E10FB8E80}" dt="2023-08-17T00:52:14.763" v="0" actId="2696"/>
        <pc:sldMkLst>
          <pc:docMk/>
          <pc:sldMk cId="2045901654" sldId="545"/>
        </pc:sldMkLst>
      </pc:sldChg>
      <pc:sldChg chg="del">
        <pc:chgData name="Caroline Prodger" userId="e4ef2e75-b60b-401b-8ebe-291bdcf405f4" providerId="ADAL" clId="{D7F1CCFA-0ECB-4F13-BD06-018E10FB8E80}" dt="2023-08-17T00:52:14.763" v="0" actId="2696"/>
        <pc:sldMkLst>
          <pc:docMk/>
          <pc:sldMk cId="1257136670" sldId="547"/>
        </pc:sldMkLst>
      </pc:sldChg>
      <pc:sldChg chg="del">
        <pc:chgData name="Caroline Prodger" userId="e4ef2e75-b60b-401b-8ebe-291bdcf405f4" providerId="ADAL" clId="{D7F1CCFA-0ECB-4F13-BD06-018E10FB8E80}" dt="2023-08-17T00:52:14.763" v="0" actId="2696"/>
        <pc:sldMkLst>
          <pc:docMk/>
          <pc:sldMk cId="3036714300" sldId="548"/>
        </pc:sldMkLst>
      </pc:sldChg>
      <pc:sldChg chg="delSp modSp mod">
        <pc:chgData name="Caroline Prodger" userId="e4ef2e75-b60b-401b-8ebe-291bdcf405f4" providerId="ADAL" clId="{D7F1CCFA-0ECB-4F13-BD06-018E10FB8E80}" dt="2023-08-17T01:17:53.051" v="1391" actId="113"/>
        <pc:sldMkLst>
          <pc:docMk/>
          <pc:sldMk cId="2751081655" sldId="549"/>
        </pc:sldMkLst>
        <pc:spChg chg="mod">
          <ac:chgData name="Caroline Prodger" userId="e4ef2e75-b60b-401b-8ebe-291bdcf405f4" providerId="ADAL" clId="{D7F1CCFA-0ECB-4F13-BD06-018E10FB8E80}" dt="2023-08-17T01:17:53.051" v="1391" actId="113"/>
          <ac:spMkLst>
            <pc:docMk/>
            <pc:sldMk cId="2751081655" sldId="549"/>
            <ac:spMk id="3075" creationId="{00000000-0000-0000-0000-000000000000}"/>
          </ac:spMkLst>
        </pc:spChg>
        <pc:picChg chg="del">
          <ac:chgData name="Caroline Prodger" userId="e4ef2e75-b60b-401b-8ebe-291bdcf405f4" providerId="ADAL" clId="{D7F1CCFA-0ECB-4F13-BD06-018E10FB8E80}" dt="2023-08-17T00:52:53.603" v="1" actId="478"/>
          <ac:picMkLst>
            <pc:docMk/>
            <pc:sldMk cId="2751081655" sldId="549"/>
            <ac:picMk id="8" creationId="{1222A2B1-B09D-3A39-E1F2-331B70A88E1E}"/>
          </ac:picMkLst>
        </pc:picChg>
      </pc:sldChg>
      <pc:sldChg chg="modSp mod ord">
        <pc:chgData name="Caroline Prodger" userId="e4ef2e75-b60b-401b-8ebe-291bdcf405f4" providerId="ADAL" clId="{D7F1CCFA-0ECB-4F13-BD06-018E10FB8E80}" dt="2023-08-17T01:08:18.295" v="671"/>
        <pc:sldMkLst>
          <pc:docMk/>
          <pc:sldMk cId="4205170477" sldId="550"/>
        </pc:sldMkLst>
        <pc:spChg chg="mod">
          <ac:chgData name="Caroline Prodger" userId="e4ef2e75-b60b-401b-8ebe-291bdcf405f4" providerId="ADAL" clId="{D7F1CCFA-0ECB-4F13-BD06-018E10FB8E80}" dt="2023-08-17T01:08:05.133" v="669" actId="20577"/>
          <ac:spMkLst>
            <pc:docMk/>
            <pc:sldMk cId="4205170477" sldId="550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D7F1CCFA-0ECB-4F13-BD06-018E10FB8E80}" dt="2023-08-17T10:19:02.423" v="1760" actId="20577"/>
        <pc:sldMkLst>
          <pc:docMk/>
          <pc:sldMk cId="1978279267" sldId="551"/>
        </pc:sldMkLst>
        <pc:spChg chg="mod">
          <ac:chgData name="Caroline Prodger" userId="e4ef2e75-b60b-401b-8ebe-291bdcf405f4" providerId="ADAL" clId="{D7F1CCFA-0ECB-4F13-BD06-018E10FB8E80}" dt="2023-08-17T10:19:02.423" v="1760" actId="20577"/>
          <ac:spMkLst>
            <pc:docMk/>
            <pc:sldMk cId="1978279267" sldId="551"/>
            <ac:spMk id="2" creationId="{00000000-0000-0000-0000-000000000000}"/>
          </ac:spMkLst>
        </pc:spChg>
      </pc:sldChg>
      <pc:sldChg chg="addSp delSp modSp add mod">
        <pc:chgData name="Caroline Prodger" userId="e4ef2e75-b60b-401b-8ebe-291bdcf405f4" providerId="ADAL" clId="{D7F1CCFA-0ECB-4F13-BD06-018E10FB8E80}" dt="2023-08-17T01:26:25.655" v="1752" actId="14100"/>
        <pc:sldMkLst>
          <pc:docMk/>
          <pc:sldMk cId="774550627" sldId="556"/>
        </pc:sldMkLst>
        <pc:spChg chg="mod">
          <ac:chgData name="Caroline Prodger" userId="e4ef2e75-b60b-401b-8ebe-291bdcf405f4" providerId="ADAL" clId="{D7F1CCFA-0ECB-4F13-BD06-018E10FB8E80}" dt="2023-08-17T01:22:19.521" v="1410" actId="20577"/>
          <ac:spMkLst>
            <pc:docMk/>
            <pc:sldMk cId="774550627" sldId="556"/>
            <ac:spMk id="2" creationId="{00000000-0000-0000-0000-000000000000}"/>
          </ac:spMkLst>
        </pc:spChg>
        <pc:spChg chg="mod">
          <ac:chgData name="Caroline Prodger" userId="e4ef2e75-b60b-401b-8ebe-291bdcf405f4" providerId="ADAL" clId="{D7F1CCFA-0ECB-4F13-BD06-018E10FB8E80}" dt="2023-08-17T01:26:13.677" v="1750" actId="20577"/>
          <ac:spMkLst>
            <pc:docMk/>
            <pc:sldMk cId="774550627" sldId="556"/>
            <ac:spMk id="3" creationId="{00000000-0000-0000-0000-000000000000}"/>
          </ac:spMkLst>
        </pc:spChg>
        <pc:picChg chg="del">
          <ac:chgData name="Caroline Prodger" userId="e4ef2e75-b60b-401b-8ebe-291bdcf405f4" providerId="ADAL" clId="{D7F1CCFA-0ECB-4F13-BD06-018E10FB8E80}" dt="2023-08-17T01:22:28.170" v="1412" actId="478"/>
          <ac:picMkLst>
            <pc:docMk/>
            <pc:sldMk cId="774550627" sldId="556"/>
            <ac:picMk id="4" creationId="{17708ED0-0E66-6308-52FD-594350FCCC4F}"/>
          </ac:picMkLst>
        </pc:picChg>
        <pc:picChg chg="add mod">
          <ac:chgData name="Caroline Prodger" userId="e4ef2e75-b60b-401b-8ebe-291bdcf405f4" providerId="ADAL" clId="{D7F1CCFA-0ECB-4F13-BD06-018E10FB8E80}" dt="2023-08-17T01:26:25.655" v="1752" actId="14100"/>
          <ac:picMkLst>
            <pc:docMk/>
            <pc:sldMk cId="774550627" sldId="556"/>
            <ac:picMk id="6" creationId="{8E41F330-C218-12F9-76DD-F1464F3AA338}"/>
          </ac:picMkLst>
        </pc:picChg>
      </pc:sldChg>
      <pc:sldChg chg="new del">
        <pc:chgData name="Caroline Prodger" userId="e4ef2e75-b60b-401b-8ebe-291bdcf405f4" providerId="ADAL" clId="{D7F1CCFA-0ECB-4F13-BD06-018E10FB8E80}" dt="2023-08-17T01:20:00.767" v="1393" actId="2696"/>
        <pc:sldMkLst>
          <pc:docMk/>
          <pc:sldMk cId="1137612486" sldId="556"/>
        </pc:sldMkLst>
      </pc:sldChg>
    </pc:docChg>
  </pc:docChgLst>
  <pc:docChgLst>
    <pc:chgData name="Caroline Prodger" userId="e4ef2e75-b60b-401b-8ebe-291bdcf405f4" providerId="ADAL" clId="{6109259A-5E38-4F65-900F-D7D5794654C8}"/>
    <pc:docChg chg="custSel modSld">
      <pc:chgData name="Caroline Prodger" userId="e4ef2e75-b60b-401b-8ebe-291bdcf405f4" providerId="ADAL" clId="{6109259A-5E38-4F65-900F-D7D5794654C8}" dt="2023-09-07T12:12:11.840" v="67" actId="113"/>
      <pc:docMkLst>
        <pc:docMk/>
      </pc:docMkLst>
      <pc:sldChg chg="modSp mod">
        <pc:chgData name="Caroline Prodger" userId="e4ef2e75-b60b-401b-8ebe-291bdcf405f4" providerId="ADAL" clId="{6109259A-5E38-4F65-900F-D7D5794654C8}" dt="2023-09-07T12:12:11.840" v="67" actId="113"/>
        <pc:sldMkLst>
          <pc:docMk/>
          <pc:sldMk cId="0" sldId="267"/>
        </pc:sldMkLst>
        <pc:spChg chg="mod">
          <ac:chgData name="Caroline Prodger" userId="e4ef2e75-b60b-401b-8ebe-291bdcf405f4" providerId="ADAL" clId="{6109259A-5E38-4F65-900F-D7D5794654C8}" dt="2023-09-07T12:12:11.840" v="67" actId="113"/>
          <ac:spMkLst>
            <pc:docMk/>
            <pc:sldMk cId="0" sldId="267"/>
            <ac:spMk id="18434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6109259A-5E38-4F65-900F-D7D5794654C8}" dt="2023-09-07T12:07:46.709" v="32" actId="1076"/>
        <pc:sldMkLst>
          <pc:docMk/>
          <pc:sldMk cId="3408070394" sldId="368"/>
        </pc:sldMkLst>
        <pc:picChg chg="del">
          <ac:chgData name="Caroline Prodger" userId="e4ef2e75-b60b-401b-8ebe-291bdcf405f4" providerId="ADAL" clId="{6109259A-5E38-4F65-900F-D7D5794654C8}" dt="2023-09-07T12:06:49.966" v="29" actId="478"/>
          <ac:picMkLst>
            <pc:docMk/>
            <pc:sldMk cId="3408070394" sldId="368"/>
            <ac:picMk id="4" creationId="{17708ED0-0E66-6308-52FD-594350FCCC4F}"/>
          </ac:picMkLst>
        </pc:picChg>
        <pc:picChg chg="add mod">
          <ac:chgData name="Caroline Prodger" userId="e4ef2e75-b60b-401b-8ebe-291bdcf405f4" providerId="ADAL" clId="{6109259A-5E38-4F65-900F-D7D5794654C8}" dt="2023-09-07T12:07:46.709" v="32" actId="1076"/>
          <ac:picMkLst>
            <pc:docMk/>
            <pc:sldMk cId="3408070394" sldId="368"/>
            <ac:picMk id="6" creationId="{9EB7F7A5-62FC-F65A-4307-A81B97918CA5}"/>
          </ac:picMkLst>
        </pc:picChg>
      </pc:sldChg>
      <pc:sldChg chg="addSp delSp modSp mod">
        <pc:chgData name="Caroline Prodger" userId="e4ef2e75-b60b-401b-8ebe-291bdcf405f4" providerId="ADAL" clId="{6109259A-5E38-4F65-900F-D7D5794654C8}" dt="2023-09-07T12:00:55.201" v="3" actId="1076"/>
        <pc:sldMkLst>
          <pc:docMk/>
          <pc:sldMk cId="3299976292" sldId="379"/>
        </pc:sldMkLst>
        <pc:picChg chg="add mod">
          <ac:chgData name="Caroline Prodger" userId="e4ef2e75-b60b-401b-8ebe-291bdcf405f4" providerId="ADAL" clId="{6109259A-5E38-4F65-900F-D7D5794654C8}" dt="2023-09-07T12:00:55.201" v="3" actId="1076"/>
          <ac:picMkLst>
            <pc:docMk/>
            <pc:sldMk cId="3299976292" sldId="379"/>
            <ac:picMk id="3" creationId="{57496FD2-30A9-7742-9C14-D05BCC879CBB}"/>
          </ac:picMkLst>
        </pc:picChg>
        <pc:picChg chg="del">
          <ac:chgData name="Caroline Prodger" userId="e4ef2e75-b60b-401b-8ebe-291bdcf405f4" providerId="ADAL" clId="{6109259A-5E38-4F65-900F-D7D5794654C8}" dt="2023-09-07T11:58:06.330" v="0" actId="478"/>
          <ac:picMkLst>
            <pc:docMk/>
            <pc:sldMk cId="3299976292" sldId="379"/>
            <ac:picMk id="4" creationId="{CF1357EA-5814-BCA2-964D-0C706232FA05}"/>
          </ac:picMkLst>
        </pc:picChg>
      </pc:sldChg>
      <pc:sldChg chg="addSp delSp modSp mod">
        <pc:chgData name="Caroline Prodger" userId="e4ef2e75-b60b-401b-8ebe-291bdcf405f4" providerId="ADAL" clId="{6109259A-5E38-4F65-900F-D7D5794654C8}" dt="2023-09-07T12:02:21.556" v="9" actId="1076"/>
        <pc:sldMkLst>
          <pc:docMk/>
          <pc:sldMk cId="1176003874" sldId="522"/>
        </pc:sldMkLst>
        <pc:picChg chg="add mod">
          <ac:chgData name="Caroline Prodger" userId="e4ef2e75-b60b-401b-8ebe-291bdcf405f4" providerId="ADAL" clId="{6109259A-5E38-4F65-900F-D7D5794654C8}" dt="2023-09-07T12:02:21.556" v="9" actId="1076"/>
          <ac:picMkLst>
            <pc:docMk/>
            <pc:sldMk cId="1176003874" sldId="522"/>
            <ac:picMk id="3" creationId="{B531CD38-8450-EE05-E939-EB7E02FC50B0}"/>
          </ac:picMkLst>
        </pc:picChg>
        <pc:picChg chg="del">
          <ac:chgData name="Caroline Prodger" userId="e4ef2e75-b60b-401b-8ebe-291bdcf405f4" providerId="ADAL" clId="{6109259A-5E38-4F65-900F-D7D5794654C8}" dt="2023-09-07T12:01:02.562" v="4" actId="478"/>
          <ac:picMkLst>
            <pc:docMk/>
            <pc:sldMk cId="1176003874" sldId="522"/>
            <ac:picMk id="4" creationId="{8B44CC76-63FC-921B-0DCB-86C6B1291C4B}"/>
          </ac:picMkLst>
        </pc:picChg>
      </pc:sldChg>
      <pc:sldChg chg="delSp modSp mod">
        <pc:chgData name="Caroline Prodger" userId="e4ef2e75-b60b-401b-8ebe-291bdcf405f4" providerId="ADAL" clId="{6109259A-5E38-4F65-900F-D7D5794654C8}" dt="2023-09-07T12:03:53.834" v="18" actId="14100"/>
        <pc:sldMkLst>
          <pc:docMk/>
          <pc:sldMk cId="175764745" sldId="523"/>
        </pc:sldMkLst>
        <pc:spChg chg="mod">
          <ac:chgData name="Caroline Prodger" userId="e4ef2e75-b60b-401b-8ebe-291bdcf405f4" providerId="ADAL" clId="{6109259A-5E38-4F65-900F-D7D5794654C8}" dt="2023-09-07T12:03:53.834" v="18" actId="14100"/>
          <ac:spMkLst>
            <pc:docMk/>
            <pc:sldMk cId="175764745" sldId="523"/>
            <ac:spMk id="3075" creationId="{00000000-0000-0000-0000-000000000000}"/>
          </ac:spMkLst>
        </pc:spChg>
        <pc:picChg chg="del mod">
          <ac:chgData name="Caroline Prodger" userId="e4ef2e75-b60b-401b-8ebe-291bdcf405f4" providerId="ADAL" clId="{6109259A-5E38-4F65-900F-D7D5794654C8}" dt="2023-09-07T12:03:49.158" v="17" actId="478"/>
          <ac:picMkLst>
            <pc:docMk/>
            <pc:sldMk cId="175764745" sldId="523"/>
            <ac:picMk id="3" creationId="{CEF5FF64-F3DB-BA94-5FA3-5154B868DF51}"/>
          </ac:picMkLst>
        </pc:picChg>
      </pc:sldChg>
      <pc:sldChg chg="addSp delSp modSp mod">
        <pc:chgData name="Caroline Prodger" userId="e4ef2e75-b60b-401b-8ebe-291bdcf405f4" providerId="ADAL" clId="{6109259A-5E38-4F65-900F-D7D5794654C8}" dt="2023-09-07T12:06:38.206" v="27" actId="1076"/>
        <pc:sldMkLst>
          <pc:docMk/>
          <pc:sldMk cId="3162334020" sldId="524"/>
        </pc:sldMkLst>
        <pc:picChg chg="add mod">
          <ac:chgData name="Caroline Prodger" userId="e4ef2e75-b60b-401b-8ebe-291bdcf405f4" providerId="ADAL" clId="{6109259A-5E38-4F65-900F-D7D5794654C8}" dt="2023-09-07T12:06:38.206" v="27" actId="1076"/>
          <ac:picMkLst>
            <pc:docMk/>
            <pc:sldMk cId="3162334020" sldId="524"/>
            <ac:picMk id="3" creationId="{30A3BF92-1ADC-A050-AD9E-7D52689C13C1}"/>
          </ac:picMkLst>
        </pc:picChg>
        <pc:picChg chg="del mod">
          <ac:chgData name="Caroline Prodger" userId="e4ef2e75-b60b-401b-8ebe-291bdcf405f4" providerId="ADAL" clId="{6109259A-5E38-4F65-900F-D7D5794654C8}" dt="2023-09-07T12:05:43.734" v="24" actId="478"/>
          <ac:picMkLst>
            <pc:docMk/>
            <pc:sldMk cId="3162334020" sldId="524"/>
            <ac:picMk id="4" creationId="{8B44CC76-63FC-921B-0DCB-86C6B1291C4B}"/>
          </ac:picMkLst>
        </pc:picChg>
      </pc:sldChg>
      <pc:sldChg chg="addSp delSp modSp mod">
        <pc:chgData name="Caroline Prodger" userId="e4ef2e75-b60b-401b-8ebe-291bdcf405f4" providerId="ADAL" clId="{6109259A-5E38-4F65-900F-D7D5794654C8}" dt="2023-09-07T12:11:47.164" v="65" actId="1076"/>
        <pc:sldMkLst>
          <pc:docMk/>
          <pc:sldMk cId="639713700" sldId="543"/>
        </pc:sldMkLst>
        <pc:spChg chg="mod">
          <ac:chgData name="Caroline Prodger" userId="e4ef2e75-b60b-401b-8ebe-291bdcf405f4" providerId="ADAL" clId="{6109259A-5E38-4F65-900F-D7D5794654C8}" dt="2023-09-07T12:11:25.817" v="60" actId="14100"/>
          <ac:spMkLst>
            <pc:docMk/>
            <pc:sldMk cId="639713700" sldId="543"/>
            <ac:spMk id="4" creationId="{DF720719-D66F-3E17-3FE9-8845E5EC066C}"/>
          </ac:spMkLst>
        </pc:spChg>
        <pc:picChg chg="add mod">
          <ac:chgData name="Caroline Prodger" userId="e4ef2e75-b60b-401b-8ebe-291bdcf405f4" providerId="ADAL" clId="{6109259A-5E38-4F65-900F-D7D5794654C8}" dt="2023-09-07T12:11:47.164" v="65" actId="1076"/>
          <ac:picMkLst>
            <pc:docMk/>
            <pc:sldMk cId="639713700" sldId="543"/>
            <ac:picMk id="6" creationId="{E8B4BCD6-6DD9-3070-0566-CAC41FB7D98B}"/>
          </ac:picMkLst>
        </pc:picChg>
        <pc:picChg chg="del">
          <ac:chgData name="Caroline Prodger" userId="e4ef2e75-b60b-401b-8ebe-291bdcf405f4" providerId="ADAL" clId="{6109259A-5E38-4F65-900F-D7D5794654C8}" dt="2023-09-07T12:10:17.073" v="59" actId="478"/>
          <ac:picMkLst>
            <pc:docMk/>
            <pc:sldMk cId="639713700" sldId="543"/>
            <ac:picMk id="8" creationId="{BE347F07-CA22-A61B-7BBE-5F94F50A3C5D}"/>
          </ac:picMkLst>
        </pc:picChg>
      </pc:sldChg>
      <pc:sldChg chg="addSp delSp modSp mod">
        <pc:chgData name="Caroline Prodger" userId="e4ef2e75-b60b-401b-8ebe-291bdcf405f4" providerId="ADAL" clId="{6109259A-5E38-4F65-900F-D7D5794654C8}" dt="2023-09-07T12:03:24.529" v="13" actId="1076"/>
        <pc:sldMkLst>
          <pc:docMk/>
          <pc:sldMk cId="4205170477" sldId="550"/>
        </pc:sldMkLst>
        <pc:picChg chg="del">
          <ac:chgData name="Caroline Prodger" userId="e4ef2e75-b60b-401b-8ebe-291bdcf405f4" providerId="ADAL" clId="{6109259A-5E38-4F65-900F-D7D5794654C8}" dt="2023-09-07T12:02:26.789" v="10" actId="478"/>
          <ac:picMkLst>
            <pc:docMk/>
            <pc:sldMk cId="4205170477" sldId="550"/>
            <ac:picMk id="5" creationId="{00AA8201-01A9-4246-A6BA-690647EE13E1}"/>
          </ac:picMkLst>
        </pc:picChg>
        <pc:picChg chg="add mod">
          <ac:chgData name="Caroline Prodger" userId="e4ef2e75-b60b-401b-8ebe-291bdcf405f4" providerId="ADAL" clId="{6109259A-5E38-4F65-900F-D7D5794654C8}" dt="2023-09-07T12:03:24.529" v="13" actId="1076"/>
          <ac:picMkLst>
            <pc:docMk/>
            <pc:sldMk cId="4205170477" sldId="550"/>
            <ac:picMk id="6" creationId="{279E636E-3320-F463-467E-69615DEB5422}"/>
          </ac:picMkLst>
        </pc:picChg>
      </pc:sldChg>
      <pc:sldChg chg="addSp delSp modSp mod">
        <pc:chgData name="Caroline Prodger" userId="e4ef2e75-b60b-401b-8ebe-291bdcf405f4" providerId="ADAL" clId="{6109259A-5E38-4F65-900F-D7D5794654C8}" dt="2023-09-07T12:05:33.416" v="22" actId="1076"/>
        <pc:sldMkLst>
          <pc:docMk/>
          <pc:sldMk cId="1978279267" sldId="551"/>
        </pc:sldMkLst>
        <pc:picChg chg="del">
          <ac:chgData name="Caroline Prodger" userId="e4ef2e75-b60b-401b-8ebe-291bdcf405f4" providerId="ADAL" clId="{6109259A-5E38-4F65-900F-D7D5794654C8}" dt="2023-09-07T12:04:00.879" v="19" actId="478"/>
          <ac:picMkLst>
            <pc:docMk/>
            <pc:sldMk cId="1978279267" sldId="551"/>
            <ac:picMk id="5" creationId="{00AA8201-01A9-4246-A6BA-690647EE13E1}"/>
          </ac:picMkLst>
        </pc:picChg>
        <pc:picChg chg="add mod">
          <ac:chgData name="Caroline Prodger" userId="e4ef2e75-b60b-401b-8ebe-291bdcf405f4" providerId="ADAL" clId="{6109259A-5E38-4F65-900F-D7D5794654C8}" dt="2023-09-07T12:05:33.416" v="22" actId="1076"/>
          <ac:picMkLst>
            <pc:docMk/>
            <pc:sldMk cId="1978279267" sldId="551"/>
            <ac:picMk id="6" creationId="{39E9D9B8-67B4-68A4-A38E-3B7DD837C8F3}"/>
          </ac:picMkLst>
        </pc:picChg>
      </pc:sldChg>
      <pc:sldChg chg="addSp delSp modSp mod">
        <pc:chgData name="Caroline Prodger" userId="e4ef2e75-b60b-401b-8ebe-291bdcf405f4" providerId="ADAL" clId="{6109259A-5E38-4F65-900F-D7D5794654C8}" dt="2023-09-07T12:10:03.502" v="58" actId="1076"/>
        <pc:sldMkLst>
          <pc:docMk/>
          <pc:sldMk cId="1241762535" sldId="552"/>
        </pc:sldMkLst>
        <pc:spChg chg="del mod">
          <ac:chgData name="Caroline Prodger" userId="e4ef2e75-b60b-401b-8ebe-291bdcf405f4" providerId="ADAL" clId="{6109259A-5E38-4F65-900F-D7D5794654C8}" dt="2023-09-07T12:09:56.711" v="53"/>
          <ac:spMkLst>
            <pc:docMk/>
            <pc:sldMk cId="1241762535" sldId="552"/>
            <ac:spMk id="7" creationId="{ED2E853A-BDFB-F412-750B-D2DF793FE807}"/>
          </ac:spMkLst>
        </pc:spChg>
        <pc:spChg chg="del mod">
          <ac:chgData name="Caroline Prodger" userId="e4ef2e75-b60b-401b-8ebe-291bdcf405f4" providerId="ADAL" clId="{6109259A-5E38-4F65-900F-D7D5794654C8}" dt="2023-09-07T12:09:56.712" v="55"/>
          <ac:spMkLst>
            <pc:docMk/>
            <pc:sldMk cId="1241762535" sldId="552"/>
            <ac:spMk id="8" creationId="{42CAE17A-E308-B789-95E5-7626B0F817FF}"/>
          </ac:spMkLst>
        </pc:spChg>
        <pc:spChg chg="del mod">
          <ac:chgData name="Caroline Prodger" userId="e4ef2e75-b60b-401b-8ebe-291bdcf405f4" providerId="ADAL" clId="{6109259A-5E38-4F65-900F-D7D5794654C8}" dt="2023-09-07T12:09:56.712" v="57"/>
          <ac:spMkLst>
            <pc:docMk/>
            <pc:sldMk cId="1241762535" sldId="552"/>
            <ac:spMk id="9" creationId="{B5C38088-498A-00C4-A329-8C8E0F5C14AD}"/>
          </ac:spMkLst>
        </pc:spChg>
        <pc:graphicFrameChg chg="add mod modGraphic">
          <ac:chgData name="Caroline Prodger" userId="e4ef2e75-b60b-401b-8ebe-291bdcf405f4" providerId="ADAL" clId="{6109259A-5E38-4F65-900F-D7D5794654C8}" dt="2023-09-07T12:10:03.502" v="58" actId="1076"/>
          <ac:graphicFrameMkLst>
            <pc:docMk/>
            <pc:sldMk cId="1241762535" sldId="552"/>
            <ac:graphicFrameMk id="5" creationId="{430AAAA5-D000-5BB4-1601-7D465BCA68DA}"/>
          </ac:graphicFrameMkLst>
        </pc:graphicFrameChg>
        <pc:picChg chg="del">
          <ac:chgData name="Caroline Prodger" userId="e4ef2e75-b60b-401b-8ebe-291bdcf405f4" providerId="ADAL" clId="{6109259A-5E38-4F65-900F-D7D5794654C8}" dt="2023-09-07T12:08:36.955" v="33" actId="478"/>
          <ac:picMkLst>
            <pc:docMk/>
            <pc:sldMk cId="1241762535" sldId="552"/>
            <ac:picMk id="4" creationId="{F2CB392C-9A23-0BC6-51EE-0DD7870FAA2B}"/>
          </ac:picMkLst>
        </pc:picChg>
        <pc:picChg chg="del">
          <ac:chgData name="Caroline Prodger" userId="e4ef2e75-b60b-401b-8ebe-291bdcf405f4" providerId="ADAL" clId="{6109259A-5E38-4F65-900F-D7D5794654C8}" dt="2023-09-07T12:08:38.554" v="34" actId="478"/>
          <ac:picMkLst>
            <pc:docMk/>
            <pc:sldMk cId="1241762535" sldId="552"/>
            <ac:picMk id="6" creationId="{AAE02C8B-6D6D-1E56-89B9-B2F462A472F6}"/>
          </ac:picMkLst>
        </pc:picChg>
        <pc:picChg chg="del">
          <ac:chgData name="Caroline Prodger" userId="e4ef2e75-b60b-401b-8ebe-291bdcf405f4" providerId="ADAL" clId="{6109259A-5E38-4F65-900F-D7D5794654C8}" dt="2023-09-07T12:08:40.310" v="35" actId="478"/>
          <ac:picMkLst>
            <pc:docMk/>
            <pc:sldMk cId="1241762535" sldId="552"/>
            <ac:picMk id="10" creationId="{826D1128-E13A-78F0-14D2-5464D18552F1}"/>
          </ac:picMkLst>
        </pc:picChg>
      </pc:sldChg>
      <pc:sldChg chg="delSp mod">
        <pc:chgData name="Caroline Prodger" userId="e4ef2e75-b60b-401b-8ebe-291bdcf405f4" providerId="ADAL" clId="{6109259A-5E38-4F65-900F-D7D5794654C8}" dt="2023-09-07T12:06:44.400" v="28" actId="478"/>
        <pc:sldMkLst>
          <pc:docMk/>
          <pc:sldMk cId="3821801328" sldId="555"/>
        </pc:sldMkLst>
        <pc:picChg chg="del">
          <ac:chgData name="Caroline Prodger" userId="e4ef2e75-b60b-401b-8ebe-291bdcf405f4" providerId="ADAL" clId="{6109259A-5E38-4F65-900F-D7D5794654C8}" dt="2023-09-07T12:06:44.400" v="28" actId="478"/>
          <ac:picMkLst>
            <pc:docMk/>
            <pc:sldMk cId="3821801328" sldId="555"/>
            <ac:picMk id="4" creationId="{8B44CC76-63FC-921B-0DCB-86C6B1291C4B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BC64B66-CED2-4150-B93F-1D643861EF9E}" type="doc">
      <dgm:prSet loTypeId="urn:microsoft.com/office/officeart/2005/8/layout/defaul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GB"/>
        </a:p>
      </dgm:t>
    </dgm:pt>
    <dgm:pt modelId="{ABDB3902-1C6C-4A7C-A0B3-ECFCD97F07CF}">
      <dgm:prSet phldrT="[Text]"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Setting realistic benchmarks and goals</a:t>
          </a:r>
        </a:p>
      </dgm:t>
    </dgm:pt>
    <dgm:pt modelId="{805A43BC-DD6B-40E9-BC59-5EFBBFA6DD0B}" type="parTrans" cxnId="{5861F4B5-0983-4666-8EEF-3BDF3890C52A}">
      <dgm:prSet/>
      <dgm:spPr/>
      <dgm:t>
        <a:bodyPr/>
        <a:lstStyle/>
        <a:p>
          <a:endParaRPr lang="en-GB"/>
        </a:p>
      </dgm:t>
    </dgm:pt>
    <dgm:pt modelId="{AF37C7BF-7583-44EA-BE16-79FE27795510}" type="sibTrans" cxnId="{5861F4B5-0983-4666-8EEF-3BDF3890C52A}">
      <dgm:prSet/>
      <dgm:spPr/>
      <dgm:t>
        <a:bodyPr/>
        <a:lstStyle/>
        <a:p>
          <a:endParaRPr lang="en-GB"/>
        </a:p>
      </dgm:t>
    </dgm:pt>
    <dgm:pt modelId="{0FDEF544-5B6A-457F-B8BA-36D3AF5F78CC}">
      <dgm:prSet phldrT="[Text]"/>
      <dgm:spPr/>
      <dgm:t>
        <a:bodyPr/>
        <a:lstStyle/>
        <a:p>
          <a:r>
            <a:rPr lang="en-GB" dirty="0"/>
            <a:t>Creating data dashboards and visualisation</a:t>
          </a:r>
        </a:p>
      </dgm:t>
    </dgm:pt>
    <dgm:pt modelId="{87843C0A-A4D0-4D08-B715-C31E60277869}" type="parTrans" cxnId="{C26093C6-E4FC-4DB9-B68B-2CF1C90CD54F}">
      <dgm:prSet/>
      <dgm:spPr/>
      <dgm:t>
        <a:bodyPr/>
        <a:lstStyle/>
        <a:p>
          <a:endParaRPr lang="en-GB"/>
        </a:p>
      </dgm:t>
    </dgm:pt>
    <dgm:pt modelId="{D76AC619-8F1E-44DD-AECF-C20CD9921434}" type="sibTrans" cxnId="{C26093C6-E4FC-4DB9-B68B-2CF1C90CD54F}">
      <dgm:prSet/>
      <dgm:spPr/>
      <dgm:t>
        <a:bodyPr/>
        <a:lstStyle/>
        <a:p>
          <a:endParaRPr lang="en-GB"/>
        </a:p>
      </dgm:t>
    </dgm:pt>
    <dgm:pt modelId="{AC93A911-8C5B-4645-B47B-49B5DC0507E3}">
      <dgm:prSet phldrT="[Text]"/>
      <dgm:spPr/>
      <dgm:t>
        <a:bodyPr/>
        <a:lstStyle/>
        <a:p>
          <a:r>
            <a:rPr lang="en-GB" dirty="0"/>
            <a:t>Making informed business decisions</a:t>
          </a:r>
        </a:p>
      </dgm:t>
    </dgm:pt>
    <dgm:pt modelId="{45C4758A-67FC-4763-B843-51EF4E1214E1}" type="parTrans" cxnId="{2A88C624-48F9-432A-9753-1E0847236240}">
      <dgm:prSet/>
      <dgm:spPr/>
      <dgm:t>
        <a:bodyPr/>
        <a:lstStyle/>
        <a:p>
          <a:endParaRPr lang="en-GB"/>
        </a:p>
      </dgm:t>
    </dgm:pt>
    <dgm:pt modelId="{7388E259-E4EA-4F97-9BB4-CDEE87B4A543}" type="sibTrans" cxnId="{2A88C624-48F9-432A-9753-1E0847236240}">
      <dgm:prSet/>
      <dgm:spPr/>
      <dgm:t>
        <a:bodyPr/>
        <a:lstStyle/>
        <a:p>
          <a:endParaRPr lang="en-GB"/>
        </a:p>
      </dgm:t>
    </dgm:pt>
    <dgm:pt modelId="{B711CABF-8175-4A05-BDB1-7580B31B62A4}" type="pres">
      <dgm:prSet presAssocID="{BBC64B66-CED2-4150-B93F-1D643861EF9E}" presName="diagram" presStyleCnt="0">
        <dgm:presLayoutVars>
          <dgm:dir/>
          <dgm:resizeHandles val="exact"/>
        </dgm:presLayoutVars>
      </dgm:prSet>
      <dgm:spPr/>
    </dgm:pt>
    <dgm:pt modelId="{C80B18E5-4322-4961-B063-9335C98D0D52}" type="pres">
      <dgm:prSet presAssocID="{ABDB3902-1C6C-4A7C-A0B3-ECFCD97F07CF}" presName="node" presStyleLbl="node1" presStyleIdx="0" presStyleCnt="3">
        <dgm:presLayoutVars>
          <dgm:bulletEnabled val="1"/>
        </dgm:presLayoutVars>
      </dgm:prSet>
      <dgm:spPr/>
    </dgm:pt>
    <dgm:pt modelId="{8F56306B-8BB0-41A6-BB42-546205A87D3C}" type="pres">
      <dgm:prSet presAssocID="{AF37C7BF-7583-44EA-BE16-79FE27795510}" presName="sibTrans" presStyleCnt="0"/>
      <dgm:spPr/>
    </dgm:pt>
    <dgm:pt modelId="{520AD935-4E9E-435A-B9DC-9FB3C7F032F8}" type="pres">
      <dgm:prSet presAssocID="{0FDEF544-5B6A-457F-B8BA-36D3AF5F78CC}" presName="node" presStyleLbl="node1" presStyleIdx="1" presStyleCnt="3">
        <dgm:presLayoutVars>
          <dgm:bulletEnabled val="1"/>
        </dgm:presLayoutVars>
      </dgm:prSet>
      <dgm:spPr/>
    </dgm:pt>
    <dgm:pt modelId="{726CECBD-B8B9-4BC4-AEEB-247687B9DAB2}" type="pres">
      <dgm:prSet presAssocID="{D76AC619-8F1E-44DD-AECF-C20CD9921434}" presName="sibTrans" presStyleCnt="0"/>
      <dgm:spPr/>
    </dgm:pt>
    <dgm:pt modelId="{29D3CC7C-79BE-4EE5-86EF-93C510938E4E}" type="pres">
      <dgm:prSet presAssocID="{AC93A911-8C5B-4645-B47B-49B5DC0507E3}" presName="node" presStyleLbl="node1" presStyleIdx="2" presStyleCnt="3">
        <dgm:presLayoutVars>
          <dgm:bulletEnabled val="1"/>
        </dgm:presLayoutVars>
      </dgm:prSet>
      <dgm:spPr/>
    </dgm:pt>
  </dgm:ptLst>
  <dgm:cxnLst>
    <dgm:cxn modelId="{D8E95517-04C3-4A55-9480-23218DAD1D35}" type="presOf" srcId="{AC93A911-8C5B-4645-B47B-49B5DC0507E3}" destId="{29D3CC7C-79BE-4EE5-86EF-93C510938E4E}" srcOrd="0" destOrd="0" presId="urn:microsoft.com/office/officeart/2005/8/layout/default"/>
    <dgm:cxn modelId="{AD363222-61A8-4568-BC0A-EE98E2A942C9}" type="presOf" srcId="{ABDB3902-1C6C-4A7C-A0B3-ECFCD97F07CF}" destId="{C80B18E5-4322-4961-B063-9335C98D0D52}" srcOrd="0" destOrd="0" presId="urn:microsoft.com/office/officeart/2005/8/layout/default"/>
    <dgm:cxn modelId="{2A88C624-48F9-432A-9753-1E0847236240}" srcId="{BBC64B66-CED2-4150-B93F-1D643861EF9E}" destId="{AC93A911-8C5B-4645-B47B-49B5DC0507E3}" srcOrd="2" destOrd="0" parTransId="{45C4758A-67FC-4763-B843-51EF4E1214E1}" sibTransId="{7388E259-E4EA-4F97-9BB4-CDEE87B4A543}"/>
    <dgm:cxn modelId="{17F7EC30-90BC-48A5-A475-A9B52CDEEFC6}" type="presOf" srcId="{0FDEF544-5B6A-457F-B8BA-36D3AF5F78CC}" destId="{520AD935-4E9E-435A-B9DC-9FB3C7F032F8}" srcOrd="0" destOrd="0" presId="urn:microsoft.com/office/officeart/2005/8/layout/default"/>
    <dgm:cxn modelId="{20CEC55C-6224-405A-91FB-B59654D85554}" type="presOf" srcId="{BBC64B66-CED2-4150-B93F-1D643861EF9E}" destId="{B711CABF-8175-4A05-BDB1-7580B31B62A4}" srcOrd="0" destOrd="0" presId="urn:microsoft.com/office/officeart/2005/8/layout/default"/>
    <dgm:cxn modelId="{5861F4B5-0983-4666-8EEF-3BDF3890C52A}" srcId="{BBC64B66-CED2-4150-B93F-1D643861EF9E}" destId="{ABDB3902-1C6C-4A7C-A0B3-ECFCD97F07CF}" srcOrd="0" destOrd="0" parTransId="{805A43BC-DD6B-40E9-BC59-5EFBBFA6DD0B}" sibTransId="{AF37C7BF-7583-44EA-BE16-79FE27795510}"/>
    <dgm:cxn modelId="{C26093C6-E4FC-4DB9-B68B-2CF1C90CD54F}" srcId="{BBC64B66-CED2-4150-B93F-1D643861EF9E}" destId="{0FDEF544-5B6A-457F-B8BA-36D3AF5F78CC}" srcOrd="1" destOrd="0" parTransId="{87843C0A-A4D0-4D08-B715-C31E60277869}" sibTransId="{D76AC619-8F1E-44DD-AECF-C20CD9921434}"/>
    <dgm:cxn modelId="{7559FA50-E734-4062-8A7C-00F269681B84}" type="presParOf" srcId="{B711CABF-8175-4A05-BDB1-7580B31B62A4}" destId="{C80B18E5-4322-4961-B063-9335C98D0D52}" srcOrd="0" destOrd="0" presId="urn:microsoft.com/office/officeart/2005/8/layout/default"/>
    <dgm:cxn modelId="{15C35FF4-0CC6-44F7-ACB9-5FFB2C1D005B}" type="presParOf" srcId="{B711CABF-8175-4A05-BDB1-7580B31B62A4}" destId="{8F56306B-8BB0-41A6-BB42-546205A87D3C}" srcOrd="1" destOrd="0" presId="urn:microsoft.com/office/officeart/2005/8/layout/default"/>
    <dgm:cxn modelId="{186FCFD8-C218-4084-9234-6535EDE135FF}" type="presParOf" srcId="{B711CABF-8175-4A05-BDB1-7580B31B62A4}" destId="{520AD935-4E9E-435A-B9DC-9FB3C7F032F8}" srcOrd="2" destOrd="0" presId="urn:microsoft.com/office/officeart/2005/8/layout/default"/>
    <dgm:cxn modelId="{AB1DAC8E-020C-44B1-A35D-C8E469A0BE5E}" type="presParOf" srcId="{B711CABF-8175-4A05-BDB1-7580B31B62A4}" destId="{726CECBD-B8B9-4BC4-AEEB-247687B9DAB2}" srcOrd="3" destOrd="0" presId="urn:microsoft.com/office/officeart/2005/8/layout/default"/>
    <dgm:cxn modelId="{156EA377-509D-4DDB-9F0E-89DB4F1BFA69}" type="presParOf" srcId="{B711CABF-8175-4A05-BDB1-7580B31B62A4}" destId="{29D3CC7C-79BE-4EE5-86EF-93C510938E4E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0B18E5-4322-4961-B063-9335C98D0D52}">
      <dsp:nvSpPr>
        <dsp:cNvPr id="0" name=""/>
        <dsp:cNvSpPr/>
      </dsp:nvSpPr>
      <dsp:spPr>
        <a:xfrm>
          <a:off x="744" y="145603"/>
          <a:ext cx="2902148" cy="1741289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>
              <a:solidFill>
                <a:schemeClr val="tx1"/>
              </a:solidFill>
            </a:rPr>
            <a:t>Setting realistic benchmarks and goals</a:t>
          </a:r>
        </a:p>
      </dsp:txBody>
      <dsp:txXfrm>
        <a:off x="744" y="145603"/>
        <a:ext cx="2902148" cy="1741289"/>
      </dsp:txXfrm>
    </dsp:sp>
    <dsp:sp modelId="{520AD935-4E9E-435A-B9DC-9FB3C7F032F8}">
      <dsp:nvSpPr>
        <dsp:cNvPr id="0" name=""/>
        <dsp:cNvSpPr/>
      </dsp:nvSpPr>
      <dsp:spPr>
        <a:xfrm>
          <a:off x="3193107" y="145603"/>
          <a:ext cx="2902148" cy="1741289"/>
        </a:xfrm>
        <a:prstGeom prst="rect">
          <a:avLst/>
        </a:prstGeom>
        <a:solidFill>
          <a:schemeClr val="accent5">
            <a:hueOff val="1628513"/>
            <a:satOff val="5598"/>
            <a:lumOff val="-2686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/>
            <a:t>Creating data dashboards and visualisation</a:t>
          </a:r>
        </a:p>
      </dsp:txBody>
      <dsp:txXfrm>
        <a:off x="3193107" y="145603"/>
        <a:ext cx="2902148" cy="1741289"/>
      </dsp:txXfrm>
    </dsp:sp>
    <dsp:sp modelId="{29D3CC7C-79BE-4EE5-86EF-93C510938E4E}">
      <dsp:nvSpPr>
        <dsp:cNvPr id="0" name=""/>
        <dsp:cNvSpPr/>
      </dsp:nvSpPr>
      <dsp:spPr>
        <a:xfrm>
          <a:off x="1596925" y="2177107"/>
          <a:ext cx="2902148" cy="1741289"/>
        </a:xfrm>
        <a:prstGeom prst="rect">
          <a:avLst/>
        </a:prstGeom>
        <a:solidFill>
          <a:schemeClr val="accent5">
            <a:hueOff val="3257026"/>
            <a:satOff val="11196"/>
            <a:lumOff val="-5372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/>
            <a:t>Making informed business decisions</a:t>
          </a:r>
        </a:p>
      </dsp:txBody>
      <dsp:txXfrm>
        <a:off x="1596925" y="2177107"/>
        <a:ext cx="2902148" cy="17412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78597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2766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60771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65642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64719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27937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87170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6697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26540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13911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4809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29109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D6F92D-BB54-A064-DAAE-CE1104E170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87C2887-43C4-36AF-B976-7EB505002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CE220-CCAC-48C1-9A62-F982171452F5}" type="datetimeFigureOut">
              <a:rPr lang="en-GB" smtClean="0"/>
              <a:t>07/09/2023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2C3C3CB-E697-C12F-25E9-729F539C5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F2706F-D704-2768-F2D1-B89E4027A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9407D-008E-47D1-9E1C-EEC336DDE2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55403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16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Qualifications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Agriculture, Environment and Animal Care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Agriculture, Environmental and Animal Care Common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35070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9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2023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5.  Business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solidFill>
                  <a:schemeClr val="tx1"/>
                </a:solidFill>
                <a:ea typeface="ＭＳ Ｐゴシック" pitchFamily="-105" charset="-128"/>
                <a:cs typeface="ＭＳ Ｐゴシック" pitchFamily="-105" charset="-128"/>
              </a:rPr>
              <a:t>5.3 Measures that businesses use to determine success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12: Typical data sets used to interpret and determine if success measures are met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sets – income and financial data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84784"/>
            <a:ext cx="8229600" cy="4351196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Financial metrics are vital for measuring business performance, setting goals and measuring against benchmarks. </a:t>
            </a:r>
          </a:p>
          <a:p>
            <a:pPr marL="0" indent="0">
              <a:spcBef>
                <a:spcPts val="24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Key financial data sets include:</a:t>
            </a:r>
          </a:p>
          <a:p>
            <a:pPr marL="285750" indent="-285750" defTabSz="457200" eaLnBrk="1" fontAlgn="auto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solidFill>
                  <a:schemeClr val="tx1"/>
                </a:solidFill>
              </a:rPr>
              <a:t>assessing revenue and profitability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>
                <a:solidFill>
                  <a:schemeClr val="tx1"/>
                </a:solidFill>
              </a:rPr>
              <a:t>identifying cost-saving opportunities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/>
              <a:t>forecasting financial performance.</a:t>
            </a:r>
          </a:p>
          <a:p>
            <a:pPr marL="0" indent="0">
              <a:spcBef>
                <a:spcPts val="2400"/>
              </a:spcBef>
              <a:spcAft>
                <a:spcPts val="0"/>
              </a:spcAft>
            </a:pPr>
            <a:r>
              <a:rPr lang="en-US" sz="1800" dirty="0"/>
              <a:t>Each data set measures something different, but each one is related and essential for </a:t>
            </a:r>
            <a:r>
              <a:rPr lang="en-US" sz="1800" dirty="0" err="1"/>
              <a:t>maximising</a:t>
            </a:r>
            <a:r>
              <a:rPr lang="en-US" sz="1800" dirty="0"/>
              <a:t> contributions to business success.</a:t>
            </a:r>
          </a:p>
        </p:txBody>
      </p:sp>
      <p:pic>
        <p:nvPicPr>
          <p:cNvPr id="3" name="Picture 2" descr="A person using a computer with a graph&#10;&#10;Description automatically generated">
            <a:extLst>
              <a:ext uri="{FF2B5EF4-FFF2-40B4-BE49-F238E27FC236}">
                <a16:creationId xmlns:a16="http://schemas.microsoft.com/office/drawing/2014/main" id="{30A3BF92-1ADC-A050-AD9E-7D52689C13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4088" y="2060848"/>
            <a:ext cx="3241317" cy="216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3340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sets – examples of financial data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84784"/>
            <a:ext cx="8229600" cy="4351196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The analysis of financial data is equally as vital as the data itself for measuring business performance, setting goals and measuring against benchmarks. </a:t>
            </a:r>
          </a:p>
          <a:p>
            <a:pPr marL="0" indent="0">
              <a:spcBef>
                <a:spcPts val="12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Key examples of analyses of financial data include the following.</a:t>
            </a:r>
          </a:p>
          <a:p>
            <a:pPr marL="285750" indent="-285750" defTabSz="457200" eaLnBrk="1" fontAlgn="auto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1800" dirty="0"/>
              <a:t>Net cash available – overall financial fitness.</a:t>
            </a:r>
            <a:endParaRPr lang="en-GB" sz="1800" dirty="0">
              <a:solidFill>
                <a:schemeClr val="tx1"/>
              </a:solidFill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>
                <a:solidFill>
                  <a:schemeClr val="tx1"/>
                </a:solidFill>
              </a:rPr>
              <a:t>Revenue growth – changes of sales performance.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/>
              <a:t>Growth indices – sales/market share growth.</a:t>
            </a:r>
            <a:endParaRPr lang="en-GB" sz="1800" dirty="0">
              <a:solidFill>
                <a:schemeClr val="tx1"/>
              </a:solidFill>
            </a:endParaRPr>
          </a:p>
          <a:p>
            <a:pPr marL="285750" indent="-285750" defTabSz="457200" eaLnBrk="1" fontAlgn="auto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1800" dirty="0"/>
              <a:t>Profitability ratios – operational efficiency.</a:t>
            </a:r>
          </a:p>
          <a:p>
            <a:pPr marL="285750" indent="-285750" defTabSz="457200" eaLnBrk="1" fontAlgn="auto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1800" dirty="0"/>
              <a:t>Gross p</a:t>
            </a:r>
            <a:r>
              <a:rPr lang="en-GB" sz="1800" dirty="0">
                <a:solidFill>
                  <a:schemeClr val="tx1"/>
                </a:solidFill>
              </a:rPr>
              <a:t>rofit margin – absorb negative impacts.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>
                <a:solidFill>
                  <a:schemeClr val="tx1"/>
                </a:solidFill>
              </a:rPr>
              <a:t>Net profit margin – retained or paid to shareholders.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/>
              <a:t>Operational efficiency – resource use efficiency.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>
                <a:solidFill>
                  <a:schemeClr val="tx1"/>
                </a:solidFill>
              </a:rPr>
              <a:t>Liquidity – how quickly cash can be generated.</a:t>
            </a:r>
            <a:endParaRPr lang="en-GB" sz="1800" dirty="0"/>
          </a:p>
          <a:p>
            <a:pPr marL="0" indent="0"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The current and past financial health of a business are key indicators of long-term growth potential. Hence financial data point analysis is critical to strategic decision making.</a:t>
            </a:r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218013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Data sets – customer surveys and feedback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Customer surveys are deeper than a questionnaire. They generate customer feedback data on their attitude to brands, products and services. </a:t>
            </a:r>
            <a:endParaRPr lang="en-US" sz="1600" b="1" dirty="0">
              <a:ea typeface="ＭＳ Ｐゴシック" pitchFamily="-105" charset="-128"/>
            </a:endParaRPr>
          </a:p>
          <a:p>
            <a:pPr>
              <a:lnSpc>
                <a:spcPts val="1200"/>
              </a:lnSpc>
              <a:spcBef>
                <a:spcPts val="1600"/>
              </a:spcBef>
              <a:spcAft>
                <a:spcPts val="400"/>
              </a:spcAft>
            </a:pPr>
            <a:r>
              <a:rPr lang="en-US" sz="1800" dirty="0">
                <a:ea typeface="ＭＳ Ｐゴシック" pitchFamily="-105" charset="-128"/>
              </a:rPr>
              <a:t>Customer survey and feedback data include the following.</a:t>
            </a:r>
            <a:endParaRPr lang="en-US" dirty="0"/>
          </a:p>
          <a:p>
            <a:pPr marL="108000" lvl="1" indent="-14400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Operative specific surveys (direct contact).</a:t>
            </a:r>
          </a:p>
          <a:p>
            <a:pPr marL="108000" lvl="1" indent="-14400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Channel specific surveys (marketing).</a:t>
            </a:r>
          </a:p>
          <a:p>
            <a:pPr marL="108000" lvl="1" indent="-14400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Customer effort score (ease of purchasing).</a:t>
            </a:r>
          </a:p>
          <a:p>
            <a:pPr marL="108000" lvl="1" indent="-14400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Customer satisfaction survey (happiness levels).</a:t>
            </a:r>
          </a:p>
          <a:p>
            <a:pPr marL="108000" lvl="1" indent="-14400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Net promoter score (customer perception).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Analysing and acting on the results from customer feedback can help ensure excellent customer satisfaction and make advocates of your customers.</a:t>
            </a:r>
          </a:p>
        </p:txBody>
      </p:sp>
      <p:pic>
        <p:nvPicPr>
          <p:cNvPr id="6" name="Picture 5" descr="A person holding a tablet&#10;&#10;Description automatically generated">
            <a:extLst>
              <a:ext uri="{FF2B5EF4-FFF2-40B4-BE49-F238E27FC236}">
                <a16:creationId xmlns:a16="http://schemas.microsoft.com/office/drawing/2014/main" id="{9EB7F7A5-62FC-F65A-4307-A81B97918C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0544" y="2852936"/>
            <a:ext cx="3066256" cy="2048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0703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Data sets – repeat custom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4834880" cy="2638592"/>
          </a:xfrm>
        </p:spPr>
        <p:txBody>
          <a:bodyPr/>
          <a:lstStyle/>
          <a:p>
            <a:pPr marL="0" lvl="1" indent="0">
              <a:spcAft>
                <a:spcPts val="2300"/>
              </a:spcAft>
              <a:buNone/>
            </a:pPr>
            <a:r>
              <a:rPr lang="en-US" dirty="0"/>
              <a:t>Businesses also collect data on repeat customers, including: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frequency of purchase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time between purchases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value of purchases.</a:t>
            </a:r>
          </a:p>
        </p:txBody>
      </p:sp>
      <p:pic>
        <p:nvPicPr>
          <p:cNvPr id="6" name="Picture 5" descr="A note on a book&#10;&#10;Description automatically generated">
            <a:extLst>
              <a:ext uri="{FF2B5EF4-FFF2-40B4-BE49-F238E27FC236}">
                <a16:creationId xmlns:a16="http://schemas.microsoft.com/office/drawing/2014/main" id="{8E41F330-C218-12F9-76DD-F1464F3AA3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096" y="1916832"/>
            <a:ext cx="3126095" cy="208823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019A5BA-369B-93E7-89D0-976E46961DC3}"/>
              </a:ext>
            </a:extLst>
          </p:cNvPr>
          <p:cNvSpPr txBox="1"/>
          <p:nvPr/>
        </p:nvSpPr>
        <p:spPr>
          <a:xfrm>
            <a:off x="395536" y="4293096"/>
            <a:ext cx="7499176" cy="1368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This data can help to indicate how well the business is retaining its customers. It can also show how sustainable/viable the business is, by allowing forecasts of future sales.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5506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94DE9B-3203-FE5D-817F-1569F22D31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</a:rPr>
              <a:t>Interpreting data sets and measuring success</a:t>
            </a:r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20F252F-A404-C0A9-6D28-397DB3E19276}"/>
              </a:ext>
            </a:extLst>
          </p:cNvPr>
          <p:cNvSpPr txBox="1"/>
          <p:nvPr/>
        </p:nvSpPr>
        <p:spPr>
          <a:xfrm>
            <a:off x="457200" y="1545697"/>
            <a:ext cx="79947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Data sets need to be structured for a specific purpose to ensure the required information is generated to support business success.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430AAAA5-D000-5BB4-1601-7D465BCA68D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35793169"/>
              </p:ext>
            </p:extLst>
          </p:nvPr>
        </p:nvGraphicFramePr>
        <p:xfrm>
          <a:off x="1518444" y="220499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417625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8092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</a:rPr>
              <a:t>Data-driven strategies to enhance business performance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003232" cy="1054416"/>
          </a:xfrm>
        </p:spPr>
        <p:txBody>
          <a:bodyPr/>
          <a:lstStyle/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Business performance is more than just measuring success, it is about strategic planning for continued growth.</a:t>
            </a:r>
          </a:p>
          <a:p>
            <a:pPr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800"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720719-D66F-3E17-3FE9-8845E5EC066C}"/>
              </a:ext>
            </a:extLst>
          </p:cNvPr>
          <p:cNvSpPr txBox="1"/>
          <p:nvPr/>
        </p:nvSpPr>
        <p:spPr>
          <a:xfrm>
            <a:off x="395536" y="2636039"/>
            <a:ext cx="4824536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Data-driven strategies include:</a:t>
            </a:r>
            <a:endParaRPr lang="en-US" sz="1800" dirty="0"/>
          </a:p>
          <a:p>
            <a:pPr marL="180975" lvl="1" indent="-176213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  <a:tabLst>
                <a:tab pos="131763" algn="l"/>
                <a:tab pos="176213" algn="l"/>
              </a:tabLst>
            </a:pPr>
            <a:r>
              <a:rPr lang="en-US" sz="1800" dirty="0"/>
              <a:t>implementing data-driven marketing campaigns</a:t>
            </a:r>
          </a:p>
          <a:p>
            <a:pPr marL="180975" lvl="1" indent="-176213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  <a:tabLst>
                <a:tab pos="131763" algn="l"/>
                <a:tab pos="176213" algn="l"/>
              </a:tabLst>
            </a:pPr>
            <a:r>
              <a:rPr lang="en-US" sz="1800" dirty="0" err="1"/>
              <a:t>personalising</a:t>
            </a:r>
            <a:r>
              <a:rPr lang="en-US" sz="1800" dirty="0"/>
              <a:t> customer service experiences</a:t>
            </a:r>
          </a:p>
          <a:p>
            <a:pPr marL="180975" lvl="1" indent="-176213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  <a:tabLst>
                <a:tab pos="131763" algn="l"/>
                <a:tab pos="176213" algn="l"/>
              </a:tabLst>
            </a:pPr>
            <a:r>
              <a:rPr lang="en-US" sz="1800" dirty="0" err="1"/>
              <a:t>optimising</a:t>
            </a:r>
            <a:r>
              <a:rPr lang="en-US" sz="1800" dirty="0"/>
              <a:t> operations and resource allocation</a:t>
            </a:r>
          </a:p>
          <a:p>
            <a:pPr marL="180975" lvl="1" indent="-176213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  <a:tabLst>
                <a:tab pos="131763" algn="l"/>
                <a:tab pos="176213" algn="l"/>
              </a:tabLst>
            </a:pPr>
            <a:r>
              <a:rPr lang="en-US" sz="1800" dirty="0"/>
              <a:t>monitoring financial position and performance.</a:t>
            </a:r>
          </a:p>
          <a:p>
            <a:endParaRPr lang="en-GB" dirty="0"/>
          </a:p>
        </p:txBody>
      </p:sp>
      <p:pic>
        <p:nvPicPr>
          <p:cNvPr id="6" name="Picture 5" descr="A city with yellow bubbles&#10;&#10;Description automatically generated with medium confidence">
            <a:extLst>
              <a:ext uri="{FF2B5EF4-FFF2-40B4-BE49-F238E27FC236}">
                <a16:creationId xmlns:a16="http://schemas.microsoft.com/office/drawing/2014/main" id="{E8B4BCD6-6DD9-3070-0566-CAC41FB7D9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4729" y="2852532"/>
            <a:ext cx="3466728" cy="190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7137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772816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28800"/>
            <a:ext cx="8363272" cy="2736304"/>
          </a:xfrm>
        </p:spPr>
        <p:txBody>
          <a:bodyPr/>
          <a:lstStyle/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By the end of this presentation, learners should be able to: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consider what is meant by data sets 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discuss the different types of data sets used in businesses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consider the value of data sets to drive business success 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discuss how data sets can be used to measure success.</a:t>
            </a:r>
          </a:p>
          <a:p>
            <a:pPr marL="0" lvl="1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dirty="0"/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  <a:p>
            <a:pPr marL="0" lvl="1" indent="0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dirty="0"/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are data sets?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7980"/>
            <a:ext cx="8147248" cy="4248000"/>
          </a:xfrm>
        </p:spPr>
        <p:txBody>
          <a:bodyPr/>
          <a:lstStyle/>
          <a:p>
            <a:pPr marL="0" lvl="1" indent="0">
              <a:buNone/>
            </a:pPr>
            <a:r>
              <a:rPr lang="en-US" sz="1800" dirty="0"/>
              <a:t>Definition: a data set is a collection of separate items of data that can be accessed individually, grouped into related combinations or managed as a whole entity.</a:t>
            </a: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>
              <a:spcBef>
                <a:spcPts val="16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A data set is:</a:t>
            </a:r>
          </a:p>
          <a:p>
            <a:pPr lvl="1">
              <a:lnSpc>
                <a:spcPts val="1200"/>
              </a:lnSpc>
              <a:spcBef>
                <a:spcPts val="1800"/>
              </a:spcBef>
              <a:spcAft>
                <a:spcPts val="0"/>
              </a:spcAft>
            </a:pPr>
            <a:r>
              <a:rPr lang="en-US" sz="1800" dirty="0"/>
              <a:t>a collection of information</a:t>
            </a:r>
          </a:p>
          <a:p>
            <a:pPr lvl="1">
              <a:lnSpc>
                <a:spcPts val="1200"/>
              </a:lnSpc>
              <a:spcBef>
                <a:spcPts val="1800"/>
              </a:spcBef>
              <a:spcAft>
                <a:spcPts val="0"/>
              </a:spcAft>
            </a:pPr>
            <a:r>
              <a:rPr lang="en-US" sz="1800" dirty="0"/>
              <a:t>usually related by topic</a:t>
            </a:r>
          </a:p>
          <a:p>
            <a:pPr lvl="1">
              <a:lnSpc>
                <a:spcPts val="1200"/>
              </a:lnSpc>
              <a:spcBef>
                <a:spcPts val="1800"/>
              </a:spcBef>
              <a:spcAft>
                <a:spcPts val="0"/>
              </a:spcAft>
            </a:pPr>
            <a:r>
              <a:rPr lang="en-US" sz="1800" dirty="0"/>
              <a:t>usually in one format (</a:t>
            </a:r>
            <a:r>
              <a:rPr lang="en-US" sz="1800" dirty="0" err="1"/>
              <a:t>eg</a:t>
            </a:r>
            <a:r>
              <a:rPr lang="en-US" sz="1800" dirty="0"/>
              <a:t> a table)</a:t>
            </a:r>
          </a:p>
          <a:p>
            <a:pPr lvl="1">
              <a:lnSpc>
                <a:spcPts val="1200"/>
              </a:lnSpc>
              <a:spcBef>
                <a:spcPts val="1800"/>
              </a:spcBef>
              <a:spcAft>
                <a:spcPts val="0"/>
              </a:spcAft>
            </a:pPr>
            <a:r>
              <a:rPr lang="en-US" sz="1800" dirty="0"/>
              <a:t>with no limits to the number of items of data.</a:t>
            </a:r>
          </a:p>
          <a:p>
            <a:pPr marL="0" lvl="1" indent="0">
              <a:spcBef>
                <a:spcPts val="2300"/>
              </a:spcBef>
              <a:buNone/>
            </a:pPr>
            <a:r>
              <a:rPr lang="en-US" sz="1800" dirty="0"/>
              <a:t>Data sets produce useful information to aid decision making. They can be used to interpret success measures (such as KPIs) and determine whether they are being met. </a:t>
            </a:r>
          </a:p>
        </p:txBody>
      </p:sp>
      <p:pic>
        <p:nvPicPr>
          <p:cNvPr id="3" name="Picture 2" descr="A person working on a computer in a greenhouse&#10;&#10;Description automatically generated">
            <a:extLst>
              <a:ext uri="{FF2B5EF4-FFF2-40B4-BE49-F238E27FC236}">
                <a16:creationId xmlns:a16="http://schemas.microsoft.com/office/drawing/2014/main" id="{57496FD2-30A9-7742-9C14-D05BCC879C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4128" y="2708920"/>
            <a:ext cx="2636757" cy="1761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9762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sets in land-based businesses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7980"/>
            <a:ext cx="8363272" cy="4462624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Like any business in most industries, land-based business will have a specific series of data sets they use to measure performance and success.</a:t>
            </a:r>
          </a:p>
          <a:p>
            <a:pPr marL="0" indent="0">
              <a:spcBef>
                <a:spcPts val="12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Typical examples include the following.</a:t>
            </a: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Enquiries and leads data, indicating potential for creating sales.</a:t>
            </a: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Marketing/promotional activity engagement, which may indicate potential new customers and increased sales. </a:t>
            </a: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Income against predicted forecast, indicating the success of a product or service and future opportunities.</a:t>
            </a: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Quantitative data from customer surveys and feedback, indicating the success of new products/services and potential repeat custom.</a:t>
            </a: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Repeat custom, indicating the sustainability of the business through predicted future sales.</a:t>
            </a:r>
          </a:p>
        </p:txBody>
      </p:sp>
    </p:spTree>
    <p:extLst>
      <p:ext uri="{BB962C8B-B14F-4D97-AF65-F5344CB8AC3E}">
        <p14:creationId xmlns:p14="http://schemas.microsoft.com/office/powerpoint/2010/main" val="27510816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sets – enquiries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7980"/>
            <a:ext cx="8363272" cy="424800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Enquiries data will come through from leads generated by a range of marketing efforts or word of mouth recommendations. The data becomes the sales pipeline. </a:t>
            </a:r>
          </a:p>
          <a:p>
            <a:pPr marL="0" indent="0">
              <a:spcBef>
                <a:spcPts val="12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Enquiries data may include:</a:t>
            </a:r>
            <a:endParaRPr lang="en-GB" sz="1800" b="1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name of person enquiring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contact details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nature of enquiry (clarification, sale)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response to enquiry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notes and comments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sales personnel picking up enquiry.</a:t>
            </a:r>
          </a:p>
          <a:p>
            <a:pPr marL="0" lvl="1" indent="0">
              <a:spcBef>
                <a:spcPts val="1800"/>
              </a:spcBef>
              <a:spcAft>
                <a:spcPts val="0"/>
              </a:spcAft>
              <a:buNone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Collecting personal information requires compliance with the Data Protection Act and GDPR (</a:t>
            </a:r>
            <a:r>
              <a:rPr lang="en-GB" sz="1800">
                <a:ea typeface="ＭＳ Ｐゴシック" pitchFamily="-105" charset="-128"/>
                <a:cs typeface="ＭＳ Ｐゴシック" pitchFamily="-105" charset="-128"/>
              </a:rPr>
              <a:t>UK).</a:t>
            </a: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A person on the phone and using a computer&#10;&#10;Description automatically generated">
            <a:extLst>
              <a:ext uri="{FF2B5EF4-FFF2-40B4-BE49-F238E27FC236}">
                <a16:creationId xmlns:a16="http://schemas.microsoft.com/office/drawing/2014/main" id="{B531CD38-8450-EE05-E939-EB7E02FC50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4088" y="2636912"/>
            <a:ext cx="3126095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0038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sets – business to business (B2B) enquiries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29600" cy="4248000"/>
          </a:xfrm>
        </p:spPr>
        <p:txBody>
          <a:bodyPr/>
          <a:lstStyle/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1800" dirty="0"/>
              <a:t>These data sets may be used to set KPIs for the marketing team (numbers of leads and enquiries) or the sales team (actual versus target sales).</a:t>
            </a:r>
          </a:p>
          <a:p>
            <a:pPr lvl="2">
              <a:spcBef>
                <a:spcPts val="1800"/>
              </a:spcBef>
              <a:spcAft>
                <a:spcPts val="0"/>
              </a:spcAft>
              <a:defRPr/>
            </a:pPr>
            <a:r>
              <a:rPr lang="en-US" sz="1800" dirty="0"/>
              <a:t>B2B data may include: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sector – public or private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industry – extraction, manufacturing, services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size – turnover, number of employees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how they place orders, size and frequency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named contacts within a company. </a:t>
            </a:r>
            <a:endParaRPr lang="en-US" dirty="0"/>
          </a:p>
          <a:p>
            <a:pPr marL="0" lvl="3" indent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None/>
              <a:defRPr/>
            </a:pPr>
            <a:r>
              <a:rPr lang="en-US" sz="1800" dirty="0"/>
              <a:t>When enquiring, B2B customers have already made a purchasing decision; their purchasing process focuses on finding the best value for money.</a:t>
            </a:r>
            <a:endParaRPr lang="en-US" sz="2000" dirty="0"/>
          </a:p>
        </p:txBody>
      </p:sp>
      <p:pic>
        <p:nvPicPr>
          <p:cNvPr id="6" name="Picture 5" descr="A person holding a phone and a computer&#10;&#10;Description automatically generated">
            <a:extLst>
              <a:ext uri="{FF2B5EF4-FFF2-40B4-BE49-F238E27FC236}">
                <a16:creationId xmlns:a16="http://schemas.microsoft.com/office/drawing/2014/main" id="{279E636E-3320-F463-467E-69615DEB54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5987" y="2379968"/>
            <a:ext cx="3140813" cy="2098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1704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Data sets – marketing activity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8226"/>
            <a:ext cx="8147248" cy="424800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Data can be gathered tracking responses to marketing activities such as: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responses to promotional activity in printed materials or online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use of promotional codes and redeeming offers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followers on social media accounts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attendance at webinars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attendance in person at events such as product launches.</a:t>
            </a:r>
          </a:p>
          <a:p>
            <a:pPr marL="0" lvl="1" indent="0"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These data sets can give an indication of: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whether the business is successfully widening its potential customer base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how to evaluate marketing activities to identify those which drew most interest or converted into sales.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57647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sets – sales data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29600" cy="4248000"/>
          </a:xfrm>
        </p:spPr>
        <p:txBody>
          <a:bodyPr/>
          <a:lstStyle/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/>
              <a:t>Sales data can be used to make better business decisions and help companies focus on data-driven sales to the right target audience.</a:t>
            </a:r>
          </a:p>
          <a:p>
            <a:pPr lvl="2"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dirty="0"/>
              <a:t>Examples of sales data include: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ratio of enquiries closed as sale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average order value (£)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average time to close a deal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number of deals in the pipeline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sales revenue (per month/quarter or annual)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sales forecast accuracy (actual vs target)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ratio of sales to new and existing customers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success % by lead generation/enquiry type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number of emails sent and/or telephone calls made.</a:t>
            </a:r>
            <a:endParaRPr lang="en-US" dirty="0"/>
          </a:p>
          <a:p>
            <a:pPr lvl="2"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dirty="0"/>
              <a:t>These data metrics help to make changes in a sales process and pipeline for greater success.</a:t>
            </a:r>
          </a:p>
        </p:txBody>
      </p:sp>
      <p:pic>
        <p:nvPicPr>
          <p:cNvPr id="6" name="Picture 5" descr="A person talking to another person in a tractor&#10;&#10;Description automatically generated">
            <a:extLst>
              <a:ext uri="{FF2B5EF4-FFF2-40B4-BE49-F238E27FC236}">
                <a16:creationId xmlns:a16="http://schemas.microsoft.com/office/drawing/2014/main" id="{39E9D9B8-67B4-68A4-A38E-3B7DD837C8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9031" y="2345548"/>
            <a:ext cx="3243866" cy="2166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2792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sets – </a:t>
            </a:r>
            <a:r>
              <a:rPr lang="en-US" dirty="0" err="1"/>
              <a:t>utilising</a:t>
            </a:r>
            <a:r>
              <a:rPr lang="en-US" dirty="0"/>
              <a:t> sales data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29600" cy="4248000"/>
          </a:xfrm>
        </p:spPr>
        <p:txBody>
          <a:bodyPr/>
          <a:lstStyle/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/>
              <a:t>Sales data is used in the business to make specific decisions that will help it increase sales revenues and market share, and achieve continuous growth.</a:t>
            </a:r>
          </a:p>
          <a:p>
            <a:pPr lvl="2">
              <a:spcBef>
                <a:spcPts val="2400"/>
              </a:spcBef>
              <a:spcAft>
                <a:spcPts val="0"/>
              </a:spcAft>
              <a:defRPr/>
            </a:pPr>
            <a:r>
              <a:rPr lang="en-US" sz="1800" b="1" dirty="0"/>
              <a:t>Ways to use sales data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 err="1"/>
              <a:t>Analyse</a:t>
            </a:r>
            <a:r>
              <a:rPr lang="en-US" sz="1800" dirty="0"/>
              <a:t> sales trends and patterns.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Identify best-selling products.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Identify best-selling services.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Evaluate sales performance:</a:t>
            </a:r>
          </a:p>
          <a:p>
            <a: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Courier New" panose="02070309020205020404" pitchFamily="49" charset="0"/>
              <a:buChar char="o"/>
              <a:defRPr/>
            </a:pPr>
            <a:r>
              <a:rPr lang="en-US" sz="1800" dirty="0"/>
              <a:t>by department</a:t>
            </a:r>
          </a:p>
          <a:p>
            <a: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Courier New" panose="02070309020205020404" pitchFamily="49" charset="0"/>
              <a:buChar char="o"/>
              <a:defRPr/>
            </a:pPr>
            <a:r>
              <a:rPr lang="en-US" sz="1800" dirty="0"/>
              <a:t>by individual.</a:t>
            </a:r>
            <a:endParaRPr lang="en-US" dirty="0"/>
          </a:p>
          <a:p>
            <a:pPr lvl="2">
              <a:spcBef>
                <a:spcPts val="2400"/>
              </a:spcBef>
              <a:spcAft>
                <a:spcPts val="0"/>
              </a:spcAft>
              <a:defRPr/>
            </a:pPr>
            <a:r>
              <a:rPr lang="en-US" sz="1800" dirty="0"/>
              <a:t>Sales data provides a measurement of the main activity that brings money flowing into the business. All other departments are a cost to the business.</a:t>
            </a:r>
          </a:p>
        </p:txBody>
      </p:sp>
      <p:pic>
        <p:nvPicPr>
          <p:cNvPr id="5" name="Picture 4" descr="A wall painted with an arrow and a dartboard">
            <a:extLst>
              <a:ext uri="{FF2B5EF4-FFF2-40B4-BE49-F238E27FC236}">
                <a16:creationId xmlns:a16="http://schemas.microsoft.com/office/drawing/2014/main" id="{00AA8201-01A9-4246-A6BA-690647EE13E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220072" y="2420888"/>
            <a:ext cx="2995532" cy="2139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78367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aa5bd41-8bfc-4bb4-b44b-3ff9857b89ca">
      <Terms xmlns="http://schemas.microsoft.com/office/infopath/2007/PartnerControls"/>
    </lcf76f155ced4ddcb4097134ff3c332f>
    <TaxCatchAll xmlns="dc27f8d2-3406-4c8c-bba2-d1bd495ca71b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45D90F0893B947B9492BB187A28273" ma:contentTypeVersion="11" ma:contentTypeDescription="Create a new document." ma:contentTypeScope="" ma:versionID="e4ef6b96c9dabef1982affbd20a5f7ff">
  <xsd:schema xmlns:xsd="http://www.w3.org/2001/XMLSchema" xmlns:xs="http://www.w3.org/2001/XMLSchema" xmlns:p="http://schemas.microsoft.com/office/2006/metadata/properties" xmlns:ns2="9aa5bd41-8bfc-4bb4-b44b-3ff9857b89ca" xmlns:ns3="dc27f8d2-3406-4c8c-bba2-d1bd495ca71b" targetNamespace="http://schemas.microsoft.com/office/2006/metadata/properties" ma:root="true" ma:fieldsID="d243bc6dae530fedd49c839dbc841408" ns2:_="" ns3:_="">
    <xsd:import namespace="9aa5bd41-8bfc-4bb4-b44b-3ff9857b89ca"/>
    <xsd:import namespace="dc27f8d2-3406-4c8c-bba2-d1bd495ca7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5bd41-8bfc-4bb4-b44b-3ff9857b89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68719a6c-9fc0-4287-adae-59b7713c0f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27f8d2-3406-4c8c-bba2-d1bd495ca71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2e4cfa2d-b918-43c9-8dc5-7fa029d6cca6}" ma:internalName="TaxCatchAll" ma:showField="CatchAllData" ma:web="dc27f8d2-3406-4c8c-bba2-d1bd495ca71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C833BF2-9BFB-4A68-8BD8-AD0B9BF3D994}">
  <ds:schemaRefs>
    <ds:schemaRef ds:uri="http://purl.org/dc/elements/1.1/"/>
    <ds:schemaRef ds:uri="http://purl.org/dc/dcmitype/"/>
    <ds:schemaRef ds:uri="9aa5bd41-8bfc-4bb4-b44b-3ff9857b89ca"/>
    <ds:schemaRef ds:uri="http://schemas.microsoft.com/office/infopath/2007/PartnerControls"/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dc27f8d2-3406-4c8c-bba2-d1bd495ca71b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94A6816B-CA68-4707-B133-0D76E1BAD19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78B754A-8E80-499F-B5B1-3AD0BBFCD5A4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1227</Words>
  <Application>Microsoft Office PowerPoint</Application>
  <PresentationFormat>On-screen Show (4:3)</PresentationFormat>
  <Paragraphs>157</Paragraphs>
  <Slides>16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Courier New</vt:lpstr>
      <vt:lpstr>Lucida Grande</vt:lpstr>
      <vt:lpstr>Times New Roman</vt:lpstr>
      <vt:lpstr>Default Design</vt:lpstr>
      <vt:lpstr>5.3 Measures that businesses use to determine success  PowerPoint 12: Typical data sets used to interpret and determine if success measures are met</vt:lpstr>
      <vt:lpstr>Objectives</vt:lpstr>
      <vt:lpstr>What are data sets?</vt:lpstr>
      <vt:lpstr>Data sets in land-based businesses</vt:lpstr>
      <vt:lpstr>Data sets – enquiries</vt:lpstr>
      <vt:lpstr>Data sets – business to business (B2B) enquiries</vt:lpstr>
      <vt:lpstr>Data sets – marketing activity</vt:lpstr>
      <vt:lpstr>Data sets – sales data</vt:lpstr>
      <vt:lpstr>Data sets – utilising sales data</vt:lpstr>
      <vt:lpstr>Data sets – income and financial data</vt:lpstr>
      <vt:lpstr>Data sets – examples of financial data</vt:lpstr>
      <vt:lpstr>Data sets – customer surveys and feedback data</vt:lpstr>
      <vt:lpstr>Data sets – repeat custom</vt:lpstr>
      <vt:lpstr>Interpreting data sets and measuring success</vt:lpstr>
      <vt:lpstr>Data-driven strategies to enhance business performance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Caroline Howell</cp:lastModifiedBy>
  <cp:revision>576</cp:revision>
  <dcterms:created xsi:type="dcterms:W3CDTF">2013-05-28T00:38:54Z</dcterms:created>
  <dcterms:modified xsi:type="dcterms:W3CDTF">2023-09-07T12:12:13Z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0x010100D445D90F0893B947B9492BB187A28273</vt:lpwstr>
  </property>
</Properties>
</file>