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31" r:id="rId6"/>
    <p:sldId id="332" r:id="rId7"/>
    <p:sldId id="379" r:id="rId8"/>
    <p:sldId id="383" r:id="rId9"/>
    <p:sldId id="378" r:id="rId10"/>
    <p:sldId id="515" r:id="rId11"/>
    <p:sldId id="412" r:id="rId12"/>
    <p:sldId id="414" r:id="rId13"/>
    <p:sldId id="415" r:id="rId14"/>
    <p:sldId id="420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DAEEC4-678C-4ED0-AA31-0CA3D87B1E99}" v="8" dt="2023-09-06T22:58:29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51" autoAdjust="0"/>
    <p:restoredTop sz="86397"/>
  </p:normalViewPr>
  <p:slideViewPr>
    <p:cSldViewPr showGuides="1">
      <p:cViewPr varScale="1">
        <p:scale>
          <a:sx n="71" d="100"/>
          <a:sy n="71" d="100"/>
        </p:scale>
        <p:origin x="1901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90C15937-A519-A448-B906-40033E426B6E}"/>
    <pc:docChg chg="modSld">
      <pc:chgData name="Aidan Gill" userId="4c4c45df-46bd-4f72-99d7-b75b1ee2b5e7" providerId="ADAL" clId="{90C15937-A519-A448-B906-40033E426B6E}" dt="2023-08-31T11:59:10.447" v="2" actId="20577"/>
      <pc:docMkLst>
        <pc:docMk/>
      </pc:docMkLst>
      <pc:sldChg chg="modSp mod">
        <pc:chgData name="Aidan Gill" userId="4c4c45df-46bd-4f72-99d7-b75b1ee2b5e7" providerId="ADAL" clId="{90C15937-A519-A448-B906-40033E426B6E}" dt="2023-08-31T11:59:10.447" v="2" actId="20577"/>
        <pc:sldMkLst>
          <pc:docMk/>
          <pc:sldMk cId="3299976292" sldId="379"/>
        </pc:sldMkLst>
        <pc:spChg chg="mod">
          <ac:chgData name="Aidan Gill" userId="4c4c45df-46bd-4f72-99d7-b75b1ee2b5e7" providerId="ADAL" clId="{90C15937-A519-A448-B906-40033E426B6E}" dt="2023-08-31T11:59:10.447" v="2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90C15937-A519-A448-B906-40033E426B6E}" dt="2023-08-29T13:16:12.527" v="0" actId="12"/>
        <pc:sldMkLst>
          <pc:docMk/>
          <pc:sldMk cId="1485741446" sldId="383"/>
        </pc:sldMkLst>
        <pc:spChg chg="mod">
          <ac:chgData name="Aidan Gill" userId="4c4c45df-46bd-4f72-99d7-b75b1ee2b5e7" providerId="ADAL" clId="{90C15937-A519-A448-B906-40033E426B6E}" dt="2023-08-29T13:16:12.527" v="0" actId="12"/>
          <ac:spMkLst>
            <pc:docMk/>
            <pc:sldMk cId="1485741446" sldId="383"/>
            <ac:spMk id="5123" creationId="{00000000-0000-0000-0000-000000000000}"/>
          </ac:spMkLst>
        </pc:spChg>
      </pc:sldChg>
    </pc:docChg>
  </pc:docChgLst>
  <pc:docChgLst>
    <pc:chgData name="Aidan Gill" userId="4c4c45df-46bd-4f72-99d7-b75b1ee2b5e7" providerId="ADAL" clId="{B1C9D6CC-55C4-A34B-9F99-1B861DA9BE3F}"/>
    <pc:docChg chg="undo custSel modSld modMainMaster">
      <pc:chgData name="Aidan Gill" userId="4c4c45df-46bd-4f72-99d7-b75b1ee2b5e7" providerId="ADAL" clId="{B1C9D6CC-55C4-A34B-9F99-1B861DA9BE3F}" dt="2023-08-28T15:49:45.288" v="802" actId="20577"/>
      <pc:docMkLst>
        <pc:docMk/>
      </pc:docMkLst>
      <pc:sldChg chg="modSp mod">
        <pc:chgData name="Aidan Gill" userId="4c4c45df-46bd-4f72-99d7-b75b1ee2b5e7" providerId="ADAL" clId="{B1C9D6CC-55C4-A34B-9F99-1B861DA9BE3F}" dt="2023-08-28T15:21:41.145" v="213" actId="20577"/>
        <pc:sldMkLst>
          <pc:docMk/>
          <pc:sldMk cId="0" sldId="256"/>
        </pc:sldMkLst>
        <pc:spChg chg="mod">
          <ac:chgData name="Aidan Gill" userId="4c4c45df-46bd-4f72-99d7-b75b1ee2b5e7" providerId="ADAL" clId="{B1C9D6CC-55C4-A34B-9F99-1B861DA9BE3F}" dt="2023-08-28T15:21:41.145" v="213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14:30.633" v="137" actId="14100"/>
        <pc:sldMkLst>
          <pc:docMk/>
          <pc:sldMk cId="0" sldId="267"/>
        </pc:sldMkLst>
        <pc:spChg chg="mod">
          <ac:chgData name="Aidan Gill" userId="4c4c45df-46bd-4f72-99d7-b75b1ee2b5e7" providerId="ADAL" clId="{B1C9D6CC-55C4-A34B-9F99-1B861DA9BE3F}" dt="2023-08-28T15:14:30.633" v="137" actId="14100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05:58.360" v="39" actId="948"/>
        <pc:sldMkLst>
          <pc:docMk/>
          <pc:sldMk cId="0" sldId="331"/>
        </pc:sldMkLst>
        <pc:spChg chg="mod">
          <ac:chgData name="Aidan Gill" userId="4c4c45df-46bd-4f72-99d7-b75b1ee2b5e7" providerId="ADAL" clId="{B1C9D6CC-55C4-A34B-9F99-1B861DA9BE3F}" dt="2023-08-28T15:05:00.136" v="13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05:58.360" v="39" actId="948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37:30.647" v="474" actId="255"/>
        <pc:sldMkLst>
          <pc:docMk/>
          <pc:sldMk cId="0" sldId="332"/>
        </pc:sldMkLst>
        <pc:spChg chg="mod">
          <ac:chgData name="Aidan Gill" userId="4c4c45df-46bd-4f72-99d7-b75b1ee2b5e7" providerId="ADAL" clId="{B1C9D6CC-55C4-A34B-9F99-1B861DA9BE3F}" dt="2023-08-28T15:06:12.137" v="41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37:30.647" v="474" actId="255"/>
          <ac:spMkLst>
            <pc:docMk/>
            <pc:sldMk cId="0" sldId="332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37:18.606" v="473" actId="1076"/>
          <ac:picMkLst>
            <pc:docMk/>
            <pc:sldMk cId="0" sldId="332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B1C9D6CC-55C4-A34B-9F99-1B861DA9BE3F}" dt="2023-08-28T15:28:24.119" v="331" actId="20577"/>
        <pc:sldMkLst>
          <pc:docMk/>
          <pc:sldMk cId="1847464383" sldId="378"/>
        </pc:sldMkLst>
        <pc:spChg chg="mod">
          <ac:chgData name="Aidan Gill" userId="4c4c45df-46bd-4f72-99d7-b75b1ee2b5e7" providerId="ADAL" clId="{B1C9D6CC-55C4-A34B-9F99-1B861DA9BE3F}" dt="2023-08-28T15:24:09.909" v="236" actId="20577"/>
          <ac:spMkLst>
            <pc:docMk/>
            <pc:sldMk cId="1847464383" sldId="378"/>
            <ac:spMk id="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28:24.119" v="331" actId="20577"/>
          <ac:spMkLst>
            <pc:docMk/>
            <pc:sldMk cId="1847464383" sldId="378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27:30.209" v="289" actId="14100"/>
          <ac:picMkLst>
            <pc:docMk/>
            <pc:sldMk cId="1847464383" sldId="378"/>
            <ac:picMk id="5" creationId="{30ACC0B6-A20C-81A6-2A5E-298F568E6F77}"/>
          </ac:picMkLst>
        </pc:picChg>
      </pc:sldChg>
      <pc:sldChg chg="modSp mod">
        <pc:chgData name="Aidan Gill" userId="4c4c45df-46bd-4f72-99d7-b75b1ee2b5e7" providerId="ADAL" clId="{B1C9D6CC-55C4-A34B-9F99-1B861DA9BE3F}" dt="2023-08-28T15:38:27.561" v="496" actId="20577"/>
        <pc:sldMkLst>
          <pc:docMk/>
          <pc:sldMk cId="3299976292" sldId="379"/>
        </pc:sldMkLst>
        <pc:spChg chg="mod">
          <ac:chgData name="Aidan Gill" userId="4c4c45df-46bd-4f72-99d7-b75b1ee2b5e7" providerId="ADAL" clId="{B1C9D6CC-55C4-A34B-9F99-1B861DA9BE3F}" dt="2023-08-28T15:11:30.460" v="99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38:27.561" v="496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13:28.049" v="128" actId="14100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B1C9D6CC-55C4-A34B-9F99-1B861DA9BE3F}" dt="2023-08-28T15:38:37.357" v="500" actId="20577"/>
        <pc:sldMkLst>
          <pc:docMk/>
          <pc:sldMk cId="1485741446" sldId="383"/>
        </pc:sldMkLst>
        <pc:spChg chg="mod">
          <ac:chgData name="Aidan Gill" userId="4c4c45df-46bd-4f72-99d7-b75b1ee2b5e7" providerId="ADAL" clId="{B1C9D6CC-55C4-A34B-9F99-1B861DA9BE3F}" dt="2023-08-28T15:15:00.886" v="145" actId="20577"/>
          <ac:spMkLst>
            <pc:docMk/>
            <pc:sldMk cId="1485741446" sldId="383"/>
            <ac:spMk id="512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38:37.357" v="500" actId="20577"/>
          <ac:spMkLst>
            <pc:docMk/>
            <pc:sldMk cId="1485741446" sldId="383"/>
            <ac:spMk id="512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23:33.734" v="232" actId="1076"/>
          <ac:picMkLst>
            <pc:docMk/>
            <pc:sldMk cId="1485741446" sldId="383"/>
            <ac:picMk id="3" creationId="{ADD61FB9-6612-FFB6-A6E3-D178DC6B82B8}"/>
          </ac:picMkLst>
        </pc:picChg>
      </pc:sldChg>
      <pc:sldChg chg="modSp mod">
        <pc:chgData name="Aidan Gill" userId="4c4c45df-46bd-4f72-99d7-b75b1ee2b5e7" providerId="ADAL" clId="{B1C9D6CC-55C4-A34B-9F99-1B861DA9BE3F}" dt="2023-08-28T15:40:04.269" v="538" actId="20577"/>
        <pc:sldMkLst>
          <pc:docMk/>
          <pc:sldMk cId="516005666" sldId="412"/>
        </pc:sldMkLst>
        <pc:spChg chg="mod">
          <ac:chgData name="Aidan Gill" userId="4c4c45df-46bd-4f72-99d7-b75b1ee2b5e7" providerId="ADAL" clId="{B1C9D6CC-55C4-A34B-9F99-1B861DA9BE3F}" dt="2023-08-28T15:40:04.269" v="538" actId="20577"/>
          <ac:spMkLst>
            <pc:docMk/>
            <pc:sldMk cId="516005666" sldId="412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42:45.211" v="584" actId="20577"/>
        <pc:sldMkLst>
          <pc:docMk/>
          <pc:sldMk cId="1443380523" sldId="414"/>
        </pc:sldMkLst>
        <pc:spChg chg="mod">
          <ac:chgData name="Aidan Gill" userId="4c4c45df-46bd-4f72-99d7-b75b1ee2b5e7" providerId="ADAL" clId="{B1C9D6CC-55C4-A34B-9F99-1B861DA9BE3F}" dt="2023-08-28T15:42:45.211" v="584" actId="20577"/>
          <ac:spMkLst>
            <pc:docMk/>
            <pc:sldMk cId="1443380523" sldId="414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42:20.887" v="579" actId="14100"/>
          <ac:picMkLst>
            <pc:docMk/>
            <pc:sldMk cId="1443380523" sldId="414"/>
            <ac:picMk id="5" creationId="{91096EB6-E90B-6E96-B5B1-0BF0D1C51E57}"/>
          </ac:picMkLst>
        </pc:picChg>
      </pc:sldChg>
      <pc:sldChg chg="modSp mod">
        <pc:chgData name="Aidan Gill" userId="4c4c45df-46bd-4f72-99d7-b75b1ee2b5e7" providerId="ADAL" clId="{B1C9D6CC-55C4-A34B-9F99-1B861DA9BE3F}" dt="2023-08-28T15:45:00.234" v="681" actId="20577"/>
        <pc:sldMkLst>
          <pc:docMk/>
          <pc:sldMk cId="1671070526" sldId="415"/>
        </pc:sldMkLst>
        <pc:spChg chg="mod">
          <ac:chgData name="Aidan Gill" userId="4c4c45df-46bd-4f72-99d7-b75b1ee2b5e7" providerId="ADAL" clId="{B1C9D6CC-55C4-A34B-9F99-1B861DA9BE3F}" dt="2023-08-28T15:43:01.407" v="586" actId="20577"/>
          <ac:spMkLst>
            <pc:docMk/>
            <pc:sldMk cId="1671070526" sldId="415"/>
            <ac:spMk id="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45:00.234" v="681" actId="20577"/>
          <ac:spMkLst>
            <pc:docMk/>
            <pc:sldMk cId="1671070526" sldId="415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49:15.021" v="800" actId="1076"/>
        <pc:sldMkLst>
          <pc:docMk/>
          <pc:sldMk cId="1922215988" sldId="420"/>
        </pc:sldMkLst>
        <pc:spChg chg="mod">
          <ac:chgData name="Aidan Gill" userId="4c4c45df-46bd-4f72-99d7-b75b1ee2b5e7" providerId="ADAL" clId="{B1C9D6CC-55C4-A34B-9F99-1B861DA9BE3F}" dt="2023-08-28T15:48:40.653" v="796" actId="948"/>
          <ac:spMkLst>
            <pc:docMk/>
            <pc:sldMk cId="1922215988" sldId="420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49:15.021" v="800" actId="1076"/>
          <ac:picMkLst>
            <pc:docMk/>
            <pc:sldMk cId="1922215988" sldId="420"/>
            <ac:picMk id="8" creationId="{BA5790B9-8C71-3771-68E9-85B9F5911AB1}"/>
          </ac:picMkLst>
        </pc:picChg>
      </pc:sldChg>
      <pc:sldChg chg="modSp mod">
        <pc:chgData name="Aidan Gill" userId="4c4c45df-46bd-4f72-99d7-b75b1ee2b5e7" providerId="ADAL" clId="{B1C9D6CC-55C4-A34B-9F99-1B861DA9BE3F}" dt="2023-08-28T15:39:19.320" v="518" actId="20577"/>
        <pc:sldMkLst>
          <pc:docMk/>
          <pc:sldMk cId="0" sldId="515"/>
        </pc:sldMkLst>
        <pc:spChg chg="mod">
          <ac:chgData name="Aidan Gill" userId="4c4c45df-46bd-4f72-99d7-b75b1ee2b5e7" providerId="ADAL" clId="{B1C9D6CC-55C4-A34B-9F99-1B861DA9BE3F}" dt="2023-08-28T15:39:19.320" v="518" actId="20577"/>
          <ac:spMkLst>
            <pc:docMk/>
            <pc:sldMk cId="0" sldId="515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30:46.558" v="394" actId="1076"/>
          <ac:picMkLst>
            <pc:docMk/>
            <pc:sldMk cId="0" sldId="515"/>
            <ac:picMk id="5" creationId="{4D34C23D-6556-EC1D-1A81-BB93E4A50C35}"/>
          </ac:picMkLst>
        </pc:picChg>
      </pc:sldChg>
      <pc:sldMasterChg chg="modSp mod">
        <pc:chgData name="Aidan Gill" userId="4c4c45df-46bd-4f72-99d7-b75b1ee2b5e7" providerId="ADAL" clId="{B1C9D6CC-55C4-A34B-9F99-1B861DA9BE3F}" dt="2023-08-28T15:49:45.288" v="802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B1C9D6CC-55C4-A34B-9F99-1B861DA9BE3F}" dt="2023-08-28T15:49:45.288" v="802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E66487E-4F0D-42A5-9092-64941D27E92B}"/>
    <pc:docChg chg="custSel delSld modSld">
      <pc:chgData name="Caroline Prodger" userId="e4ef2e75-b60b-401b-8ebe-291bdcf405f4" providerId="ADAL" clId="{DE66487E-4F0D-42A5-9092-64941D27E92B}" dt="2023-08-17T13:15:13.046" v="42" actId="2696"/>
      <pc:docMkLst>
        <pc:docMk/>
      </pc:docMkLst>
      <pc:sldChg chg="modSp mod">
        <pc:chgData name="Caroline Prodger" userId="e4ef2e75-b60b-401b-8ebe-291bdcf405f4" providerId="ADAL" clId="{DE66487E-4F0D-42A5-9092-64941D27E92B}" dt="2023-08-17T13:14:31.363" v="41" actId="14100"/>
        <pc:sldMkLst>
          <pc:docMk/>
          <pc:sldMk cId="0" sldId="332"/>
        </pc:sldMkLst>
        <pc:spChg chg="mod">
          <ac:chgData name="Caroline Prodger" userId="e4ef2e75-b60b-401b-8ebe-291bdcf405f4" providerId="ADAL" clId="{DE66487E-4F0D-42A5-9092-64941D27E92B}" dt="2023-08-17T13:14:21.143" v="37" actId="255"/>
          <ac:spMkLst>
            <pc:docMk/>
            <pc:sldMk cId="0" sldId="332"/>
            <ac:spMk id="3" creationId="{00000000-0000-0000-0000-000000000000}"/>
          </ac:spMkLst>
        </pc:spChg>
        <pc:picChg chg="mod">
          <ac:chgData name="Caroline Prodger" userId="e4ef2e75-b60b-401b-8ebe-291bdcf405f4" providerId="ADAL" clId="{DE66487E-4F0D-42A5-9092-64941D27E92B}" dt="2023-08-17T13:14:31.363" v="41" actId="14100"/>
          <ac:picMkLst>
            <pc:docMk/>
            <pc:sldMk cId="0" sldId="332"/>
            <ac:picMk id="5" creationId="{00AA8201-01A9-4246-A6BA-690647EE13E1}"/>
          </ac:picMkLst>
        </pc:picChg>
      </pc:sldChg>
      <pc:sldChg chg="del">
        <pc:chgData name="Caroline Prodger" userId="e4ef2e75-b60b-401b-8ebe-291bdcf405f4" providerId="ADAL" clId="{DE66487E-4F0D-42A5-9092-64941D27E92B}" dt="2023-08-16T22:40:59.836" v="1" actId="2696"/>
        <pc:sldMkLst>
          <pc:docMk/>
          <pc:sldMk cId="3408070394" sldId="368"/>
        </pc:sldMkLst>
      </pc:sldChg>
      <pc:sldChg chg="del">
        <pc:chgData name="Caroline Prodger" userId="e4ef2e75-b60b-401b-8ebe-291bdcf405f4" providerId="ADAL" clId="{DE66487E-4F0D-42A5-9092-64941D27E92B}" dt="2023-08-16T22:40:44.422" v="0" actId="2696"/>
        <pc:sldMkLst>
          <pc:docMk/>
          <pc:sldMk cId="1665516419" sldId="402"/>
        </pc:sldMkLst>
      </pc:sldChg>
      <pc:sldChg chg="delSp modSp mod">
        <pc:chgData name="Caroline Prodger" userId="e4ef2e75-b60b-401b-8ebe-291bdcf405f4" providerId="ADAL" clId="{DE66487E-4F0D-42A5-9092-64941D27E92B}" dt="2023-08-16T22:51:20.547" v="11" actId="20577"/>
        <pc:sldMkLst>
          <pc:docMk/>
          <pc:sldMk cId="1671070526" sldId="415"/>
        </pc:sldMkLst>
        <pc:spChg chg="mod">
          <ac:chgData name="Caroline Prodger" userId="e4ef2e75-b60b-401b-8ebe-291bdcf405f4" providerId="ADAL" clId="{DE66487E-4F0D-42A5-9092-64941D27E92B}" dt="2023-08-16T22:51:20.547" v="11" actId="20577"/>
          <ac:spMkLst>
            <pc:docMk/>
            <pc:sldMk cId="1671070526" sldId="415"/>
            <ac:spMk id="3" creationId="{00000000-0000-0000-0000-000000000000}"/>
          </ac:spMkLst>
        </pc:spChg>
        <pc:picChg chg="del">
          <ac:chgData name="Caroline Prodger" userId="e4ef2e75-b60b-401b-8ebe-291bdcf405f4" providerId="ADAL" clId="{DE66487E-4F0D-42A5-9092-64941D27E92B}" dt="2023-08-16T22:50:56.144" v="6" actId="478"/>
          <ac:picMkLst>
            <pc:docMk/>
            <pc:sldMk cId="1671070526" sldId="415"/>
            <ac:picMk id="5" creationId="{DB80526F-B3A1-4CFD-FE6A-189B06F90E4C}"/>
          </ac:picMkLst>
        </pc:picChg>
      </pc:sldChg>
      <pc:sldChg chg="del">
        <pc:chgData name="Caroline Prodger" userId="e4ef2e75-b60b-401b-8ebe-291bdcf405f4" providerId="ADAL" clId="{DE66487E-4F0D-42A5-9092-64941D27E92B}" dt="2023-08-17T13:15:13.046" v="42" actId="2696"/>
        <pc:sldMkLst>
          <pc:docMk/>
          <pc:sldMk cId="1232620437" sldId="501"/>
        </pc:sldMkLst>
      </pc:sldChg>
      <pc:sldChg chg="del">
        <pc:chgData name="Caroline Prodger" userId="e4ef2e75-b60b-401b-8ebe-291bdcf405f4" providerId="ADAL" clId="{DE66487E-4F0D-42A5-9092-64941D27E92B}" dt="2023-08-16T22:41:03.715" v="2" actId="2696"/>
        <pc:sldMkLst>
          <pc:docMk/>
          <pc:sldMk cId="1740803125" sldId="516"/>
        </pc:sldMkLst>
      </pc:sldChg>
      <pc:sldChg chg="del">
        <pc:chgData name="Caroline Prodger" userId="e4ef2e75-b60b-401b-8ebe-291bdcf405f4" providerId="ADAL" clId="{DE66487E-4F0D-42A5-9092-64941D27E92B}" dt="2023-08-16T22:41:09.746" v="3" actId="2696"/>
        <pc:sldMkLst>
          <pc:docMk/>
          <pc:sldMk cId="1338767789" sldId="517"/>
        </pc:sldMkLst>
      </pc:sldChg>
      <pc:sldChg chg="del">
        <pc:chgData name="Caroline Prodger" userId="e4ef2e75-b60b-401b-8ebe-291bdcf405f4" providerId="ADAL" clId="{DE66487E-4F0D-42A5-9092-64941D27E92B}" dt="2023-08-16T22:41:14.665" v="4" actId="2696"/>
        <pc:sldMkLst>
          <pc:docMk/>
          <pc:sldMk cId="630553704" sldId="519"/>
        </pc:sldMkLst>
      </pc:sldChg>
    </pc:docChg>
  </pc:docChgLst>
  <pc:docChgLst>
    <pc:chgData name="Caroline Prodger" userId="e4ef2e75-b60b-401b-8ebe-291bdcf405f4" providerId="ADAL" clId="{A7DAEEC4-678C-4ED0-AA31-0CA3D87B1E99}"/>
    <pc:docChg chg="custSel modSld">
      <pc:chgData name="Caroline Prodger" userId="e4ef2e75-b60b-401b-8ebe-291bdcf405f4" providerId="ADAL" clId="{A7DAEEC4-678C-4ED0-AA31-0CA3D87B1E99}" dt="2023-09-07T11:02:41.223" v="45" actId="113"/>
      <pc:docMkLst>
        <pc:docMk/>
      </pc:docMkLst>
      <pc:sldChg chg="modSp mod">
        <pc:chgData name="Caroline Prodger" userId="e4ef2e75-b60b-401b-8ebe-291bdcf405f4" providerId="ADAL" clId="{A7DAEEC4-678C-4ED0-AA31-0CA3D87B1E99}" dt="2023-09-07T11:02:41.223" v="45" actId="113"/>
        <pc:sldMkLst>
          <pc:docMk/>
          <pc:sldMk cId="0" sldId="267"/>
        </pc:sldMkLst>
        <pc:spChg chg="mod">
          <ac:chgData name="Caroline Prodger" userId="e4ef2e75-b60b-401b-8ebe-291bdcf405f4" providerId="ADAL" clId="{A7DAEEC4-678C-4ED0-AA31-0CA3D87B1E99}" dt="2023-09-07T11:02:41.223" v="45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A7DAEEC4-678C-4ED0-AA31-0CA3D87B1E99}" dt="2023-09-06T22:41:36.506" v="4" actId="1076"/>
        <pc:sldMkLst>
          <pc:docMk/>
          <pc:sldMk cId="0" sldId="332"/>
        </pc:sldMkLst>
        <pc:picChg chg="del">
          <ac:chgData name="Caroline Prodger" userId="e4ef2e75-b60b-401b-8ebe-291bdcf405f4" providerId="ADAL" clId="{A7DAEEC4-678C-4ED0-AA31-0CA3D87B1E99}" dt="2023-09-06T22:33:24" v="0" actId="478"/>
          <ac:picMkLst>
            <pc:docMk/>
            <pc:sldMk cId="0" sldId="332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A7DAEEC4-678C-4ED0-AA31-0CA3D87B1E99}" dt="2023-09-06T22:41:36.506" v="4" actId="1076"/>
          <ac:picMkLst>
            <pc:docMk/>
            <pc:sldMk cId="0" sldId="332"/>
            <ac:picMk id="5" creationId="{36197680-A8B3-43B4-1606-7A26F7A1634F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48:05.928" v="21" actId="1076"/>
        <pc:sldMkLst>
          <pc:docMk/>
          <pc:sldMk cId="1847464383" sldId="378"/>
        </pc:sldMkLst>
        <pc:picChg chg="del">
          <ac:chgData name="Caroline Prodger" userId="e4ef2e75-b60b-401b-8ebe-291bdcf405f4" providerId="ADAL" clId="{A7DAEEC4-678C-4ED0-AA31-0CA3D87B1E99}" dt="2023-09-06T22:46:58.462" v="17" actId="478"/>
          <ac:picMkLst>
            <pc:docMk/>
            <pc:sldMk cId="1847464383" sldId="378"/>
            <ac:picMk id="5" creationId="{30ACC0B6-A20C-81A6-2A5E-298F568E6F77}"/>
          </ac:picMkLst>
        </pc:picChg>
        <pc:picChg chg="add mod">
          <ac:chgData name="Caroline Prodger" userId="e4ef2e75-b60b-401b-8ebe-291bdcf405f4" providerId="ADAL" clId="{A7DAEEC4-678C-4ED0-AA31-0CA3D87B1E99}" dt="2023-09-06T22:48:05.928" v="21" actId="1076"/>
          <ac:picMkLst>
            <pc:docMk/>
            <pc:sldMk cId="1847464383" sldId="378"/>
            <ac:picMk id="6" creationId="{F4DEC3D5-3142-2C2E-7829-4457F353B9CC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44:59.985" v="11" actId="1076"/>
        <pc:sldMkLst>
          <pc:docMk/>
          <pc:sldMk cId="3299976292" sldId="379"/>
        </pc:sldMkLst>
        <pc:spChg chg="mod">
          <ac:chgData name="Caroline Prodger" userId="e4ef2e75-b60b-401b-8ebe-291bdcf405f4" providerId="ADAL" clId="{A7DAEEC4-678C-4ED0-AA31-0CA3D87B1E99}" dt="2023-09-06T22:44:53.592" v="8" actId="255"/>
          <ac:spMkLst>
            <pc:docMk/>
            <pc:sldMk cId="3299976292" sldId="379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A7DAEEC4-678C-4ED0-AA31-0CA3D87B1E99}" dt="2023-09-06T22:44:59.985" v="11" actId="1076"/>
          <ac:picMkLst>
            <pc:docMk/>
            <pc:sldMk cId="3299976292" sldId="379"/>
            <ac:picMk id="3" creationId="{A8EE178B-8F6B-7DF4-2AEA-377F64C43BB1}"/>
          </ac:picMkLst>
        </pc:picChg>
        <pc:picChg chg="del">
          <ac:chgData name="Caroline Prodger" userId="e4ef2e75-b60b-401b-8ebe-291bdcf405f4" providerId="ADAL" clId="{A7DAEEC4-678C-4ED0-AA31-0CA3D87B1E99}" dt="2023-09-06T22:42:13.900" v="5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46:32.137" v="16" actId="1076"/>
        <pc:sldMkLst>
          <pc:docMk/>
          <pc:sldMk cId="1485741446" sldId="383"/>
        </pc:sldMkLst>
        <pc:picChg chg="del">
          <ac:chgData name="Caroline Prodger" userId="e4ef2e75-b60b-401b-8ebe-291bdcf405f4" providerId="ADAL" clId="{A7DAEEC4-678C-4ED0-AA31-0CA3D87B1E99}" dt="2023-09-06T22:45:20.696" v="12" actId="478"/>
          <ac:picMkLst>
            <pc:docMk/>
            <pc:sldMk cId="1485741446" sldId="383"/>
            <ac:picMk id="3" creationId="{ADD61FB9-6612-FFB6-A6E3-D178DC6B82B8}"/>
          </ac:picMkLst>
        </pc:picChg>
        <pc:picChg chg="add mod">
          <ac:chgData name="Caroline Prodger" userId="e4ef2e75-b60b-401b-8ebe-291bdcf405f4" providerId="ADAL" clId="{A7DAEEC4-678C-4ED0-AA31-0CA3D87B1E99}" dt="2023-09-06T22:46:32.137" v="16" actId="1076"/>
          <ac:picMkLst>
            <pc:docMk/>
            <pc:sldMk cId="1485741446" sldId="383"/>
            <ac:picMk id="4" creationId="{F09E6D90-2E12-635E-43F1-E30D34D09A3B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51:40.440" v="31" actId="1076"/>
        <pc:sldMkLst>
          <pc:docMk/>
          <pc:sldMk cId="516005666" sldId="412"/>
        </pc:sldMkLst>
        <pc:picChg chg="add mod">
          <ac:chgData name="Caroline Prodger" userId="e4ef2e75-b60b-401b-8ebe-291bdcf405f4" providerId="ADAL" clId="{A7DAEEC4-678C-4ED0-AA31-0CA3D87B1E99}" dt="2023-09-06T22:51:40.440" v="31" actId="1076"/>
          <ac:picMkLst>
            <pc:docMk/>
            <pc:sldMk cId="516005666" sldId="412"/>
            <ac:picMk id="5" creationId="{B0E362E2-985F-4B4B-4BCF-63CA0B160F45}"/>
          </ac:picMkLst>
        </pc:picChg>
        <pc:picChg chg="del">
          <ac:chgData name="Caroline Prodger" userId="e4ef2e75-b60b-401b-8ebe-291bdcf405f4" providerId="ADAL" clId="{A7DAEEC4-678C-4ED0-AA31-0CA3D87B1E99}" dt="2023-09-06T22:50:37.174" v="27" actId="478"/>
          <ac:picMkLst>
            <pc:docMk/>
            <pc:sldMk cId="516005666" sldId="412"/>
            <ac:picMk id="6" creationId="{B86AC7F7-3DE3-B792-1044-1C6AF8CF84CB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53:33.919" v="36" actId="1076"/>
        <pc:sldMkLst>
          <pc:docMk/>
          <pc:sldMk cId="1443380523" sldId="414"/>
        </pc:sldMkLst>
        <pc:picChg chg="del">
          <ac:chgData name="Caroline Prodger" userId="e4ef2e75-b60b-401b-8ebe-291bdcf405f4" providerId="ADAL" clId="{A7DAEEC4-678C-4ED0-AA31-0CA3D87B1E99}" dt="2023-09-06T22:53:19.077" v="32" actId="478"/>
          <ac:picMkLst>
            <pc:docMk/>
            <pc:sldMk cId="1443380523" sldId="414"/>
            <ac:picMk id="5" creationId="{91096EB6-E90B-6E96-B5B1-0BF0D1C51E57}"/>
          </ac:picMkLst>
        </pc:picChg>
        <pc:picChg chg="add mod">
          <ac:chgData name="Caroline Prodger" userId="e4ef2e75-b60b-401b-8ebe-291bdcf405f4" providerId="ADAL" clId="{A7DAEEC4-678C-4ED0-AA31-0CA3D87B1E99}" dt="2023-09-06T22:53:33.919" v="36" actId="1076"/>
          <ac:picMkLst>
            <pc:docMk/>
            <pc:sldMk cId="1443380523" sldId="414"/>
            <ac:picMk id="6" creationId="{EEF11CF1-0A34-B6E7-5B0D-B0A99B9B2AC9}"/>
          </ac:picMkLst>
        </pc:picChg>
      </pc:sldChg>
      <pc:sldChg chg="addSp modSp mod">
        <pc:chgData name="Caroline Prodger" userId="e4ef2e75-b60b-401b-8ebe-291bdcf405f4" providerId="ADAL" clId="{A7DAEEC4-678C-4ED0-AA31-0CA3D87B1E99}" dt="2023-09-06T22:58:55.713" v="43" actId="1076"/>
        <pc:sldMkLst>
          <pc:docMk/>
          <pc:sldMk cId="1671070526" sldId="415"/>
        </pc:sldMkLst>
        <pc:picChg chg="add mod modCrop">
          <ac:chgData name="Caroline Prodger" userId="e4ef2e75-b60b-401b-8ebe-291bdcf405f4" providerId="ADAL" clId="{A7DAEEC4-678C-4ED0-AA31-0CA3D87B1E99}" dt="2023-09-06T22:58:55.713" v="43" actId="1076"/>
          <ac:picMkLst>
            <pc:docMk/>
            <pc:sldMk cId="1671070526" sldId="415"/>
            <ac:picMk id="5" creationId="{29AE9F02-05D5-E917-B0A6-80CC319E6802}"/>
          </ac:picMkLst>
        </pc:picChg>
      </pc:sldChg>
      <pc:sldChg chg="delSp mod">
        <pc:chgData name="Caroline Prodger" userId="e4ef2e75-b60b-401b-8ebe-291bdcf405f4" providerId="ADAL" clId="{A7DAEEC4-678C-4ED0-AA31-0CA3D87B1E99}" dt="2023-09-06T22:54:53.430" v="37" actId="478"/>
        <pc:sldMkLst>
          <pc:docMk/>
          <pc:sldMk cId="1922215988" sldId="420"/>
        </pc:sldMkLst>
        <pc:picChg chg="del">
          <ac:chgData name="Caroline Prodger" userId="e4ef2e75-b60b-401b-8ebe-291bdcf405f4" providerId="ADAL" clId="{A7DAEEC4-678C-4ED0-AA31-0CA3D87B1E99}" dt="2023-09-06T22:54:53.430" v="37" actId="478"/>
          <ac:picMkLst>
            <pc:docMk/>
            <pc:sldMk cId="1922215988" sldId="420"/>
            <ac:picMk id="8" creationId="{BA5790B9-8C71-3771-68E9-85B9F5911AB1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50:27.395" v="26" actId="14100"/>
        <pc:sldMkLst>
          <pc:docMk/>
          <pc:sldMk cId="0" sldId="515"/>
        </pc:sldMkLst>
        <pc:picChg chg="del mod">
          <ac:chgData name="Caroline Prodger" userId="e4ef2e75-b60b-401b-8ebe-291bdcf405f4" providerId="ADAL" clId="{A7DAEEC4-678C-4ED0-AA31-0CA3D87B1E99}" dt="2023-09-06T22:48:42.106" v="23" actId="478"/>
          <ac:picMkLst>
            <pc:docMk/>
            <pc:sldMk cId="0" sldId="515"/>
            <ac:picMk id="5" creationId="{4D34C23D-6556-EC1D-1A81-BB93E4A50C35}"/>
          </ac:picMkLst>
        </pc:picChg>
        <pc:picChg chg="add mod">
          <ac:chgData name="Caroline Prodger" userId="e4ef2e75-b60b-401b-8ebe-291bdcf405f4" providerId="ADAL" clId="{A7DAEEC4-678C-4ED0-AA31-0CA3D87B1E99}" dt="2023-09-06T22:50:27.395" v="26" actId="14100"/>
          <ac:picMkLst>
            <pc:docMk/>
            <pc:sldMk cId="0" sldId="515"/>
            <ac:picMk id="6" creationId="{96ECA257-51A8-2B81-9C62-5AA2F557858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284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92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718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917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859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12976"/>
            <a:ext cx="8153400" cy="2442592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5.2 The principles of enterprise skills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Market analysis to support prioritisation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Conducting a competitor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5747"/>
            <a:ext cx="8328566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</a:rPr>
              <a:t>A competitor analysis framework helps evaluate the competitive landscape in any industry.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Identify your competitors. For each one, do the following.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/>
              <a:t>Analyse</a:t>
            </a:r>
            <a:r>
              <a:rPr lang="en-US" sz="1800" dirty="0"/>
              <a:t> their size and turnover.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/>
              <a:t>Analyse</a:t>
            </a:r>
            <a:r>
              <a:rPr lang="en-US" sz="1800" dirty="0"/>
              <a:t> their business structure.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Evaluate their product benefits.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Evaluate their market positioning.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Evaluate their marketing materials.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Audit brands and customer loyalty.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Follow their customer journey.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Check audience engagement.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Conduct a strengths, weaknesses, opportunities, threats (SWOT) analysis.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hand placing a cube with a shopping cart on it&#10;&#10;Description automatically generated">
            <a:extLst>
              <a:ext uri="{FF2B5EF4-FFF2-40B4-BE49-F238E27FC236}">
                <a16:creationId xmlns:a16="http://schemas.microsoft.com/office/drawing/2014/main" id="{29AE9F02-05D5-E917-B0A6-80CC319E68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9327"/>
          <a:stretch/>
        </p:blipFill>
        <p:spPr>
          <a:xfrm>
            <a:off x="5580112" y="2708920"/>
            <a:ext cx="2592287" cy="233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70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Market analysis to </a:t>
            </a:r>
            <a:r>
              <a:rPr lang="en-US" dirty="0" err="1"/>
              <a:t>prioritise</a:t>
            </a:r>
            <a:r>
              <a:rPr lang="en-US" dirty="0"/>
              <a:t> business operations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Having conducted a market analysis, the next steps include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prioritising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those insights and applying them to the business in terms of brand, products and services, ensuring that they stand out from competitors. 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Identify product features that can be added.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Adopt pricing strategies to attract new customers.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Design features to increase brand awareness.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Make a value statement – how you help customers.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Improve the customer journey.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Market content, showing that you understand needs.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Create a social media strategy to generate engagement and excitement.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Have a presence on all relevant marketing channels for customer choice.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Priorities will depend on the type of business, industry and target markets.</a:t>
            </a:r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15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00808"/>
            <a:ext cx="8229600" cy="4059192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4221200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what is meant by market analysis and why it is important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different types of buying patterns and what they mean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exploring market trends and how they inform </a:t>
            </a:r>
            <a:r>
              <a:rPr lang="en-US" dirty="0" err="1"/>
              <a:t>prioritisation</a:t>
            </a:r>
            <a:endParaRPr lang="en-US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 err="1"/>
              <a:t>analyse</a:t>
            </a:r>
            <a:r>
              <a:rPr lang="en-US" dirty="0"/>
              <a:t> the strategies of competitor offers to enable comparisons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how businesses can apply and integrate market analysis to its operations.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market analysis?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Definition: market analysis helps to determine how suitable your product/service offer is for your target market.</a:t>
            </a:r>
          </a:p>
          <a:p>
            <a:pPr lvl="2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1800" dirty="0"/>
              <a:t>‘Market’ in this context means the interaction between customer and suppliers based on the characteristics of a market, such as size, value, types of suppliers and types of customers.  </a:t>
            </a:r>
            <a:endParaRPr lang="en-US" b="1" dirty="0"/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1800" b="1" dirty="0"/>
              <a:t>Market analysis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Provides information about market variables: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customer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competitors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industries.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/>
              <a:t>Connects supply and demand for products/services.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/>
              <a:t>Enables informed decisions to be made in a business.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/>
              <a:t>Informs potential marketing strategies for success.</a:t>
            </a:r>
          </a:p>
        </p:txBody>
      </p:sp>
      <p:pic>
        <p:nvPicPr>
          <p:cNvPr id="5" name="Picture 4" descr="A person working on a computer&#10;&#10;Description automatically generated">
            <a:extLst>
              <a:ext uri="{FF2B5EF4-FFF2-40B4-BE49-F238E27FC236}">
                <a16:creationId xmlns:a16="http://schemas.microsoft.com/office/drawing/2014/main" id="{36197680-A8B3-43B4-1606-7A26F7A16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996952"/>
            <a:ext cx="2376264" cy="19390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market analysis important to a business?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Businesses gain valuable information about specific markets, helping identify the opportunities and risks of each market.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Reasons for analysing markets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 err="1"/>
              <a:t>Analyse</a:t>
            </a:r>
            <a:r>
              <a:rPr lang="en-US" dirty="0"/>
              <a:t> successes and failures.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/>
              <a:t>Monitor business performance.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/>
              <a:t>Spot trends and opportunities.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/>
              <a:t>Reach new market segments.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/>
              <a:t>Adapt products/services to audience needs.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dirty="0"/>
              <a:t>Forecasting the development of your market is important to plan product development, sales targets and informing potential investors.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yellow sign with a cut out word&#10;&#10;Description automatically generated">
            <a:extLst>
              <a:ext uri="{FF2B5EF4-FFF2-40B4-BE49-F238E27FC236}">
                <a16:creationId xmlns:a16="http://schemas.microsoft.com/office/drawing/2014/main" id="{A8EE178B-8F6B-7DF4-2AEA-377F64C43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2492896"/>
            <a:ext cx="2316088" cy="154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Six-step market analysis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320480"/>
          </a:xfrm>
        </p:spPr>
        <p:txBody>
          <a:bodyPr/>
          <a:lstStyle/>
          <a:p>
            <a:pPr>
              <a:spcAft>
                <a:spcPts val="2200"/>
              </a:spcAft>
              <a:defRPr/>
            </a:pPr>
            <a:r>
              <a:rPr lang="en-US" sz="1800" dirty="0"/>
              <a:t>A detailed assessment of a business’s target market and its competitive landscape within a specific industry can be carried out in a series of six steps.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Research the industry.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Investigate the competitive landscape.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Identify gaps in the market.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Define target market(s).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Identify barriers to entry.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Set sales targets.</a:t>
            </a:r>
          </a:p>
          <a:p>
            <a:pPr lvl="2">
              <a:defRPr/>
            </a:pPr>
            <a:endParaRPr lang="en-US" sz="1800" dirty="0"/>
          </a:p>
          <a:p>
            <a:pPr lvl="2">
              <a:defRPr/>
            </a:pPr>
            <a:r>
              <a:rPr lang="en-US" sz="1800" dirty="0"/>
              <a:t>This helps you introduce your offer of a new business, product or service to the target audience within a specific market segment and predict its success.</a:t>
            </a:r>
          </a:p>
        </p:txBody>
      </p:sp>
      <p:pic>
        <p:nvPicPr>
          <p:cNvPr id="4" name="Picture 3" descr="A group of people working on a table with papers and papers&#10;&#10;Description automatically generated">
            <a:extLst>
              <a:ext uri="{FF2B5EF4-FFF2-40B4-BE49-F238E27FC236}">
                <a16:creationId xmlns:a16="http://schemas.microsoft.com/office/drawing/2014/main" id="{F09E6D90-2E12-635E-43F1-E30D34D09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2708920"/>
            <a:ext cx="3288249" cy="201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41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Market analysis – buying patterns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06169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Buying patterns refer to customer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behaviours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and buying habits; they consider the ways in which customers purchase products or services.</a:t>
            </a:r>
            <a:endParaRPr lang="en-US" sz="1200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Factors in buying patterns include: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quantity (one, few, many)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frequency (once, often, daily, monthly)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timing (seasonal, annual, regular).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Understanding these factors allows a business to consider when to make special offers, increase stockholding and plan delivery logistics.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group of ice cream cones&#10;&#10;Description automatically generated">
            <a:extLst>
              <a:ext uri="{FF2B5EF4-FFF2-40B4-BE49-F238E27FC236}">
                <a16:creationId xmlns:a16="http://schemas.microsoft.com/office/drawing/2014/main" id="{F4DEC3D5-3142-2C2E-7829-4457F353B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420888"/>
            <a:ext cx="2736304" cy="182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64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market trends?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Trends are the general direction something is moving: up, down or sideways over a period of time. Is it changing, developing or veering in a new direction?</a:t>
            </a:r>
          </a:p>
          <a:p>
            <a:pPr lvl="2">
              <a:defRPr/>
            </a:pPr>
            <a:r>
              <a:rPr lang="en-US" sz="1800" dirty="0"/>
              <a:t>Trend research helps businesses identify new trends in their specific industry.</a:t>
            </a:r>
            <a:endParaRPr lang="en-US" dirty="0"/>
          </a:p>
          <a:p>
            <a:pPr lvl="2"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1800" b="1" dirty="0"/>
              <a:t>Trend research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Identify relevant trends.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Search for articles, reports and data.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 err="1"/>
              <a:t>Analyse</a:t>
            </a:r>
            <a:r>
              <a:rPr lang="en-US" sz="1800" dirty="0"/>
              <a:t> trend data and graphs over time.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Track trends on a regular basis.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Use trend data to set priorities.</a:t>
            </a:r>
            <a:endParaRPr lang="en-US" sz="16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Every industry is constantly changing. To ensure competitors cannot overtake the business, long-term business planning using the right data is essential.</a:t>
            </a:r>
          </a:p>
        </p:txBody>
      </p:sp>
      <p:pic>
        <p:nvPicPr>
          <p:cNvPr id="6" name="Picture 5" descr="A hand drawing a graph&#10;&#10;Description automatically generated">
            <a:extLst>
              <a:ext uri="{FF2B5EF4-FFF2-40B4-BE49-F238E27FC236}">
                <a16:creationId xmlns:a16="http://schemas.microsoft.com/office/drawing/2014/main" id="{96ECA257-51A8-2B81-9C62-5AA2F5578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819978"/>
            <a:ext cx="2880320" cy="192405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identify market trends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149192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1800" dirty="0"/>
              <a:t>Identifying market trends requires the comparison of data over set periods of time. This enables recognition of consistent results that indicate emerging trends.</a:t>
            </a:r>
            <a:endParaRPr lang="en-US" b="1" dirty="0"/>
          </a:p>
          <a:p>
            <a:pPr marL="0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sz="1800" b="1" dirty="0"/>
              <a:t>Identify market trends</a:t>
            </a:r>
            <a:endParaRPr lang="en-US" sz="1800" dirty="0"/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Track industry influencers.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Review industry publications.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Use digital tools and analytics.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Observe competitor actions.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Listen to customers.</a:t>
            </a:r>
          </a:p>
          <a:p>
            <a:pPr lvl="2">
              <a:spcBef>
                <a:spcPts val="2300"/>
              </a:spcBef>
              <a:defRPr/>
            </a:pPr>
            <a:r>
              <a:rPr lang="en-US" sz="1800" dirty="0"/>
              <a:t>Market trends are heavily influenced by consumers. </a:t>
            </a:r>
          </a:p>
          <a:p>
            <a:pPr lvl="2">
              <a:defRPr/>
            </a:pPr>
            <a:r>
              <a:rPr lang="en-US" sz="1800" dirty="0"/>
              <a:t>Social media is a key tool in tracking consumer habits and </a:t>
            </a:r>
            <a:r>
              <a:rPr lang="en-US" sz="1800" dirty="0" err="1"/>
              <a:t>behaviours</a:t>
            </a:r>
            <a:r>
              <a:rPr lang="en-US" sz="1800" dirty="0"/>
              <a:t>.</a:t>
            </a:r>
          </a:p>
        </p:txBody>
      </p:sp>
      <p:pic>
        <p:nvPicPr>
          <p:cNvPr id="5" name="Picture 4" descr="A hand holding a yellow speech bubble with a hashtag symbol&#10;&#10;Description automatically generated">
            <a:extLst>
              <a:ext uri="{FF2B5EF4-FFF2-40B4-BE49-F238E27FC236}">
                <a16:creationId xmlns:a16="http://schemas.microsoft.com/office/drawing/2014/main" id="{B0E362E2-985F-4B4B-4BCF-63CA0B160F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528900"/>
            <a:ext cx="269491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Competitor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675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Definition: the process of examining similar brands in your industry to understand their sales, marketing, branding and offers.</a:t>
            </a:r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/>
              <a:t>Reasons to do a competitor analysis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Meet or exceed industry standards.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Differentiate products/services.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Identify new niche markets.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Identify customer desires.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Solve customer problems.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Measure business growth.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Develop a brand’s unique selling proposition (USP).</a:t>
            </a:r>
            <a:endParaRPr lang="en-US" sz="1200" dirty="0"/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Knowing your competitors is vital when </a:t>
            </a:r>
            <a:r>
              <a:rPr lang="en-US" sz="1800" dirty="0" err="1"/>
              <a:t>prioritising</a:t>
            </a:r>
            <a:r>
              <a:rPr lang="en-US" sz="1800" dirty="0"/>
              <a:t> business planning strategies.</a:t>
            </a:r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group of paper planes&#10;&#10;Description automatically generated">
            <a:extLst>
              <a:ext uri="{FF2B5EF4-FFF2-40B4-BE49-F238E27FC236}">
                <a16:creationId xmlns:a16="http://schemas.microsoft.com/office/drawing/2014/main" id="{EEF11CF1-0A34-B6E7-5B0D-B0A99B9B2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450229"/>
            <a:ext cx="2930450" cy="195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805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purl.org/dc/terms/"/>
    <ds:schemaRef ds:uri="http://purl.org/dc/elements/1.1/"/>
    <ds:schemaRef ds:uri="http://schemas.microsoft.com/office/2006/documentManagement/types"/>
    <ds:schemaRef ds:uri="9aa5bd41-8bfc-4bb4-b44b-3ff9857b89ca"/>
    <ds:schemaRef ds:uri="http://schemas.microsoft.com/office/infopath/2007/PartnerControls"/>
    <ds:schemaRef ds:uri="dc27f8d2-3406-4c8c-bba2-d1bd495ca71b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3E05732-568C-47EA-B98B-CBCF104AD964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922</Words>
  <Application>Microsoft Office PowerPoint</Application>
  <PresentationFormat>On-screen Show (4:3)</PresentationFormat>
  <Paragraphs>127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Lucida Grande</vt:lpstr>
      <vt:lpstr>Times New Roman</vt:lpstr>
      <vt:lpstr>Wingdings</vt:lpstr>
      <vt:lpstr>Default Design</vt:lpstr>
      <vt:lpstr>5.2 The principles of enterprise skills  PowerPoint 7: Market analysis to support prioritisation</vt:lpstr>
      <vt:lpstr>Objectives</vt:lpstr>
      <vt:lpstr>What is market analysis?</vt:lpstr>
      <vt:lpstr>Why is market analysis important to a business?</vt:lpstr>
      <vt:lpstr>Six-step market analysis</vt:lpstr>
      <vt:lpstr>Market analysis – buying patterns </vt:lpstr>
      <vt:lpstr>What are market trends?</vt:lpstr>
      <vt:lpstr>How to identify market trends</vt:lpstr>
      <vt:lpstr>Competitor analysis</vt:lpstr>
      <vt:lpstr>Conducting a competitor analysis</vt:lpstr>
      <vt:lpstr>Market analysis to prioritise business operations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380</cp:revision>
  <dcterms:created xsi:type="dcterms:W3CDTF">2013-05-28T00:38:54Z</dcterms:created>
  <dcterms:modified xsi:type="dcterms:W3CDTF">2023-09-07T11:02:44Z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