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1" r:id="rId6"/>
    <p:sldId id="409" r:id="rId7"/>
    <p:sldId id="497" r:id="rId8"/>
    <p:sldId id="498" r:id="rId9"/>
    <p:sldId id="496" r:id="rId10"/>
    <p:sldId id="449" r:id="rId11"/>
    <p:sldId id="281" r:id="rId12"/>
    <p:sldId id="411" r:id="rId13"/>
    <p:sldId id="435" r:id="rId14"/>
    <p:sldId id="447" r:id="rId15"/>
    <p:sldId id="499" r:id="rId16"/>
    <p:sldId id="438" r:id="rId17"/>
    <p:sldId id="366" r:id="rId18"/>
    <p:sldId id="359" r:id="rId19"/>
    <p:sldId id="444"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42869B-3607-4316-9C19-3B7526E5DEAF}" v="1" dt="2024-01-15T10:21:36.3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02" autoAdjust="0"/>
    <p:restoredTop sz="86412"/>
  </p:normalViewPr>
  <p:slideViewPr>
    <p:cSldViewPr showGuides="1">
      <p:cViewPr varScale="1">
        <p:scale>
          <a:sx n="71" d="100"/>
          <a:sy n="71" d="100"/>
        </p:scale>
        <p:origin x="1886"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DE500FC-462D-4835-99BD-81FEB2BD3B03}"/>
    <pc:docChg chg="custSel modSld">
      <pc:chgData name="Caroline Prodger" userId="e4ef2e75-b60b-401b-8ebe-291bdcf405f4" providerId="ADAL" clId="{DDE500FC-462D-4835-99BD-81FEB2BD3B03}" dt="2023-09-07T13:23:12.245" v="53" actId="20577"/>
      <pc:docMkLst>
        <pc:docMk/>
      </pc:docMkLst>
      <pc:sldChg chg="modSp mod">
        <pc:chgData name="Caroline Prodger" userId="e4ef2e75-b60b-401b-8ebe-291bdcf405f4" providerId="ADAL" clId="{DDE500FC-462D-4835-99BD-81FEB2BD3B03}" dt="2023-09-07T13:23:12.245" v="53" actId="20577"/>
        <pc:sldMkLst>
          <pc:docMk/>
          <pc:sldMk cId="0" sldId="256"/>
        </pc:sldMkLst>
        <pc:spChg chg="mod">
          <ac:chgData name="Caroline Prodger" userId="e4ef2e75-b60b-401b-8ebe-291bdcf405f4" providerId="ADAL" clId="{DDE500FC-462D-4835-99BD-81FEB2BD3B03}" dt="2023-09-07T13:23:12.245" v="53" actId="20577"/>
          <ac:spMkLst>
            <pc:docMk/>
            <pc:sldMk cId="0" sldId="256"/>
            <ac:spMk id="2053" creationId="{00000000-0000-0000-0000-000000000000}"/>
          </ac:spMkLst>
        </pc:spChg>
      </pc:sldChg>
      <pc:sldChg chg="modSp mod">
        <pc:chgData name="Caroline Prodger" userId="e4ef2e75-b60b-401b-8ebe-291bdcf405f4" providerId="ADAL" clId="{DDE500FC-462D-4835-99BD-81FEB2BD3B03}" dt="2023-09-06T22:03:36.499" v="39" actId="113"/>
        <pc:sldMkLst>
          <pc:docMk/>
          <pc:sldMk cId="0" sldId="267"/>
        </pc:sldMkLst>
        <pc:spChg chg="mod">
          <ac:chgData name="Caroline Prodger" userId="e4ef2e75-b60b-401b-8ebe-291bdcf405f4" providerId="ADAL" clId="{DDE500FC-462D-4835-99BD-81FEB2BD3B03}" dt="2023-09-06T22:03:36.499" v="39" actId="113"/>
          <ac:spMkLst>
            <pc:docMk/>
            <pc:sldMk cId="0" sldId="267"/>
            <ac:spMk id="18434" creationId="{00000000-0000-0000-0000-000000000000}"/>
          </ac:spMkLst>
        </pc:spChg>
      </pc:sldChg>
      <pc:sldChg chg="addSp delSp modSp mod">
        <pc:chgData name="Caroline Prodger" userId="e4ef2e75-b60b-401b-8ebe-291bdcf405f4" providerId="ADAL" clId="{DDE500FC-462D-4835-99BD-81FEB2BD3B03}" dt="2023-09-06T21:45:14.929" v="5" actId="14100"/>
        <pc:sldMkLst>
          <pc:docMk/>
          <pc:sldMk cId="3177291353" sldId="409"/>
        </pc:sldMkLst>
        <pc:spChg chg="mod">
          <ac:chgData name="Caroline Prodger" userId="e4ef2e75-b60b-401b-8ebe-291bdcf405f4" providerId="ADAL" clId="{DDE500FC-462D-4835-99BD-81FEB2BD3B03}" dt="2023-09-06T21:44:24.474" v="1" actId="255"/>
          <ac:spMkLst>
            <pc:docMk/>
            <pc:sldMk cId="3177291353" sldId="409"/>
            <ac:spMk id="2" creationId="{C1D7A5D4-4C56-2E10-94AC-ACB416ECBD94}"/>
          </ac:spMkLst>
        </pc:spChg>
        <pc:picChg chg="del">
          <ac:chgData name="Caroline Prodger" userId="e4ef2e75-b60b-401b-8ebe-291bdcf405f4" providerId="ADAL" clId="{DDE500FC-462D-4835-99BD-81FEB2BD3B03}" dt="2023-09-06T21:44:16.783" v="0" actId="478"/>
          <ac:picMkLst>
            <pc:docMk/>
            <pc:sldMk cId="3177291353" sldId="409"/>
            <ac:picMk id="3" creationId="{80963E24-F01A-4628-B5CB-BD42523AACD1}"/>
          </ac:picMkLst>
        </pc:picChg>
        <pc:picChg chg="add mod">
          <ac:chgData name="Caroline Prodger" userId="e4ef2e75-b60b-401b-8ebe-291bdcf405f4" providerId="ADAL" clId="{DDE500FC-462D-4835-99BD-81FEB2BD3B03}" dt="2023-09-06T21:45:14.929" v="5" actId="14100"/>
          <ac:picMkLst>
            <pc:docMk/>
            <pc:sldMk cId="3177291353" sldId="409"/>
            <ac:picMk id="5" creationId="{06F941D3-B71C-ABD7-726E-72B0EECDC50D}"/>
          </ac:picMkLst>
        </pc:picChg>
      </pc:sldChg>
      <pc:sldChg chg="delSp mod">
        <pc:chgData name="Caroline Prodger" userId="e4ef2e75-b60b-401b-8ebe-291bdcf405f4" providerId="ADAL" clId="{DDE500FC-462D-4835-99BD-81FEB2BD3B03}" dt="2023-09-06T22:00:42.908" v="31" actId="478"/>
        <pc:sldMkLst>
          <pc:docMk/>
          <pc:sldMk cId="2710130409" sldId="438"/>
        </pc:sldMkLst>
        <pc:picChg chg="del">
          <ac:chgData name="Caroline Prodger" userId="e4ef2e75-b60b-401b-8ebe-291bdcf405f4" providerId="ADAL" clId="{DDE500FC-462D-4835-99BD-81FEB2BD3B03}" dt="2023-09-06T22:00:42.908" v="31" actId="478"/>
          <ac:picMkLst>
            <pc:docMk/>
            <pc:sldMk cId="2710130409" sldId="438"/>
            <ac:picMk id="5" creationId="{D795EB3C-1191-40D2-9E43-534E45BBAFE1}"/>
          </ac:picMkLst>
        </pc:picChg>
      </pc:sldChg>
      <pc:sldChg chg="addSp delSp modSp mod">
        <pc:chgData name="Caroline Prodger" userId="e4ef2e75-b60b-401b-8ebe-291bdcf405f4" providerId="ADAL" clId="{DDE500FC-462D-4835-99BD-81FEB2BD3B03}" dt="2023-09-06T22:03:22.085" v="37" actId="1076"/>
        <pc:sldMkLst>
          <pc:docMk/>
          <pc:sldMk cId="743579049" sldId="444"/>
        </pc:sldMkLst>
        <pc:picChg chg="add mod">
          <ac:chgData name="Caroline Prodger" userId="e4ef2e75-b60b-401b-8ebe-291bdcf405f4" providerId="ADAL" clId="{DDE500FC-462D-4835-99BD-81FEB2BD3B03}" dt="2023-09-06T22:03:22.085" v="37" actId="1076"/>
          <ac:picMkLst>
            <pc:docMk/>
            <pc:sldMk cId="743579049" sldId="444"/>
            <ac:picMk id="5" creationId="{B4DA87AB-1D7A-C3FE-595F-B4F466A2F75D}"/>
          </ac:picMkLst>
        </pc:picChg>
        <pc:picChg chg="del mod">
          <ac:chgData name="Caroline Prodger" userId="e4ef2e75-b60b-401b-8ebe-291bdcf405f4" providerId="ADAL" clId="{DDE500FC-462D-4835-99BD-81FEB2BD3B03}" dt="2023-09-06T22:03:02.354" v="33" actId="478"/>
          <ac:picMkLst>
            <pc:docMk/>
            <pc:sldMk cId="743579049" sldId="444"/>
            <ac:picMk id="6" creationId="{F230AA73-D4BF-429F-95C2-55CE5538A6F6}"/>
          </ac:picMkLst>
        </pc:picChg>
      </pc:sldChg>
      <pc:sldChg chg="addSp delSp modSp mod">
        <pc:chgData name="Caroline Prodger" userId="e4ef2e75-b60b-401b-8ebe-291bdcf405f4" providerId="ADAL" clId="{DDE500FC-462D-4835-99BD-81FEB2BD3B03}" dt="2023-09-06T21:58:00.335" v="22" actId="1076"/>
        <pc:sldMkLst>
          <pc:docMk/>
          <pc:sldMk cId="1428723226" sldId="447"/>
        </pc:sldMkLst>
        <pc:picChg chg="add mod">
          <ac:chgData name="Caroline Prodger" userId="e4ef2e75-b60b-401b-8ebe-291bdcf405f4" providerId="ADAL" clId="{DDE500FC-462D-4835-99BD-81FEB2BD3B03}" dt="2023-09-06T21:58:00.335" v="22" actId="1076"/>
          <ac:picMkLst>
            <pc:docMk/>
            <pc:sldMk cId="1428723226" sldId="447"/>
            <ac:picMk id="5" creationId="{6BFFA582-846B-0AF3-367F-26243A3C3701}"/>
          </ac:picMkLst>
        </pc:picChg>
        <pc:picChg chg="del">
          <ac:chgData name="Caroline Prodger" userId="e4ef2e75-b60b-401b-8ebe-291bdcf405f4" providerId="ADAL" clId="{DDE500FC-462D-4835-99BD-81FEB2BD3B03}" dt="2023-09-06T21:55:05.715" v="18" actId="478"/>
          <ac:picMkLst>
            <pc:docMk/>
            <pc:sldMk cId="1428723226" sldId="447"/>
            <ac:picMk id="6" creationId="{5B15A832-2758-4B34-8259-4C93D02229B8}"/>
          </ac:picMkLst>
        </pc:picChg>
      </pc:sldChg>
      <pc:sldChg chg="delSp modSp mod">
        <pc:chgData name="Caroline Prodger" userId="e4ef2e75-b60b-401b-8ebe-291bdcf405f4" providerId="ADAL" clId="{DDE500FC-462D-4835-99BD-81FEB2BD3B03}" dt="2023-09-07T10:43:14.232" v="40" actId="20577"/>
        <pc:sldMkLst>
          <pc:docMk/>
          <pc:sldMk cId="865323033" sldId="449"/>
        </pc:sldMkLst>
        <pc:spChg chg="mod">
          <ac:chgData name="Caroline Prodger" userId="e4ef2e75-b60b-401b-8ebe-291bdcf405f4" providerId="ADAL" clId="{DDE500FC-462D-4835-99BD-81FEB2BD3B03}" dt="2023-09-07T10:43:14.232" v="40" actId="20577"/>
          <ac:spMkLst>
            <pc:docMk/>
            <pc:sldMk cId="865323033" sldId="449"/>
            <ac:spMk id="3" creationId="{00000000-0000-0000-0000-000000000000}"/>
          </ac:spMkLst>
        </pc:spChg>
        <pc:picChg chg="del">
          <ac:chgData name="Caroline Prodger" userId="e4ef2e75-b60b-401b-8ebe-291bdcf405f4" providerId="ADAL" clId="{DDE500FC-462D-4835-99BD-81FEB2BD3B03}" dt="2023-09-06T21:53:27.829" v="17" actId="478"/>
          <ac:picMkLst>
            <pc:docMk/>
            <pc:sldMk cId="865323033" sldId="449"/>
            <ac:picMk id="6" creationId="{467B1B92-129E-40B1-AB88-D955A79A7C55}"/>
          </ac:picMkLst>
        </pc:picChg>
      </pc:sldChg>
      <pc:sldChg chg="delSp mod">
        <pc:chgData name="Caroline Prodger" userId="e4ef2e75-b60b-401b-8ebe-291bdcf405f4" providerId="ADAL" clId="{DDE500FC-462D-4835-99BD-81FEB2BD3B03}" dt="2023-09-06T21:50:56.157" v="16" actId="478"/>
        <pc:sldMkLst>
          <pc:docMk/>
          <pc:sldMk cId="1114876740" sldId="496"/>
        </pc:sldMkLst>
        <pc:picChg chg="del">
          <ac:chgData name="Caroline Prodger" userId="e4ef2e75-b60b-401b-8ebe-291bdcf405f4" providerId="ADAL" clId="{DDE500FC-462D-4835-99BD-81FEB2BD3B03}" dt="2023-09-06T21:50:56.157" v="16" actId="478"/>
          <ac:picMkLst>
            <pc:docMk/>
            <pc:sldMk cId="1114876740" sldId="496"/>
            <ac:picMk id="3" creationId="{80963E24-F01A-4628-B5CB-BD42523AACD1}"/>
          </ac:picMkLst>
        </pc:picChg>
      </pc:sldChg>
      <pc:sldChg chg="addSp delSp modSp mod">
        <pc:chgData name="Caroline Prodger" userId="e4ef2e75-b60b-401b-8ebe-291bdcf405f4" providerId="ADAL" clId="{DDE500FC-462D-4835-99BD-81FEB2BD3B03}" dt="2023-09-06T21:47:43.251" v="10" actId="1076"/>
        <pc:sldMkLst>
          <pc:docMk/>
          <pc:sldMk cId="968389233" sldId="497"/>
        </pc:sldMkLst>
        <pc:picChg chg="del">
          <ac:chgData name="Caroline Prodger" userId="e4ef2e75-b60b-401b-8ebe-291bdcf405f4" providerId="ADAL" clId="{DDE500FC-462D-4835-99BD-81FEB2BD3B03}" dt="2023-09-06T21:46:18.440" v="6" actId="478"/>
          <ac:picMkLst>
            <pc:docMk/>
            <pc:sldMk cId="968389233" sldId="497"/>
            <ac:picMk id="3" creationId="{80963E24-F01A-4628-B5CB-BD42523AACD1}"/>
          </ac:picMkLst>
        </pc:picChg>
        <pc:picChg chg="add mod">
          <ac:chgData name="Caroline Prodger" userId="e4ef2e75-b60b-401b-8ebe-291bdcf405f4" providerId="ADAL" clId="{DDE500FC-462D-4835-99BD-81FEB2BD3B03}" dt="2023-09-06T21:47:43.251" v="10" actId="1076"/>
          <ac:picMkLst>
            <pc:docMk/>
            <pc:sldMk cId="968389233" sldId="497"/>
            <ac:picMk id="4" creationId="{C74EF632-FB65-5466-5F32-299F70464E2C}"/>
          </ac:picMkLst>
        </pc:picChg>
      </pc:sldChg>
      <pc:sldChg chg="addSp delSp modSp mod">
        <pc:chgData name="Caroline Prodger" userId="e4ef2e75-b60b-401b-8ebe-291bdcf405f4" providerId="ADAL" clId="{DDE500FC-462D-4835-99BD-81FEB2BD3B03}" dt="2023-09-06T21:50:46.562" v="15" actId="1076"/>
        <pc:sldMkLst>
          <pc:docMk/>
          <pc:sldMk cId="3396952246" sldId="498"/>
        </pc:sldMkLst>
        <pc:picChg chg="del">
          <ac:chgData name="Caroline Prodger" userId="e4ef2e75-b60b-401b-8ebe-291bdcf405f4" providerId="ADAL" clId="{DDE500FC-462D-4835-99BD-81FEB2BD3B03}" dt="2023-09-06T21:47:55.972" v="11" actId="478"/>
          <ac:picMkLst>
            <pc:docMk/>
            <pc:sldMk cId="3396952246" sldId="498"/>
            <ac:picMk id="3" creationId="{80963E24-F01A-4628-B5CB-BD42523AACD1}"/>
          </ac:picMkLst>
        </pc:picChg>
        <pc:picChg chg="add mod">
          <ac:chgData name="Caroline Prodger" userId="e4ef2e75-b60b-401b-8ebe-291bdcf405f4" providerId="ADAL" clId="{DDE500FC-462D-4835-99BD-81FEB2BD3B03}" dt="2023-09-06T21:50:46.562" v="15" actId="1076"/>
          <ac:picMkLst>
            <pc:docMk/>
            <pc:sldMk cId="3396952246" sldId="498"/>
            <ac:picMk id="4" creationId="{6CE9A59C-3926-0A34-C205-EDA195F9C520}"/>
          </ac:picMkLst>
        </pc:picChg>
      </pc:sldChg>
      <pc:sldChg chg="addSp modSp mod">
        <pc:chgData name="Caroline Prodger" userId="e4ef2e75-b60b-401b-8ebe-291bdcf405f4" providerId="ADAL" clId="{DDE500FC-462D-4835-99BD-81FEB2BD3B03}" dt="2023-09-06T22:00:28.782" v="30" actId="1076"/>
        <pc:sldMkLst>
          <pc:docMk/>
          <pc:sldMk cId="2489002426" sldId="499"/>
        </pc:sldMkLst>
        <pc:picChg chg="add mod modCrop">
          <ac:chgData name="Caroline Prodger" userId="e4ef2e75-b60b-401b-8ebe-291bdcf405f4" providerId="ADAL" clId="{DDE500FC-462D-4835-99BD-81FEB2BD3B03}" dt="2023-09-06T22:00:28.782" v="30" actId="1076"/>
          <ac:picMkLst>
            <pc:docMk/>
            <pc:sldMk cId="2489002426" sldId="499"/>
            <ac:picMk id="5" creationId="{C02B26F8-FCCD-4BB8-6872-94D9F1BA5DA2}"/>
          </ac:picMkLst>
        </pc:picChg>
      </pc:sldChg>
    </pc:docChg>
  </pc:docChgLst>
  <pc:docChgLst>
    <pc:chgData name="Caroline Prodger" userId="e4ef2e75-b60b-401b-8ebe-291bdcf405f4" providerId="ADAL" clId="{A44D7A2B-55EB-4B4C-B667-0EF3F1E5768D}"/>
    <pc:docChg chg="undo custSel addSld delSld modSld sldOrd">
      <pc:chgData name="Caroline Prodger" userId="e4ef2e75-b60b-401b-8ebe-291bdcf405f4" providerId="ADAL" clId="{A44D7A2B-55EB-4B4C-B667-0EF3F1E5768D}" dt="2023-08-17T13:12:12.463" v="1071" actId="113"/>
      <pc:docMkLst>
        <pc:docMk/>
      </pc:docMkLst>
      <pc:sldChg chg="add">
        <pc:chgData name="Caroline Prodger" userId="e4ef2e75-b60b-401b-8ebe-291bdcf405f4" providerId="ADAL" clId="{A44D7A2B-55EB-4B4C-B667-0EF3F1E5768D}" dt="2023-08-16T17:57:39.706" v="910"/>
        <pc:sldMkLst>
          <pc:docMk/>
          <pc:sldMk cId="2189719350" sldId="281"/>
        </pc:sldMkLst>
      </pc:sldChg>
      <pc:sldChg chg="modSp mod">
        <pc:chgData name="Caroline Prodger" userId="e4ef2e75-b60b-401b-8ebe-291bdcf405f4" providerId="ADAL" clId="{A44D7A2B-55EB-4B4C-B667-0EF3F1E5768D}" dt="2023-08-16T17:27:26.793" v="22" actId="20577"/>
        <pc:sldMkLst>
          <pc:docMk/>
          <pc:sldMk cId="0" sldId="331"/>
        </pc:sldMkLst>
        <pc:spChg chg="mod">
          <ac:chgData name="Caroline Prodger" userId="e4ef2e75-b60b-401b-8ebe-291bdcf405f4" providerId="ADAL" clId="{A44D7A2B-55EB-4B4C-B667-0EF3F1E5768D}" dt="2023-08-16T17:27:26.793" v="22" actId="20577"/>
          <ac:spMkLst>
            <pc:docMk/>
            <pc:sldMk cId="0" sldId="331"/>
            <ac:spMk id="3" creationId="{00000000-0000-0000-0000-000000000000}"/>
          </ac:spMkLst>
        </pc:spChg>
      </pc:sldChg>
      <pc:sldChg chg="del">
        <pc:chgData name="Caroline Prodger" userId="e4ef2e75-b60b-401b-8ebe-291bdcf405f4" providerId="ADAL" clId="{A44D7A2B-55EB-4B4C-B667-0EF3F1E5768D}" dt="2023-08-16T16:57:03.387" v="0" actId="2696"/>
        <pc:sldMkLst>
          <pc:docMk/>
          <pc:sldMk cId="0" sldId="332"/>
        </pc:sldMkLst>
      </pc:sldChg>
      <pc:sldChg chg="modSp add mod">
        <pc:chgData name="Caroline Prodger" userId="e4ef2e75-b60b-401b-8ebe-291bdcf405f4" providerId="ADAL" clId="{A44D7A2B-55EB-4B4C-B667-0EF3F1E5768D}" dt="2023-08-16T17:44:08.823" v="472" actId="113"/>
        <pc:sldMkLst>
          <pc:docMk/>
          <pc:sldMk cId="243566463" sldId="359"/>
        </pc:sldMkLst>
        <pc:spChg chg="mod">
          <ac:chgData name="Caroline Prodger" userId="e4ef2e75-b60b-401b-8ebe-291bdcf405f4" providerId="ADAL" clId="{A44D7A2B-55EB-4B4C-B667-0EF3F1E5768D}" dt="2023-08-16T17:39:01.767" v="81" actId="20577"/>
          <ac:spMkLst>
            <pc:docMk/>
            <pc:sldMk cId="243566463" sldId="359"/>
            <ac:spMk id="2" creationId="{51331C19-645E-42CF-8EC3-02610CF52866}"/>
          </ac:spMkLst>
        </pc:spChg>
        <pc:spChg chg="mod">
          <ac:chgData name="Caroline Prodger" userId="e4ef2e75-b60b-401b-8ebe-291bdcf405f4" providerId="ADAL" clId="{A44D7A2B-55EB-4B4C-B667-0EF3F1E5768D}" dt="2023-08-16T17:44:08.823" v="472" actId="113"/>
          <ac:spMkLst>
            <pc:docMk/>
            <pc:sldMk cId="243566463" sldId="359"/>
            <ac:spMk id="3" creationId="{D62CA1D9-A46D-44B1-B4A9-455EFA3975FB}"/>
          </ac:spMkLst>
        </pc:spChg>
      </pc:sldChg>
      <pc:sldChg chg="modSp add mod">
        <pc:chgData name="Caroline Prodger" userId="e4ef2e75-b60b-401b-8ebe-291bdcf405f4" providerId="ADAL" clId="{A44D7A2B-55EB-4B4C-B667-0EF3F1E5768D}" dt="2023-08-16T17:33:23.520" v="53" actId="20577"/>
        <pc:sldMkLst>
          <pc:docMk/>
          <pc:sldMk cId="1957151497" sldId="366"/>
        </pc:sldMkLst>
        <pc:spChg chg="mod">
          <ac:chgData name="Caroline Prodger" userId="e4ef2e75-b60b-401b-8ebe-291bdcf405f4" providerId="ADAL" clId="{A44D7A2B-55EB-4B4C-B667-0EF3F1E5768D}" dt="2023-08-16T17:33:23.520" v="53" actId="20577"/>
          <ac:spMkLst>
            <pc:docMk/>
            <pc:sldMk cId="1957151497" sldId="366"/>
            <ac:spMk id="2" creationId="{B38CBBD1-6B9E-7730-CB7F-163928DD666E}"/>
          </ac:spMkLst>
        </pc:spChg>
      </pc:sldChg>
      <pc:sldChg chg="addSp delSp modSp mod ord">
        <pc:chgData name="Caroline Prodger" userId="e4ef2e75-b60b-401b-8ebe-291bdcf405f4" providerId="ADAL" clId="{A44D7A2B-55EB-4B4C-B667-0EF3F1E5768D}" dt="2023-08-17T13:12:12.463" v="1071" actId="113"/>
        <pc:sldMkLst>
          <pc:docMk/>
          <pc:sldMk cId="1744065398" sldId="411"/>
        </pc:sldMkLst>
        <pc:spChg chg="mod">
          <ac:chgData name="Caroline Prodger" userId="e4ef2e75-b60b-401b-8ebe-291bdcf405f4" providerId="ADAL" clId="{A44D7A2B-55EB-4B4C-B667-0EF3F1E5768D}" dt="2023-08-16T17:45:03.672" v="475" actId="113"/>
          <ac:spMkLst>
            <pc:docMk/>
            <pc:sldMk cId="1744065398" sldId="411"/>
            <ac:spMk id="2" creationId="{00000000-0000-0000-0000-000000000000}"/>
          </ac:spMkLst>
        </pc:spChg>
        <pc:spChg chg="mod">
          <ac:chgData name="Caroline Prodger" userId="e4ef2e75-b60b-401b-8ebe-291bdcf405f4" providerId="ADAL" clId="{A44D7A2B-55EB-4B4C-B667-0EF3F1E5768D}" dt="2023-08-17T13:12:12.463" v="1071" actId="113"/>
          <ac:spMkLst>
            <pc:docMk/>
            <pc:sldMk cId="1744065398" sldId="411"/>
            <ac:spMk id="3" creationId="{00000000-0000-0000-0000-000000000000}"/>
          </ac:spMkLst>
        </pc:spChg>
        <pc:spChg chg="add del mod">
          <ac:chgData name="Caroline Prodger" userId="e4ef2e75-b60b-401b-8ebe-291bdcf405f4" providerId="ADAL" clId="{A44D7A2B-55EB-4B4C-B667-0EF3F1E5768D}" dt="2023-08-16T17:52:25.784" v="844"/>
          <ac:spMkLst>
            <pc:docMk/>
            <pc:sldMk cId="1744065398" sldId="411"/>
            <ac:spMk id="4" creationId="{36458D32-CC0D-CFAF-77A6-3A2A8337E435}"/>
          </ac:spMkLst>
        </pc:spChg>
        <pc:spChg chg="add del mod">
          <ac:chgData name="Caroline Prodger" userId="e4ef2e75-b60b-401b-8ebe-291bdcf405f4" providerId="ADAL" clId="{A44D7A2B-55EB-4B4C-B667-0EF3F1E5768D}" dt="2023-08-16T17:54:21.875" v="906" actId="478"/>
          <ac:spMkLst>
            <pc:docMk/>
            <pc:sldMk cId="1744065398" sldId="411"/>
            <ac:spMk id="7" creationId="{554BACD4-AB74-DDE4-C6DA-7996AA9D8A4A}"/>
          </ac:spMkLst>
        </pc:spChg>
        <pc:spChg chg="add del mod">
          <ac:chgData name="Caroline Prodger" userId="e4ef2e75-b60b-401b-8ebe-291bdcf405f4" providerId="ADAL" clId="{A44D7A2B-55EB-4B4C-B667-0EF3F1E5768D}" dt="2023-08-16T17:54:31.743" v="909"/>
          <ac:spMkLst>
            <pc:docMk/>
            <pc:sldMk cId="1744065398" sldId="411"/>
            <ac:spMk id="8" creationId="{DF4E221D-EE43-1167-9EE8-D5202F490EBA}"/>
          </ac:spMkLst>
        </pc:spChg>
        <pc:picChg chg="del mod">
          <ac:chgData name="Caroline Prodger" userId="e4ef2e75-b60b-401b-8ebe-291bdcf405f4" providerId="ADAL" clId="{A44D7A2B-55EB-4B4C-B667-0EF3F1E5768D}" dt="2023-08-16T17:49:29.096" v="686" actId="478"/>
          <ac:picMkLst>
            <pc:docMk/>
            <pc:sldMk cId="1744065398" sldId="411"/>
            <ac:picMk id="6" creationId="{3EA0A194-6AA1-4934-A956-107DBFA61720}"/>
          </ac:picMkLst>
        </pc:picChg>
        <pc:picChg chg="add mod">
          <ac:chgData name="Caroline Prodger" userId="e4ef2e75-b60b-401b-8ebe-291bdcf405f4" providerId="ADAL" clId="{A44D7A2B-55EB-4B4C-B667-0EF3F1E5768D}" dt="2023-08-16T17:58:44.263" v="913" actId="1076"/>
          <ac:picMkLst>
            <pc:docMk/>
            <pc:sldMk cId="1744065398" sldId="411"/>
            <ac:picMk id="10" creationId="{A8CA0A37-0C48-9F6C-3FFC-CCDCE0962480}"/>
          </ac:picMkLst>
        </pc:picChg>
      </pc:sldChg>
      <pc:sldChg chg="del">
        <pc:chgData name="Caroline Prodger" userId="e4ef2e75-b60b-401b-8ebe-291bdcf405f4" providerId="ADAL" clId="{A44D7A2B-55EB-4B4C-B667-0EF3F1E5768D}" dt="2023-08-16T17:27:47.507" v="23" actId="2696"/>
        <pc:sldMkLst>
          <pc:docMk/>
          <pc:sldMk cId="1527238025" sldId="434"/>
        </pc:sldMkLst>
      </pc:sldChg>
      <pc:sldChg chg="modSp mod">
        <pc:chgData name="Caroline Prodger" userId="e4ef2e75-b60b-401b-8ebe-291bdcf405f4" providerId="ADAL" clId="{A44D7A2B-55EB-4B4C-B667-0EF3F1E5768D}" dt="2023-08-16T17:57:48.651" v="911" actId="20577"/>
        <pc:sldMkLst>
          <pc:docMk/>
          <pc:sldMk cId="2236962158" sldId="435"/>
        </pc:sldMkLst>
        <pc:spChg chg="mod">
          <ac:chgData name="Caroline Prodger" userId="e4ef2e75-b60b-401b-8ebe-291bdcf405f4" providerId="ADAL" clId="{A44D7A2B-55EB-4B4C-B667-0EF3F1E5768D}" dt="2023-08-16T17:44:57.048" v="474" actId="113"/>
          <ac:spMkLst>
            <pc:docMk/>
            <pc:sldMk cId="2236962158" sldId="435"/>
            <ac:spMk id="2" creationId="{00000000-0000-0000-0000-000000000000}"/>
          </ac:spMkLst>
        </pc:spChg>
        <pc:spChg chg="mod">
          <ac:chgData name="Caroline Prodger" userId="e4ef2e75-b60b-401b-8ebe-291bdcf405f4" providerId="ADAL" clId="{A44D7A2B-55EB-4B4C-B667-0EF3F1E5768D}" dt="2023-08-16T17:57:48.651" v="911" actId="20577"/>
          <ac:spMkLst>
            <pc:docMk/>
            <pc:sldMk cId="2236962158" sldId="435"/>
            <ac:spMk id="3" creationId="{00000000-0000-0000-0000-000000000000}"/>
          </ac:spMkLst>
        </pc:spChg>
        <pc:picChg chg="mod">
          <ac:chgData name="Caroline Prodger" userId="e4ef2e75-b60b-401b-8ebe-291bdcf405f4" providerId="ADAL" clId="{A44D7A2B-55EB-4B4C-B667-0EF3F1E5768D}" dt="2023-08-16T17:47:30.238" v="678" actId="1076"/>
          <ac:picMkLst>
            <pc:docMk/>
            <pc:sldMk cId="2236962158" sldId="435"/>
            <ac:picMk id="7" creationId="{BBD9BD55-D5A7-4F90-9B88-F7211ED2A35A}"/>
          </ac:picMkLst>
        </pc:picChg>
      </pc:sldChg>
      <pc:sldChg chg="del">
        <pc:chgData name="Caroline Prodger" userId="e4ef2e75-b60b-401b-8ebe-291bdcf405f4" providerId="ADAL" clId="{A44D7A2B-55EB-4B4C-B667-0EF3F1E5768D}" dt="2023-08-16T16:59:47.294" v="1" actId="2696"/>
        <pc:sldMkLst>
          <pc:docMk/>
          <pc:sldMk cId="2251571475" sldId="436"/>
        </pc:sldMkLst>
      </pc:sldChg>
      <pc:sldChg chg="modSp mod">
        <pc:chgData name="Caroline Prodger" userId="e4ef2e75-b60b-401b-8ebe-291bdcf405f4" providerId="ADAL" clId="{A44D7A2B-55EB-4B4C-B667-0EF3F1E5768D}" dt="2023-08-16T17:28:20.447" v="28" actId="113"/>
        <pc:sldMkLst>
          <pc:docMk/>
          <pc:sldMk cId="2710130409" sldId="438"/>
        </pc:sldMkLst>
        <pc:spChg chg="mod">
          <ac:chgData name="Caroline Prodger" userId="e4ef2e75-b60b-401b-8ebe-291bdcf405f4" providerId="ADAL" clId="{A44D7A2B-55EB-4B4C-B667-0EF3F1E5768D}" dt="2023-08-16T17:28:20.447" v="28" actId="113"/>
          <ac:spMkLst>
            <pc:docMk/>
            <pc:sldMk cId="2710130409" sldId="438"/>
            <ac:spMk id="2" creationId="{00000000-0000-0000-0000-000000000000}"/>
          </ac:spMkLst>
        </pc:spChg>
      </pc:sldChg>
      <pc:sldChg chg="modSp mod">
        <pc:chgData name="Caroline Prodger" userId="e4ef2e75-b60b-401b-8ebe-291bdcf405f4" providerId="ADAL" clId="{A44D7A2B-55EB-4B4C-B667-0EF3F1E5768D}" dt="2023-08-16T17:44:21.110" v="473" actId="113"/>
        <pc:sldMkLst>
          <pc:docMk/>
          <pc:sldMk cId="743579049" sldId="444"/>
        </pc:sldMkLst>
        <pc:spChg chg="mod">
          <ac:chgData name="Caroline Prodger" userId="e4ef2e75-b60b-401b-8ebe-291bdcf405f4" providerId="ADAL" clId="{A44D7A2B-55EB-4B4C-B667-0EF3F1E5768D}" dt="2023-08-16T17:44:21.110" v="473" actId="113"/>
          <ac:spMkLst>
            <pc:docMk/>
            <pc:sldMk cId="743579049" sldId="444"/>
            <ac:spMk id="2" creationId="{00000000-0000-0000-0000-000000000000}"/>
          </ac:spMkLst>
        </pc:spChg>
      </pc:sldChg>
      <pc:sldChg chg="del">
        <pc:chgData name="Caroline Prodger" userId="e4ef2e75-b60b-401b-8ebe-291bdcf405f4" providerId="ADAL" clId="{A44D7A2B-55EB-4B4C-B667-0EF3F1E5768D}" dt="2023-08-16T17:27:47.507" v="23" actId="2696"/>
        <pc:sldMkLst>
          <pc:docMk/>
          <pc:sldMk cId="475661549" sldId="445"/>
        </pc:sldMkLst>
      </pc:sldChg>
      <pc:sldChg chg="del">
        <pc:chgData name="Caroline Prodger" userId="e4ef2e75-b60b-401b-8ebe-291bdcf405f4" providerId="ADAL" clId="{A44D7A2B-55EB-4B4C-B667-0EF3F1E5768D}" dt="2023-08-16T17:00:01.119" v="2" actId="2696"/>
        <pc:sldMkLst>
          <pc:docMk/>
          <pc:sldMk cId="3103256323" sldId="446"/>
        </pc:sldMkLst>
      </pc:sldChg>
      <pc:sldChg chg="modSp mod">
        <pc:chgData name="Caroline Prodger" userId="e4ef2e75-b60b-401b-8ebe-291bdcf405f4" providerId="ADAL" clId="{A44D7A2B-55EB-4B4C-B667-0EF3F1E5768D}" dt="2023-08-16T17:28:12.112" v="27" actId="113"/>
        <pc:sldMkLst>
          <pc:docMk/>
          <pc:sldMk cId="1428723226" sldId="447"/>
        </pc:sldMkLst>
        <pc:spChg chg="mod">
          <ac:chgData name="Caroline Prodger" userId="e4ef2e75-b60b-401b-8ebe-291bdcf405f4" providerId="ADAL" clId="{A44D7A2B-55EB-4B4C-B667-0EF3F1E5768D}" dt="2023-08-16T17:28:12.112" v="27" actId="113"/>
          <ac:spMkLst>
            <pc:docMk/>
            <pc:sldMk cId="1428723226" sldId="447"/>
            <ac:spMk id="2" creationId="{00000000-0000-0000-0000-000000000000}"/>
          </ac:spMkLst>
        </pc:spChg>
      </pc:sldChg>
      <pc:sldChg chg="modSp mod">
        <pc:chgData name="Caroline Prodger" userId="e4ef2e75-b60b-401b-8ebe-291bdcf405f4" providerId="ADAL" clId="{A44D7A2B-55EB-4B4C-B667-0EF3F1E5768D}" dt="2023-08-17T13:11:17.614" v="1023" actId="1076"/>
        <pc:sldMkLst>
          <pc:docMk/>
          <pc:sldMk cId="865323033" sldId="449"/>
        </pc:sldMkLst>
        <pc:spChg chg="mod">
          <ac:chgData name="Caroline Prodger" userId="e4ef2e75-b60b-401b-8ebe-291bdcf405f4" providerId="ADAL" clId="{A44D7A2B-55EB-4B4C-B667-0EF3F1E5768D}" dt="2023-08-16T17:27:58.828" v="24" actId="113"/>
          <ac:spMkLst>
            <pc:docMk/>
            <pc:sldMk cId="865323033" sldId="449"/>
            <ac:spMk id="2" creationId="{00000000-0000-0000-0000-000000000000}"/>
          </ac:spMkLst>
        </pc:spChg>
        <pc:spChg chg="mod">
          <ac:chgData name="Caroline Prodger" userId="e4ef2e75-b60b-401b-8ebe-291bdcf405f4" providerId="ADAL" clId="{A44D7A2B-55EB-4B4C-B667-0EF3F1E5768D}" dt="2023-08-17T13:11:10.571" v="1020" actId="255"/>
          <ac:spMkLst>
            <pc:docMk/>
            <pc:sldMk cId="865323033" sldId="449"/>
            <ac:spMk id="3" creationId="{00000000-0000-0000-0000-000000000000}"/>
          </ac:spMkLst>
        </pc:spChg>
        <pc:picChg chg="mod">
          <ac:chgData name="Caroline Prodger" userId="e4ef2e75-b60b-401b-8ebe-291bdcf405f4" providerId="ADAL" clId="{A44D7A2B-55EB-4B4C-B667-0EF3F1E5768D}" dt="2023-08-17T13:11:17.614" v="1023" actId="1076"/>
          <ac:picMkLst>
            <pc:docMk/>
            <pc:sldMk cId="865323033" sldId="449"/>
            <ac:picMk id="6" creationId="{467B1B92-129E-40B1-AB88-D955A79A7C55}"/>
          </ac:picMkLst>
        </pc:picChg>
      </pc:sldChg>
      <pc:sldChg chg="del">
        <pc:chgData name="Caroline Prodger" userId="e4ef2e75-b60b-401b-8ebe-291bdcf405f4" providerId="ADAL" clId="{A44D7A2B-55EB-4B4C-B667-0EF3F1E5768D}" dt="2023-08-16T17:00:12.044" v="3" actId="2696"/>
        <pc:sldMkLst>
          <pc:docMk/>
          <pc:sldMk cId="2447051752" sldId="495"/>
        </pc:sldMkLst>
      </pc:sldChg>
      <pc:sldChg chg="modSp mod">
        <pc:chgData name="Caroline Prodger" userId="e4ef2e75-b60b-401b-8ebe-291bdcf405f4" providerId="ADAL" clId="{A44D7A2B-55EB-4B4C-B667-0EF3F1E5768D}" dt="2023-08-16T18:03:04.960" v="1019" actId="20577"/>
        <pc:sldMkLst>
          <pc:docMk/>
          <pc:sldMk cId="1114876740" sldId="496"/>
        </pc:sldMkLst>
        <pc:spChg chg="mod">
          <ac:chgData name="Caroline Prodger" userId="e4ef2e75-b60b-401b-8ebe-291bdcf405f4" providerId="ADAL" clId="{A44D7A2B-55EB-4B4C-B667-0EF3F1E5768D}" dt="2023-08-16T18:03:04.960" v="1019" actId="20577"/>
          <ac:spMkLst>
            <pc:docMk/>
            <pc:sldMk cId="1114876740" sldId="496"/>
            <ac:spMk id="5123" creationId="{00000000-0000-0000-0000-000000000000}"/>
          </ac:spMkLst>
        </pc:spChg>
        <pc:picChg chg="mod">
          <ac:chgData name="Caroline Prodger" userId="e4ef2e75-b60b-401b-8ebe-291bdcf405f4" providerId="ADAL" clId="{A44D7A2B-55EB-4B4C-B667-0EF3F1E5768D}" dt="2023-08-16T18:03:02.457" v="1017" actId="14100"/>
          <ac:picMkLst>
            <pc:docMk/>
            <pc:sldMk cId="1114876740" sldId="496"/>
            <ac:picMk id="3" creationId="{80963E24-F01A-4628-B5CB-BD42523AACD1}"/>
          </ac:picMkLst>
        </pc:picChg>
      </pc:sldChg>
      <pc:sldChg chg="modSp mod">
        <pc:chgData name="Caroline Prodger" userId="e4ef2e75-b60b-401b-8ebe-291bdcf405f4" providerId="ADAL" clId="{A44D7A2B-55EB-4B4C-B667-0EF3F1E5768D}" dt="2023-08-16T18:01:47.912" v="1013" actId="5793"/>
        <pc:sldMkLst>
          <pc:docMk/>
          <pc:sldMk cId="3396952246" sldId="498"/>
        </pc:sldMkLst>
        <pc:spChg chg="mod">
          <ac:chgData name="Caroline Prodger" userId="e4ef2e75-b60b-401b-8ebe-291bdcf405f4" providerId="ADAL" clId="{A44D7A2B-55EB-4B4C-B667-0EF3F1E5768D}" dt="2023-08-16T18:01:47.912" v="1013" actId="5793"/>
          <ac:spMkLst>
            <pc:docMk/>
            <pc:sldMk cId="3396952246" sldId="498"/>
            <ac:spMk id="5123" creationId="{00000000-0000-0000-0000-000000000000}"/>
          </ac:spMkLst>
        </pc:spChg>
        <pc:picChg chg="mod">
          <ac:chgData name="Caroline Prodger" userId="e4ef2e75-b60b-401b-8ebe-291bdcf405f4" providerId="ADAL" clId="{A44D7A2B-55EB-4B4C-B667-0EF3F1E5768D}" dt="2023-08-16T18:00:40.118" v="1005" actId="14100"/>
          <ac:picMkLst>
            <pc:docMk/>
            <pc:sldMk cId="3396952246" sldId="498"/>
            <ac:picMk id="3" creationId="{80963E24-F01A-4628-B5CB-BD42523AACD1}"/>
          </ac:picMkLst>
        </pc:picChg>
      </pc:sldChg>
      <pc:sldChg chg="modSp new del mod">
        <pc:chgData name="Caroline Prodger" userId="e4ef2e75-b60b-401b-8ebe-291bdcf405f4" providerId="ADAL" clId="{A44D7A2B-55EB-4B4C-B667-0EF3F1E5768D}" dt="2023-08-16T17:31:02.073" v="50" actId="2696"/>
        <pc:sldMkLst>
          <pc:docMk/>
          <pc:sldMk cId="2224425015" sldId="499"/>
        </pc:sldMkLst>
        <pc:spChg chg="mod">
          <ac:chgData name="Caroline Prodger" userId="e4ef2e75-b60b-401b-8ebe-291bdcf405f4" providerId="ADAL" clId="{A44D7A2B-55EB-4B4C-B667-0EF3F1E5768D}" dt="2023-08-16T17:28:36.580" v="49" actId="20577"/>
          <ac:spMkLst>
            <pc:docMk/>
            <pc:sldMk cId="2224425015" sldId="499"/>
            <ac:spMk id="2" creationId="{03BAD636-F797-5984-047D-644FB6143713}"/>
          </ac:spMkLst>
        </pc:spChg>
      </pc:sldChg>
    </pc:docChg>
  </pc:docChgLst>
  <pc:docChgLst>
    <pc:chgData name="Aidan Gill" userId="4c4c45df-46bd-4f72-99d7-b75b1ee2b5e7" providerId="ADAL" clId="{CD05EEA6-34E4-814B-8E93-9556E9451934}"/>
    <pc:docChg chg="undo custSel addSld delSld modSld modMainMaster">
      <pc:chgData name="Aidan Gill" userId="4c4c45df-46bd-4f72-99d7-b75b1ee2b5e7" providerId="ADAL" clId="{CD05EEA6-34E4-814B-8E93-9556E9451934}" dt="2023-08-31T11:55:36.958" v="1144" actId="20577"/>
      <pc:docMkLst>
        <pc:docMk/>
      </pc:docMkLst>
      <pc:sldChg chg="modSp mod">
        <pc:chgData name="Aidan Gill" userId="4c4c45df-46bd-4f72-99d7-b75b1ee2b5e7" providerId="ADAL" clId="{CD05EEA6-34E4-814B-8E93-9556E9451934}" dt="2023-08-24T14:17:33.579" v="4" actId="20577"/>
        <pc:sldMkLst>
          <pc:docMk/>
          <pc:sldMk cId="0" sldId="256"/>
        </pc:sldMkLst>
        <pc:spChg chg="mod">
          <ac:chgData name="Aidan Gill" userId="4c4c45df-46bd-4f72-99d7-b75b1ee2b5e7" providerId="ADAL" clId="{CD05EEA6-34E4-814B-8E93-9556E9451934}" dt="2023-08-24T14:17:33.579" v="4" actId="20577"/>
          <ac:spMkLst>
            <pc:docMk/>
            <pc:sldMk cId="0" sldId="256"/>
            <ac:spMk id="2053" creationId="{00000000-0000-0000-0000-000000000000}"/>
          </ac:spMkLst>
        </pc:spChg>
      </pc:sldChg>
      <pc:sldChg chg="modSp mod">
        <pc:chgData name="Aidan Gill" userId="4c4c45df-46bd-4f72-99d7-b75b1ee2b5e7" providerId="ADAL" clId="{CD05EEA6-34E4-814B-8E93-9556E9451934}" dt="2023-08-24T15:15:08.741" v="922" actId="14100"/>
        <pc:sldMkLst>
          <pc:docMk/>
          <pc:sldMk cId="0" sldId="267"/>
        </pc:sldMkLst>
        <pc:spChg chg="mod">
          <ac:chgData name="Aidan Gill" userId="4c4c45df-46bd-4f72-99d7-b75b1ee2b5e7" providerId="ADAL" clId="{CD05EEA6-34E4-814B-8E93-9556E9451934}" dt="2023-08-24T15:15:08.741" v="922" actId="14100"/>
          <ac:spMkLst>
            <pc:docMk/>
            <pc:sldMk cId="0" sldId="267"/>
            <ac:spMk id="18434" creationId="{00000000-0000-0000-0000-000000000000}"/>
          </ac:spMkLst>
        </pc:spChg>
      </pc:sldChg>
      <pc:sldChg chg="modSp mod">
        <pc:chgData name="Aidan Gill" userId="4c4c45df-46bd-4f72-99d7-b75b1ee2b5e7" providerId="ADAL" clId="{CD05EEA6-34E4-814B-8E93-9556E9451934}" dt="2023-08-24T14:49:16.081" v="552" actId="1076"/>
        <pc:sldMkLst>
          <pc:docMk/>
          <pc:sldMk cId="2189719350" sldId="281"/>
        </pc:sldMkLst>
        <pc:spChg chg="mod">
          <ac:chgData name="Aidan Gill" userId="4c4c45df-46bd-4f72-99d7-b75b1ee2b5e7" providerId="ADAL" clId="{CD05EEA6-34E4-814B-8E93-9556E9451934}" dt="2023-08-24T14:49:09.506" v="551" actId="1076"/>
          <ac:spMkLst>
            <pc:docMk/>
            <pc:sldMk cId="2189719350" sldId="281"/>
            <ac:spMk id="3" creationId="{5E77EE7E-8CBF-3E35-3CA2-433E93D4282E}"/>
          </ac:spMkLst>
        </pc:spChg>
        <pc:picChg chg="mod">
          <ac:chgData name="Aidan Gill" userId="4c4c45df-46bd-4f72-99d7-b75b1ee2b5e7" providerId="ADAL" clId="{CD05EEA6-34E4-814B-8E93-9556E9451934}" dt="2023-08-24T14:49:16.081" v="552" actId="1076"/>
          <ac:picMkLst>
            <pc:docMk/>
            <pc:sldMk cId="2189719350" sldId="281"/>
            <ac:picMk id="12" creationId="{665B5D82-DEFA-D444-D9B0-B4328DBFF6CC}"/>
          </ac:picMkLst>
        </pc:picChg>
      </pc:sldChg>
      <pc:sldChg chg="modSp mod">
        <pc:chgData name="Aidan Gill" userId="4c4c45df-46bd-4f72-99d7-b75b1ee2b5e7" providerId="ADAL" clId="{CD05EEA6-34E4-814B-8E93-9556E9451934}" dt="2023-08-24T14:18:38.401" v="45" actId="20577"/>
        <pc:sldMkLst>
          <pc:docMk/>
          <pc:sldMk cId="0" sldId="331"/>
        </pc:sldMkLst>
        <pc:spChg chg="mod">
          <ac:chgData name="Aidan Gill" userId="4c4c45df-46bd-4f72-99d7-b75b1ee2b5e7" providerId="ADAL" clId="{CD05EEA6-34E4-814B-8E93-9556E9451934}" dt="2023-08-24T14:17:52.589" v="14" actId="20577"/>
          <ac:spMkLst>
            <pc:docMk/>
            <pc:sldMk cId="0" sldId="331"/>
            <ac:spMk id="2" creationId="{00000000-0000-0000-0000-000000000000}"/>
          </ac:spMkLst>
        </pc:spChg>
        <pc:spChg chg="mod">
          <ac:chgData name="Aidan Gill" userId="4c4c45df-46bd-4f72-99d7-b75b1ee2b5e7" providerId="ADAL" clId="{CD05EEA6-34E4-814B-8E93-9556E9451934}" dt="2023-08-24T14:18:38.401" v="45" actId="20577"/>
          <ac:spMkLst>
            <pc:docMk/>
            <pc:sldMk cId="0" sldId="331"/>
            <ac:spMk id="3" creationId="{00000000-0000-0000-0000-000000000000}"/>
          </ac:spMkLst>
        </pc:spChg>
      </pc:sldChg>
      <pc:sldChg chg="modSp mod">
        <pc:chgData name="Aidan Gill" userId="4c4c45df-46bd-4f72-99d7-b75b1ee2b5e7" providerId="ADAL" clId="{CD05EEA6-34E4-814B-8E93-9556E9451934}" dt="2023-08-24T15:26:58.806" v="1039" actId="12"/>
        <pc:sldMkLst>
          <pc:docMk/>
          <pc:sldMk cId="243566463" sldId="359"/>
        </pc:sldMkLst>
        <pc:spChg chg="mod">
          <ac:chgData name="Aidan Gill" userId="4c4c45df-46bd-4f72-99d7-b75b1ee2b5e7" providerId="ADAL" clId="{CD05EEA6-34E4-814B-8E93-9556E9451934}" dt="2023-08-24T15:26:58.806" v="1039" actId="12"/>
          <ac:spMkLst>
            <pc:docMk/>
            <pc:sldMk cId="243566463" sldId="359"/>
            <ac:spMk id="3" creationId="{D62CA1D9-A46D-44B1-B4A9-455EFA3975FB}"/>
          </ac:spMkLst>
        </pc:spChg>
      </pc:sldChg>
      <pc:sldChg chg="modSp mod">
        <pc:chgData name="Aidan Gill" userId="4c4c45df-46bd-4f72-99d7-b75b1ee2b5e7" providerId="ADAL" clId="{CD05EEA6-34E4-814B-8E93-9556E9451934}" dt="2023-08-24T15:24:09.469" v="1026" actId="1076"/>
        <pc:sldMkLst>
          <pc:docMk/>
          <pc:sldMk cId="1957151497" sldId="366"/>
        </pc:sldMkLst>
        <pc:spChg chg="mod">
          <ac:chgData name="Aidan Gill" userId="4c4c45df-46bd-4f72-99d7-b75b1ee2b5e7" providerId="ADAL" clId="{CD05EEA6-34E4-814B-8E93-9556E9451934}" dt="2023-08-24T15:23:58.815" v="1025" actId="948"/>
          <ac:spMkLst>
            <pc:docMk/>
            <pc:sldMk cId="1957151497" sldId="366"/>
            <ac:spMk id="3" creationId="{E5FB55D8-39E4-58C5-FABF-7E6CA14F6D1B}"/>
          </ac:spMkLst>
        </pc:spChg>
        <pc:spChg chg="mod">
          <ac:chgData name="Aidan Gill" userId="4c4c45df-46bd-4f72-99d7-b75b1ee2b5e7" providerId="ADAL" clId="{CD05EEA6-34E4-814B-8E93-9556E9451934}" dt="2023-08-24T15:24:09.469" v="1026" actId="1076"/>
          <ac:spMkLst>
            <pc:docMk/>
            <pc:sldMk cId="1957151497" sldId="366"/>
            <ac:spMk id="4" creationId="{66EE424E-1BF4-1763-7DC8-E9C6C7629085}"/>
          </ac:spMkLst>
        </pc:spChg>
      </pc:sldChg>
      <pc:sldChg chg="addSp modSp mod">
        <pc:chgData name="Aidan Gill" userId="4c4c45df-46bd-4f72-99d7-b75b1ee2b5e7" providerId="ADAL" clId="{CD05EEA6-34E4-814B-8E93-9556E9451934}" dt="2023-08-24T14:22:12.117" v="95" actId="14100"/>
        <pc:sldMkLst>
          <pc:docMk/>
          <pc:sldMk cId="3177291353" sldId="409"/>
        </pc:sldMkLst>
        <pc:spChg chg="add mod">
          <ac:chgData name="Aidan Gill" userId="4c4c45df-46bd-4f72-99d7-b75b1ee2b5e7" providerId="ADAL" clId="{CD05EEA6-34E4-814B-8E93-9556E9451934}" dt="2023-08-24T14:22:05.101" v="94" actId="1076"/>
          <ac:spMkLst>
            <pc:docMk/>
            <pc:sldMk cId="3177291353" sldId="409"/>
            <ac:spMk id="2" creationId="{C1D7A5D4-4C56-2E10-94AC-ACB416ECBD94}"/>
          </ac:spMkLst>
        </pc:spChg>
        <pc:spChg chg="mod">
          <ac:chgData name="Aidan Gill" userId="4c4c45df-46bd-4f72-99d7-b75b1ee2b5e7" providerId="ADAL" clId="{CD05EEA6-34E4-814B-8E93-9556E9451934}" dt="2023-08-24T14:19:24.753" v="48" actId="20577"/>
          <ac:spMkLst>
            <pc:docMk/>
            <pc:sldMk cId="3177291353" sldId="409"/>
            <ac:spMk id="5122" creationId="{00000000-0000-0000-0000-000000000000}"/>
          </ac:spMkLst>
        </pc:spChg>
        <pc:spChg chg="mod">
          <ac:chgData name="Aidan Gill" userId="4c4c45df-46bd-4f72-99d7-b75b1ee2b5e7" providerId="ADAL" clId="{CD05EEA6-34E4-814B-8E93-9556E9451934}" dt="2023-08-24T14:19:56.553" v="55" actId="5793"/>
          <ac:spMkLst>
            <pc:docMk/>
            <pc:sldMk cId="3177291353" sldId="409"/>
            <ac:spMk id="5123" creationId="{00000000-0000-0000-0000-000000000000}"/>
          </ac:spMkLst>
        </pc:spChg>
        <pc:picChg chg="mod">
          <ac:chgData name="Aidan Gill" userId="4c4c45df-46bd-4f72-99d7-b75b1ee2b5e7" providerId="ADAL" clId="{CD05EEA6-34E4-814B-8E93-9556E9451934}" dt="2023-08-24T14:22:12.117" v="95" actId="14100"/>
          <ac:picMkLst>
            <pc:docMk/>
            <pc:sldMk cId="3177291353" sldId="409"/>
            <ac:picMk id="3" creationId="{80963E24-F01A-4628-B5CB-BD42523AACD1}"/>
          </ac:picMkLst>
        </pc:picChg>
      </pc:sldChg>
      <pc:sldChg chg="modSp mod">
        <pc:chgData name="Aidan Gill" userId="4c4c45df-46bd-4f72-99d7-b75b1ee2b5e7" providerId="ADAL" clId="{CD05EEA6-34E4-814B-8E93-9556E9451934}" dt="2023-08-24T14:51:52.675" v="590" actId="20577"/>
        <pc:sldMkLst>
          <pc:docMk/>
          <pc:sldMk cId="1744065398" sldId="411"/>
        </pc:sldMkLst>
        <pc:spChg chg="mod">
          <ac:chgData name="Aidan Gill" userId="4c4c45df-46bd-4f72-99d7-b75b1ee2b5e7" providerId="ADAL" clId="{CD05EEA6-34E4-814B-8E93-9556E9451934}" dt="2023-08-24T14:51:52.675" v="590" actId="20577"/>
          <ac:spMkLst>
            <pc:docMk/>
            <pc:sldMk cId="1744065398" sldId="411"/>
            <ac:spMk id="3" creationId="{00000000-0000-0000-0000-000000000000}"/>
          </ac:spMkLst>
        </pc:spChg>
      </pc:sldChg>
      <pc:sldChg chg="addSp modSp mod">
        <pc:chgData name="Aidan Gill" userId="4c4c45df-46bd-4f72-99d7-b75b1ee2b5e7" providerId="ADAL" clId="{CD05EEA6-34E4-814B-8E93-9556E9451934}" dt="2023-08-24T14:59:30.401" v="718" actId="20577"/>
        <pc:sldMkLst>
          <pc:docMk/>
          <pc:sldMk cId="2236962158" sldId="435"/>
        </pc:sldMkLst>
        <pc:spChg chg="mod">
          <ac:chgData name="Aidan Gill" userId="4c4c45df-46bd-4f72-99d7-b75b1ee2b5e7" providerId="ADAL" clId="{CD05EEA6-34E4-814B-8E93-9556E9451934}" dt="2023-08-24T14:59:12.909" v="717" actId="20577"/>
          <ac:spMkLst>
            <pc:docMk/>
            <pc:sldMk cId="2236962158" sldId="435"/>
            <ac:spMk id="3" creationId="{00000000-0000-0000-0000-000000000000}"/>
          </ac:spMkLst>
        </pc:spChg>
        <pc:spChg chg="add mod">
          <ac:chgData name="Aidan Gill" userId="4c4c45df-46bd-4f72-99d7-b75b1ee2b5e7" providerId="ADAL" clId="{CD05EEA6-34E4-814B-8E93-9556E9451934}" dt="2023-08-24T14:58:46.073" v="712" actId="14100"/>
          <ac:spMkLst>
            <pc:docMk/>
            <pc:sldMk cId="2236962158" sldId="435"/>
            <ac:spMk id="4" creationId="{6D8AE79B-9A20-76F1-B655-12A490AC64E1}"/>
          </ac:spMkLst>
        </pc:spChg>
        <pc:spChg chg="add mod">
          <ac:chgData name="Aidan Gill" userId="4c4c45df-46bd-4f72-99d7-b75b1ee2b5e7" providerId="ADAL" clId="{CD05EEA6-34E4-814B-8E93-9556E9451934}" dt="2023-08-24T14:59:30.401" v="718" actId="20577"/>
          <ac:spMkLst>
            <pc:docMk/>
            <pc:sldMk cId="2236962158" sldId="435"/>
            <ac:spMk id="5" creationId="{D159A0DD-17A2-E95A-8AC0-61541F9BD90B}"/>
          </ac:spMkLst>
        </pc:spChg>
        <pc:picChg chg="mod">
          <ac:chgData name="Aidan Gill" userId="4c4c45df-46bd-4f72-99d7-b75b1ee2b5e7" providerId="ADAL" clId="{CD05EEA6-34E4-814B-8E93-9556E9451934}" dt="2023-08-24T14:57:53.608" v="699" actId="1076"/>
          <ac:picMkLst>
            <pc:docMk/>
            <pc:sldMk cId="2236962158" sldId="435"/>
            <ac:picMk id="7" creationId="{BBD9BD55-D5A7-4F90-9B88-F7211ED2A35A}"/>
          </ac:picMkLst>
        </pc:picChg>
      </pc:sldChg>
      <pc:sldChg chg="modSp mod">
        <pc:chgData name="Aidan Gill" userId="4c4c45df-46bd-4f72-99d7-b75b1ee2b5e7" providerId="ADAL" clId="{CD05EEA6-34E4-814B-8E93-9556E9451934}" dt="2023-08-31T11:55:36.958" v="1144" actId="20577"/>
        <pc:sldMkLst>
          <pc:docMk/>
          <pc:sldMk cId="2710130409" sldId="438"/>
        </pc:sldMkLst>
        <pc:spChg chg="mod">
          <ac:chgData name="Aidan Gill" userId="4c4c45df-46bd-4f72-99d7-b75b1ee2b5e7" providerId="ADAL" clId="{CD05EEA6-34E4-814B-8E93-9556E9451934}" dt="2023-08-24T15:17:58.783" v="926" actId="20577"/>
          <ac:spMkLst>
            <pc:docMk/>
            <pc:sldMk cId="2710130409" sldId="438"/>
            <ac:spMk id="2" creationId="{00000000-0000-0000-0000-000000000000}"/>
          </ac:spMkLst>
        </pc:spChg>
        <pc:spChg chg="mod">
          <ac:chgData name="Aidan Gill" userId="4c4c45df-46bd-4f72-99d7-b75b1ee2b5e7" providerId="ADAL" clId="{CD05EEA6-34E4-814B-8E93-9556E9451934}" dt="2023-08-31T11:55:36.958" v="1144" actId="20577"/>
          <ac:spMkLst>
            <pc:docMk/>
            <pc:sldMk cId="2710130409" sldId="438"/>
            <ac:spMk id="3" creationId="{00000000-0000-0000-0000-000000000000}"/>
          </ac:spMkLst>
        </pc:spChg>
        <pc:picChg chg="mod">
          <ac:chgData name="Aidan Gill" userId="4c4c45df-46bd-4f72-99d7-b75b1ee2b5e7" providerId="ADAL" clId="{CD05EEA6-34E4-814B-8E93-9556E9451934}" dt="2023-08-24T15:19:08.839" v="997" actId="14100"/>
          <ac:picMkLst>
            <pc:docMk/>
            <pc:sldMk cId="2710130409" sldId="438"/>
            <ac:picMk id="5" creationId="{D795EB3C-1191-40D2-9E43-534E45BBAFE1}"/>
          </ac:picMkLst>
        </pc:picChg>
      </pc:sldChg>
      <pc:sldChg chg="modSp mod">
        <pc:chgData name="Aidan Gill" userId="4c4c45df-46bd-4f72-99d7-b75b1ee2b5e7" providerId="ADAL" clId="{CD05EEA6-34E4-814B-8E93-9556E9451934}" dt="2023-08-24T15:33:03.577" v="1142" actId="14100"/>
        <pc:sldMkLst>
          <pc:docMk/>
          <pc:sldMk cId="743579049" sldId="444"/>
        </pc:sldMkLst>
        <pc:spChg chg="mod">
          <ac:chgData name="Aidan Gill" userId="4c4c45df-46bd-4f72-99d7-b75b1ee2b5e7" providerId="ADAL" clId="{CD05EEA6-34E4-814B-8E93-9556E9451934}" dt="2023-08-24T15:32:26.614" v="1140" actId="20577"/>
          <ac:spMkLst>
            <pc:docMk/>
            <pc:sldMk cId="743579049" sldId="444"/>
            <ac:spMk id="3" creationId="{00000000-0000-0000-0000-000000000000}"/>
          </ac:spMkLst>
        </pc:spChg>
        <pc:picChg chg="mod">
          <ac:chgData name="Aidan Gill" userId="4c4c45df-46bd-4f72-99d7-b75b1ee2b5e7" providerId="ADAL" clId="{CD05EEA6-34E4-814B-8E93-9556E9451934}" dt="2023-08-24T15:33:03.577" v="1142" actId="14100"/>
          <ac:picMkLst>
            <pc:docMk/>
            <pc:sldMk cId="743579049" sldId="444"/>
            <ac:picMk id="6" creationId="{F230AA73-D4BF-429F-95C2-55CE5538A6F6}"/>
          </ac:picMkLst>
        </pc:picChg>
      </pc:sldChg>
      <pc:sldChg chg="modSp mod">
        <pc:chgData name="Aidan Gill" userId="4c4c45df-46bd-4f72-99d7-b75b1ee2b5e7" providerId="ADAL" clId="{CD05EEA6-34E4-814B-8E93-9556E9451934}" dt="2023-08-24T15:13:56.939" v="917" actId="1076"/>
        <pc:sldMkLst>
          <pc:docMk/>
          <pc:sldMk cId="1428723226" sldId="447"/>
        </pc:sldMkLst>
        <pc:spChg chg="mod">
          <ac:chgData name="Aidan Gill" userId="4c4c45df-46bd-4f72-99d7-b75b1ee2b5e7" providerId="ADAL" clId="{CD05EEA6-34E4-814B-8E93-9556E9451934}" dt="2023-08-24T14:59:51.078" v="721" actId="20577"/>
          <ac:spMkLst>
            <pc:docMk/>
            <pc:sldMk cId="1428723226" sldId="447"/>
            <ac:spMk id="2" creationId="{00000000-0000-0000-0000-000000000000}"/>
          </ac:spMkLst>
        </pc:spChg>
        <pc:spChg chg="mod">
          <ac:chgData name="Aidan Gill" userId="4c4c45df-46bd-4f72-99d7-b75b1ee2b5e7" providerId="ADAL" clId="{CD05EEA6-34E4-814B-8E93-9556E9451934}" dt="2023-08-24T15:13:56.939" v="917" actId="1076"/>
          <ac:spMkLst>
            <pc:docMk/>
            <pc:sldMk cId="1428723226" sldId="447"/>
            <ac:spMk id="3" creationId="{00000000-0000-0000-0000-000000000000}"/>
          </ac:spMkLst>
        </pc:spChg>
        <pc:picChg chg="mod">
          <ac:chgData name="Aidan Gill" userId="4c4c45df-46bd-4f72-99d7-b75b1ee2b5e7" providerId="ADAL" clId="{CD05EEA6-34E4-814B-8E93-9556E9451934}" dt="2023-08-24T15:13:27.265" v="916" actId="14100"/>
          <ac:picMkLst>
            <pc:docMk/>
            <pc:sldMk cId="1428723226" sldId="447"/>
            <ac:picMk id="6" creationId="{5B15A832-2758-4B34-8259-4C93D02229B8}"/>
          </ac:picMkLst>
        </pc:picChg>
      </pc:sldChg>
      <pc:sldChg chg="modSp mod">
        <pc:chgData name="Aidan Gill" userId="4c4c45df-46bd-4f72-99d7-b75b1ee2b5e7" providerId="ADAL" clId="{CD05EEA6-34E4-814B-8E93-9556E9451934}" dt="2023-08-24T14:47:09.430" v="549" actId="20577"/>
        <pc:sldMkLst>
          <pc:docMk/>
          <pc:sldMk cId="865323033" sldId="449"/>
        </pc:sldMkLst>
        <pc:spChg chg="mod">
          <ac:chgData name="Aidan Gill" userId="4c4c45df-46bd-4f72-99d7-b75b1ee2b5e7" providerId="ADAL" clId="{CD05EEA6-34E4-814B-8E93-9556E9451934}" dt="2023-08-24T14:47:09.430" v="549" actId="20577"/>
          <ac:spMkLst>
            <pc:docMk/>
            <pc:sldMk cId="865323033" sldId="449"/>
            <ac:spMk id="2" creationId="{00000000-0000-0000-0000-000000000000}"/>
          </ac:spMkLst>
        </pc:spChg>
        <pc:spChg chg="mod">
          <ac:chgData name="Aidan Gill" userId="4c4c45df-46bd-4f72-99d7-b75b1ee2b5e7" providerId="ADAL" clId="{CD05EEA6-34E4-814B-8E93-9556E9451934}" dt="2023-08-24T14:46:47.665" v="542" actId="20577"/>
          <ac:spMkLst>
            <pc:docMk/>
            <pc:sldMk cId="865323033" sldId="449"/>
            <ac:spMk id="3" creationId="{00000000-0000-0000-0000-000000000000}"/>
          </ac:spMkLst>
        </pc:spChg>
        <pc:picChg chg="mod">
          <ac:chgData name="Aidan Gill" userId="4c4c45df-46bd-4f72-99d7-b75b1ee2b5e7" providerId="ADAL" clId="{CD05EEA6-34E4-814B-8E93-9556E9451934}" dt="2023-08-24T14:46:38.211" v="541" actId="1076"/>
          <ac:picMkLst>
            <pc:docMk/>
            <pc:sldMk cId="865323033" sldId="449"/>
            <ac:picMk id="6" creationId="{467B1B92-129E-40B1-AB88-D955A79A7C55}"/>
          </ac:picMkLst>
        </pc:picChg>
      </pc:sldChg>
      <pc:sldChg chg="modSp mod">
        <pc:chgData name="Aidan Gill" userId="4c4c45df-46bd-4f72-99d7-b75b1ee2b5e7" providerId="ADAL" clId="{CD05EEA6-34E4-814B-8E93-9556E9451934}" dt="2023-08-24T14:38:53.562" v="453" actId="948"/>
        <pc:sldMkLst>
          <pc:docMk/>
          <pc:sldMk cId="1114876740" sldId="496"/>
        </pc:sldMkLst>
        <pc:spChg chg="mod">
          <ac:chgData name="Aidan Gill" userId="4c4c45df-46bd-4f72-99d7-b75b1ee2b5e7" providerId="ADAL" clId="{CD05EEA6-34E4-814B-8E93-9556E9451934}" dt="2023-08-24T14:33:19.249" v="350" actId="20577"/>
          <ac:spMkLst>
            <pc:docMk/>
            <pc:sldMk cId="1114876740" sldId="496"/>
            <ac:spMk id="5122" creationId="{00000000-0000-0000-0000-000000000000}"/>
          </ac:spMkLst>
        </pc:spChg>
        <pc:spChg chg="mod">
          <ac:chgData name="Aidan Gill" userId="4c4c45df-46bd-4f72-99d7-b75b1ee2b5e7" providerId="ADAL" clId="{CD05EEA6-34E4-814B-8E93-9556E9451934}" dt="2023-08-24T14:38:53.562" v="453" actId="948"/>
          <ac:spMkLst>
            <pc:docMk/>
            <pc:sldMk cId="1114876740" sldId="496"/>
            <ac:spMk id="5123" creationId="{00000000-0000-0000-0000-000000000000}"/>
          </ac:spMkLst>
        </pc:spChg>
        <pc:picChg chg="mod">
          <ac:chgData name="Aidan Gill" userId="4c4c45df-46bd-4f72-99d7-b75b1ee2b5e7" providerId="ADAL" clId="{CD05EEA6-34E4-814B-8E93-9556E9451934}" dt="2023-08-24T14:37:59.545" v="450" actId="1076"/>
          <ac:picMkLst>
            <pc:docMk/>
            <pc:sldMk cId="1114876740" sldId="496"/>
            <ac:picMk id="3" creationId="{80963E24-F01A-4628-B5CB-BD42523AACD1}"/>
          </ac:picMkLst>
        </pc:picChg>
      </pc:sldChg>
      <pc:sldChg chg="modSp mod modNotesTx">
        <pc:chgData name="Aidan Gill" userId="4c4c45df-46bd-4f72-99d7-b75b1ee2b5e7" providerId="ADAL" clId="{CD05EEA6-34E4-814B-8E93-9556E9451934}" dt="2023-08-24T14:29:47.315" v="310" actId="20577"/>
        <pc:sldMkLst>
          <pc:docMk/>
          <pc:sldMk cId="968389233" sldId="497"/>
        </pc:sldMkLst>
        <pc:spChg chg="mod">
          <ac:chgData name="Aidan Gill" userId="4c4c45df-46bd-4f72-99d7-b75b1ee2b5e7" providerId="ADAL" clId="{CD05EEA6-34E4-814B-8E93-9556E9451934}" dt="2023-08-24T14:23:09.666" v="111" actId="20577"/>
          <ac:spMkLst>
            <pc:docMk/>
            <pc:sldMk cId="968389233" sldId="497"/>
            <ac:spMk id="5122" creationId="{00000000-0000-0000-0000-000000000000}"/>
          </ac:spMkLst>
        </pc:spChg>
        <pc:spChg chg="mod">
          <ac:chgData name="Aidan Gill" userId="4c4c45df-46bd-4f72-99d7-b75b1ee2b5e7" providerId="ADAL" clId="{CD05EEA6-34E4-814B-8E93-9556E9451934}" dt="2023-08-24T14:29:01.622" v="256" actId="20577"/>
          <ac:spMkLst>
            <pc:docMk/>
            <pc:sldMk cId="968389233" sldId="497"/>
            <ac:spMk id="5123" creationId="{00000000-0000-0000-0000-000000000000}"/>
          </ac:spMkLst>
        </pc:spChg>
        <pc:picChg chg="mod">
          <ac:chgData name="Aidan Gill" userId="4c4c45df-46bd-4f72-99d7-b75b1ee2b5e7" providerId="ADAL" clId="{CD05EEA6-34E4-814B-8E93-9556E9451934}" dt="2023-08-24T14:25:20.525" v="140" actId="1076"/>
          <ac:picMkLst>
            <pc:docMk/>
            <pc:sldMk cId="968389233" sldId="497"/>
            <ac:picMk id="3" creationId="{80963E24-F01A-4628-B5CB-BD42523AACD1}"/>
          </ac:picMkLst>
        </pc:picChg>
      </pc:sldChg>
      <pc:sldChg chg="modSp mod">
        <pc:chgData name="Aidan Gill" userId="4c4c45df-46bd-4f72-99d7-b75b1ee2b5e7" providerId="ADAL" clId="{CD05EEA6-34E4-814B-8E93-9556E9451934}" dt="2023-08-24T14:32:51.018" v="347" actId="20577"/>
        <pc:sldMkLst>
          <pc:docMk/>
          <pc:sldMk cId="3396952246" sldId="498"/>
        </pc:sldMkLst>
        <pc:spChg chg="mod">
          <ac:chgData name="Aidan Gill" userId="4c4c45df-46bd-4f72-99d7-b75b1ee2b5e7" providerId="ADAL" clId="{CD05EEA6-34E4-814B-8E93-9556E9451934}" dt="2023-08-24T14:26:54.402" v="192" actId="20577"/>
          <ac:spMkLst>
            <pc:docMk/>
            <pc:sldMk cId="3396952246" sldId="498"/>
            <ac:spMk id="5122" creationId="{00000000-0000-0000-0000-000000000000}"/>
          </ac:spMkLst>
        </pc:spChg>
        <pc:spChg chg="mod">
          <ac:chgData name="Aidan Gill" userId="4c4c45df-46bd-4f72-99d7-b75b1ee2b5e7" providerId="ADAL" clId="{CD05EEA6-34E4-814B-8E93-9556E9451934}" dt="2023-08-24T14:32:51.018" v="347" actId="20577"/>
          <ac:spMkLst>
            <pc:docMk/>
            <pc:sldMk cId="3396952246" sldId="498"/>
            <ac:spMk id="5123" creationId="{00000000-0000-0000-0000-000000000000}"/>
          </ac:spMkLst>
        </pc:spChg>
        <pc:picChg chg="mod">
          <ac:chgData name="Aidan Gill" userId="4c4c45df-46bd-4f72-99d7-b75b1ee2b5e7" providerId="ADAL" clId="{CD05EEA6-34E4-814B-8E93-9556E9451934}" dt="2023-08-24T14:32:13.144" v="335" actId="1076"/>
          <ac:picMkLst>
            <pc:docMk/>
            <pc:sldMk cId="3396952246" sldId="498"/>
            <ac:picMk id="3" creationId="{80963E24-F01A-4628-B5CB-BD42523AACD1}"/>
          </ac:picMkLst>
        </pc:picChg>
      </pc:sldChg>
      <pc:sldChg chg="delSp modSp add mod">
        <pc:chgData name="Aidan Gill" userId="4c4c45df-46bd-4f72-99d7-b75b1ee2b5e7" providerId="ADAL" clId="{CD05EEA6-34E4-814B-8E93-9556E9451934}" dt="2023-08-24T15:10:30.787" v="869" actId="20577"/>
        <pc:sldMkLst>
          <pc:docMk/>
          <pc:sldMk cId="2489002426" sldId="499"/>
        </pc:sldMkLst>
        <pc:spChg chg="mod">
          <ac:chgData name="Aidan Gill" userId="4c4c45df-46bd-4f72-99d7-b75b1ee2b5e7" providerId="ADAL" clId="{CD05EEA6-34E4-814B-8E93-9556E9451934}" dt="2023-08-24T15:10:30.787" v="869" actId="20577"/>
          <ac:spMkLst>
            <pc:docMk/>
            <pc:sldMk cId="2489002426" sldId="499"/>
            <ac:spMk id="3" creationId="{00000000-0000-0000-0000-000000000000}"/>
          </ac:spMkLst>
        </pc:spChg>
        <pc:picChg chg="del">
          <ac:chgData name="Aidan Gill" userId="4c4c45df-46bd-4f72-99d7-b75b1ee2b5e7" providerId="ADAL" clId="{CD05EEA6-34E4-814B-8E93-9556E9451934}" dt="2023-08-24T15:08:01.095" v="775" actId="478"/>
          <ac:picMkLst>
            <pc:docMk/>
            <pc:sldMk cId="2489002426" sldId="499"/>
            <ac:picMk id="6" creationId="{5B15A832-2758-4B34-8259-4C93D02229B8}"/>
          </ac:picMkLst>
        </pc:picChg>
      </pc:sldChg>
      <pc:sldChg chg="addSp delSp modSp new del mod">
        <pc:chgData name="Aidan Gill" userId="4c4c45df-46bd-4f72-99d7-b75b1ee2b5e7" providerId="ADAL" clId="{CD05EEA6-34E4-814B-8E93-9556E9451934}" dt="2023-08-24T15:07:37.339" v="773" actId="680"/>
        <pc:sldMkLst>
          <pc:docMk/>
          <pc:sldMk cId="3906182705" sldId="499"/>
        </pc:sldMkLst>
        <pc:spChg chg="add del mod">
          <ac:chgData name="Aidan Gill" userId="4c4c45df-46bd-4f72-99d7-b75b1ee2b5e7" providerId="ADAL" clId="{CD05EEA6-34E4-814B-8E93-9556E9451934}" dt="2023-08-24T15:07:36.857" v="772" actId="767"/>
          <ac:spMkLst>
            <pc:docMk/>
            <pc:sldMk cId="3906182705" sldId="499"/>
            <ac:spMk id="6" creationId="{4D9E3F46-F992-5A34-3EC7-2A5C804F0130}"/>
          </ac:spMkLst>
        </pc:spChg>
      </pc:sldChg>
      <pc:sldMasterChg chg="modSp mod">
        <pc:chgData name="Aidan Gill" userId="4c4c45df-46bd-4f72-99d7-b75b1ee2b5e7" providerId="ADAL" clId="{CD05EEA6-34E4-814B-8E93-9556E9451934}" dt="2023-08-24T15:14:21.860" v="919" actId="20577"/>
        <pc:sldMasterMkLst>
          <pc:docMk/>
          <pc:sldMasterMk cId="0" sldId="2147483651"/>
        </pc:sldMasterMkLst>
        <pc:spChg chg="mod">
          <ac:chgData name="Aidan Gill" userId="4c4c45df-46bd-4f72-99d7-b75b1ee2b5e7" providerId="ADAL" clId="{CD05EEA6-34E4-814B-8E93-9556E9451934}" dt="2023-08-24T15:14:21.860" v="919" actId="20577"/>
          <ac:spMkLst>
            <pc:docMk/>
            <pc:sldMasterMk cId="0" sldId="2147483651"/>
            <ac:spMk id="12" creationId="{00000000-0000-0000-0000-000000000000}"/>
          </ac:spMkLst>
        </pc:spChg>
      </pc:sldMasterChg>
    </pc:docChg>
  </pc:docChgLst>
  <pc:docChgLst>
    <pc:chgData name="Caroline Prodger" userId="e4ef2e75-b60b-401b-8ebe-291bdcf405f4" providerId="ADAL" clId="{3042869B-3607-4316-9C19-3B7526E5DEAF}"/>
    <pc:docChg chg="modSld">
      <pc:chgData name="Caroline Prodger" userId="e4ef2e75-b60b-401b-8ebe-291bdcf405f4" providerId="ADAL" clId="{3042869B-3607-4316-9C19-3B7526E5DEAF}" dt="2024-01-15T10:21:47.729" v="5" actId="1076"/>
      <pc:docMkLst>
        <pc:docMk/>
      </pc:docMkLst>
      <pc:sldChg chg="addSp modSp mod">
        <pc:chgData name="Caroline Prodger" userId="e4ef2e75-b60b-401b-8ebe-291bdcf405f4" providerId="ADAL" clId="{3042869B-3607-4316-9C19-3B7526E5DEAF}" dt="2024-01-15T10:21:47.729" v="5" actId="1076"/>
        <pc:sldMkLst>
          <pc:docMk/>
          <pc:sldMk cId="2710130409" sldId="438"/>
        </pc:sldMkLst>
        <pc:picChg chg="add mod">
          <ac:chgData name="Caroline Prodger" userId="e4ef2e75-b60b-401b-8ebe-291bdcf405f4" providerId="ADAL" clId="{3042869B-3607-4316-9C19-3B7526E5DEAF}" dt="2024-01-15T10:21:47.729" v="5" actId="1076"/>
          <ac:picMkLst>
            <pc:docMk/>
            <pc:sldMk cId="2710130409" sldId="438"/>
            <ac:picMk id="5" creationId="{79849DCA-3A9F-7577-B9DE-DBED34F89D3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1/15/2024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4122777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https://www.hse.gov.uk/statistics/enforcement.pdf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10708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08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540324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70467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GDPR stands for General Data Protection Regulation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71759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4010820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388237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 Case studies https://www.equalityhumanrights.com/en/our-legal-action/inquiries-and-investigations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23377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8</a:t>
            </a:fld>
            <a:endParaRPr lang="en-GB" dirty="0"/>
          </a:p>
        </p:txBody>
      </p:sp>
    </p:spTree>
    <p:extLst>
      <p:ext uri="{BB962C8B-B14F-4D97-AF65-F5344CB8AC3E}">
        <p14:creationId xmlns:p14="http://schemas.microsoft.com/office/powerpoint/2010/main" val="1843118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Some people claim the ‘freedom of speech’ to say what they like to whom they like.  </a:t>
            </a:r>
          </a:p>
          <a:p>
            <a:r>
              <a:rPr lang="en-US" dirty="0"/>
              <a:t>The essence of the law is  - you may have the right to hold an opinion but not to express it in a way that breaches the Equality Act under the four types of discrimination against people in the protected characteristics categories.</a:t>
            </a:r>
          </a:p>
          <a:p>
            <a:r>
              <a:rPr lang="en-US" dirty="0"/>
              <a:t>The test of discrimination is from the victim’s viewpoint. If they feel offended/distressed about how they have been spoken to or treated because fall into one of the protected characteristics categories – the perpetrator cannot claim it was just a joke or in ‘fun’.  It’s not about their intent – its about how they made someone feel because of being any of the protected characteristics categories.</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050227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624186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https://www.hse.gov.uk/statistics/enforcement.pdf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67623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5EB483-ADA0-4400-8A70-761416F1D6AB}" type="datetime1">
              <a:rPr lang="en-GB" smtClean="0"/>
              <a:t>15/01/2024</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840090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www.gov.uk/government/news/world-leading-environment-act-becomes-law"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5.1 Types of business organisations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5: Typical organisational policies (health and safety, equality</a:t>
            </a:r>
            <a:r>
              <a:rPr lang="en-GB">
                <a:ea typeface="ＭＳ Ｐゴシック" pitchFamily="-105" charset="-128"/>
                <a:cs typeface="ＭＳ Ｐゴシック" pitchFamily="-105" charset="-128"/>
              </a:rPr>
              <a:t>, procurement) </a:t>
            </a:r>
            <a:r>
              <a:rPr lang="en-GB" dirty="0">
                <a:ea typeface="ＭＳ Ｐゴシック" pitchFamily="-105" charset="-128"/>
                <a:cs typeface="ＭＳ Ｐゴシック" pitchFamily="-105" charset="-128"/>
              </a:rPr>
              <a:t>and their relationship in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a:t>
            </a:r>
          </a:p>
        </p:txBody>
      </p:sp>
      <p:sp>
        <p:nvSpPr>
          <p:cNvPr id="3" name="Content Placeholder 2"/>
          <p:cNvSpPr>
            <a:spLocks noGrp="1"/>
          </p:cNvSpPr>
          <p:nvPr>
            <p:ph sz="quarter" idx="10"/>
          </p:nvPr>
        </p:nvSpPr>
        <p:spPr>
          <a:xfrm>
            <a:off x="457200" y="1628800"/>
            <a:ext cx="8435280" cy="288032"/>
          </a:xfrm>
        </p:spPr>
        <p:txBody>
          <a:bodyPr/>
          <a:lstStyle/>
          <a:p>
            <a:pPr lvl="2">
              <a:spcBef>
                <a:spcPts val="0"/>
              </a:spcBef>
              <a:spcAft>
                <a:spcPts val="0"/>
              </a:spcAft>
              <a:defRPr/>
            </a:pPr>
            <a:r>
              <a:rPr lang="en-US" sz="1800" dirty="0"/>
              <a:t>Protects people in the workplace and society from:</a:t>
            </a:r>
            <a:endParaRPr lang="en-US" sz="1800" b="1" dirty="0"/>
          </a:p>
        </p:txBody>
      </p:sp>
      <p:pic>
        <p:nvPicPr>
          <p:cNvPr id="7" name="Picture 6" descr="Woman alone">
            <a:extLst>
              <a:ext uri="{FF2B5EF4-FFF2-40B4-BE49-F238E27FC236}">
                <a16:creationId xmlns:a16="http://schemas.microsoft.com/office/drawing/2014/main" id="{BBD9BD55-D5A7-4F90-9B88-F7211ED2A35A}"/>
              </a:ext>
            </a:extLst>
          </p:cNvPr>
          <p:cNvPicPr>
            <a:picLocks noChangeAspect="1"/>
          </p:cNvPicPr>
          <p:nvPr/>
        </p:nvPicPr>
        <p:blipFill>
          <a:blip r:embed="rId3"/>
          <a:stretch>
            <a:fillRect/>
          </a:stretch>
        </p:blipFill>
        <p:spPr>
          <a:xfrm>
            <a:off x="6300192" y="2564904"/>
            <a:ext cx="2484476" cy="1656184"/>
          </a:xfrm>
          <a:prstGeom prst="rect">
            <a:avLst/>
          </a:prstGeom>
        </p:spPr>
      </p:pic>
      <p:sp>
        <p:nvSpPr>
          <p:cNvPr id="4" name="TextBox 3">
            <a:extLst>
              <a:ext uri="{FF2B5EF4-FFF2-40B4-BE49-F238E27FC236}">
                <a16:creationId xmlns:a16="http://schemas.microsoft.com/office/drawing/2014/main" id="{6D8AE79B-9A20-76F1-B655-12A490AC64E1}"/>
              </a:ext>
            </a:extLst>
          </p:cNvPr>
          <p:cNvSpPr txBox="1"/>
          <p:nvPr/>
        </p:nvSpPr>
        <p:spPr>
          <a:xfrm>
            <a:off x="457200" y="5085184"/>
            <a:ext cx="7139136" cy="923330"/>
          </a:xfrm>
          <a:prstGeom prst="rect">
            <a:avLst/>
          </a:prstGeom>
          <a:noFill/>
        </p:spPr>
        <p:txBody>
          <a:bodyPr wrap="square" rtlCol="0">
            <a:spAutoFit/>
          </a:bodyPr>
          <a:lstStyle/>
          <a:p>
            <a:pPr marL="0" lvl="3" indent="0">
              <a:spcBef>
                <a:spcPts val="0"/>
              </a:spcBef>
              <a:spcAft>
                <a:spcPts val="0"/>
              </a:spcAft>
              <a:buNone/>
              <a:defRPr/>
            </a:pPr>
            <a:r>
              <a:rPr lang="en-US" sz="1800" dirty="0"/>
              <a:t>All employers should have an equality, diversity and inclusion policy which reflects the law and which requires their staff to adhere to non-discriminatory </a:t>
            </a:r>
            <a:r>
              <a:rPr lang="en-US" sz="1800" dirty="0" err="1"/>
              <a:t>behaviour</a:t>
            </a:r>
            <a:r>
              <a:rPr lang="en-US" sz="1800" dirty="0"/>
              <a:t>.</a:t>
            </a:r>
          </a:p>
        </p:txBody>
      </p:sp>
      <p:sp>
        <p:nvSpPr>
          <p:cNvPr id="5" name="TextBox 4">
            <a:extLst>
              <a:ext uri="{FF2B5EF4-FFF2-40B4-BE49-F238E27FC236}">
                <a16:creationId xmlns:a16="http://schemas.microsoft.com/office/drawing/2014/main" id="{D159A0DD-17A2-E95A-8AC0-61541F9BD90B}"/>
              </a:ext>
            </a:extLst>
          </p:cNvPr>
          <p:cNvSpPr txBox="1"/>
          <p:nvPr/>
        </p:nvSpPr>
        <p:spPr>
          <a:xfrm>
            <a:off x="457200" y="1970236"/>
            <a:ext cx="5770984" cy="3093154"/>
          </a:xfrm>
          <a:prstGeom prst="rect">
            <a:avLst/>
          </a:prstGeom>
          <a:noFill/>
        </p:spPr>
        <p:txBody>
          <a:bodyPr wrap="square" rtlCol="0">
            <a:spAutoFit/>
          </a:bodyPr>
          <a:lstStyle/>
          <a:p>
            <a:pPr marL="285750" indent="-285750">
              <a:spcBef>
                <a:spcPts val="600"/>
              </a:spcBef>
              <a:spcAft>
                <a:spcPts val="0"/>
              </a:spcAft>
              <a:buClr>
                <a:srgbClr val="0077E3"/>
              </a:buClr>
              <a:buFont typeface="Arial" panose="020B0604020202020204" pitchFamily="34" charset="0"/>
              <a:buChar char="•"/>
              <a:defRPr/>
            </a:pPr>
            <a:r>
              <a:rPr lang="en-US" sz="1800" b="1" dirty="0"/>
              <a:t>direct discrimination</a:t>
            </a:r>
            <a:r>
              <a:rPr lang="en-US" sz="1800" dirty="0"/>
              <a:t> – treating one person worse than others because of protected characteristics</a:t>
            </a:r>
          </a:p>
          <a:p>
            <a:pPr marL="285750" indent="-285750">
              <a:spcBef>
                <a:spcPts val="600"/>
              </a:spcBef>
              <a:spcAft>
                <a:spcPts val="0"/>
              </a:spcAft>
              <a:buClr>
                <a:srgbClr val="0077E3"/>
              </a:buClr>
              <a:buFont typeface="Arial" panose="020B0604020202020204" pitchFamily="34" charset="0"/>
              <a:buChar char="•"/>
              <a:defRPr/>
            </a:pPr>
            <a:r>
              <a:rPr lang="en-US" sz="1800" b="1" dirty="0"/>
              <a:t>indirect discrimination</a:t>
            </a:r>
            <a:r>
              <a:rPr lang="en-US" sz="1800" dirty="0"/>
              <a:t> – having a rule or policy with a greater impact on people with protected characteristics</a:t>
            </a:r>
          </a:p>
          <a:p>
            <a:pPr marL="285750" indent="-285750">
              <a:spcBef>
                <a:spcPts val="600"/>
              </a:spcBef>
              <a:spcAft>
                <a:spcPts val="0"/>
              </a:spcAft>
              <a:buClr>
                <a:srgbClr val="0077E3"/>
              </a:buClr>
              <a:buFont typeface="Arial" panose="020B0604020202020204" pitchFamily="34" charset="0"/>
              <a:buChar char="•"/>
              <a:defRPr/>
            </a:pPr>
            <a:r>
              <a:rPr lang="en-US" sz="1800" b="1" dirty="0"/>
              <a:t>harassment</a:t>
            </a:r>
            <a:r>
              <a:rPr lang="en-US" sz="1800" dirty="0"/>
              <a:t> – treating someone with hostile, offensive, degrading or humiliating </a:t>
            </a:r>
            <a:r>
              <a:rPr lang="en-US" sz="1800" dirty="0" err="1"/>
              <a:t>behaviours</a:t>
            </a:r>
            <a:endParaRPr lang="en-US" sz="1800" dirty="0"/>
          </a:p>
          <a:p>
            <a:pPr marL="285750" indent="-285750">
              <a:spcBef>
                <a:spcPts val="600"/>
              </a:spcBef>
              <a:spcAft>
                <a:spcPts val="0"/>
              </a:spcAft>
              <a:buClr>
                <a:srgbClr val="0077E3"/>
              </a:buClr>
              <a:buFont typeface="Arial" panose="020B0604020202020204" pitchFamily="34" charset="0"/>
              <a:buChar char="•"/>
              <a:defRPr/>
            </a:pPr>
            <a:r>
              <a:rPr lang="en-US" sz="1800" b="1" dirty="0" err="1"/>
              <a:t>victimisation</a:t>
            </a:r>
            <a:r>
              <a:rPr lang="en-US" sz="1800" dirty="0"/>
              <a:t> – treating someone unfairly for taking action under the Equality Act, or for supporting someone else to do so.</a:t>
            </a:r>
          </a:p>
        </p:txBody>
      </p:sp>
    </p:spTree>
    <p:extLst>
      <p:ext uri="{BB962C8B-B14F-4D97-AF65-F5344CB8AC3E}">
        <p14:creationId xmlns:p14="http://schemas.microsoft.com/office/powerpoint/2010/main" val="223696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Executive (HSE) </a:t>
            </a:r>
          </a:p>
        </p:txBody>
      </p:sp>
      <p:sp>
        <p:nvSpPr>
          <p:cNvPr id="3" name="Content Placeholder 2"/>
          <p:cNvSpPr>
            <a:spLocks noGrp="1"/>
          </p:cNvSpPr>
          <p:nvPr>
            <p:ph sz="quarter" idx="10"/>
          </p:nvPr>
        </p:nvSpPr>
        <p:spPr>
          <a:xfrm>
            <a:off x="457199" y="1454345"/>
            <a:ext cx="8363272" cy="4104456"/>
          </a:xfrm>
        </p:spPr>
        <p:txBody>
          <a:bodyPr/>
          <a:lstStyle/>
          <a:p>
            <a:pPr lvl="2">
              <a:spcAft>
                <a:spcPts val="0"/>
              </a:spcAft>
              <a:defRPr/>
            </a:pPr>
            <a:r>
              <a:rPr lang="en-US" sz="1800" b="1" dirty="0"/>
              <a:t>Role</a:t>
            </a:r>
          </a:p>
          <a:p>
            <a:pPr lvl="3">
              <a:spcAft>
                <a:spcPts val="0"/>
              </a:spcAft>
              <a:defRPr/>
            </a:pPr>
            <a:r>
              <a:rPr lang="en-US" sz="1800" dirty="0"/>
              <a:t>Prevent workplace death, injury or ill health.</a:t>
            </a:r>
          </a:p>
          <a:p>
            <a:pPr marL="0" lvl="3" indent="0">
              <a:spcBef>
                <a:spcPts val="1700"/>
              </a:spcBef>
              <a:spcAft>
                <a:spcPts val="0"/>
              </a:spcAft>
              <a:buNone/>
              <a:defRPr/>
            </a:pPr>
            <a:r>
              <a:rPr lang="en-US" sz="1800" b="1" dirty="0"/>
              <a:t>Responsibilities</a:t>
            </a:r>
          </a:p>
          <a:p>
            <a:pPr lvl="3">
              <a:spcAft>
                <a:spcPts val="0"/>
              </a:spcAft>
              <a:defRPr/>
            </a:pPr>
            <a:r>
              <a:rPr lang="en-US" sz="1800" dirty="0"/>
              <a:t>Provide advice, information and guidance. </a:t>
            </a:r>
          </a:p>
          <a:p>
            <a:pPr lvl="3">
              <a:spcAft>
                <a:spcPts val="0"/>
              </a:spcAft>
              <a:defRPr/>
            </a:pPr>
            <a:r>
              <a:rPr lang="en-US" sz="1800" dirty="0"/>
              <a:t>Carry out targeted inspections and investigations.</a:t>
            </a:r>
          </a:p>
          <a:p>
            <a:pPr lvl="3">
              <a:spcAft>
                <a:spcPts val="0"/>
              </a:spcAft>
              <a:defRPr/>
            </a:pPr>
            <a:r>
              <a:rPr lang="en-US" sz="1800" dirty="0"/>
              <a:t>Take enforcement actions against breaches.</a:t>
            </a:r>
          </a:p>
          <a:p>
            <a:pPr lvl="3">
              <a:spcAft>
                <a:spcPts val="0"/>
              </a:spcAft>
              <a:defRPr/>
            </a:pPr>
            <a:r>
              <a:rPr lang="en-US" sz="1800" dirty="0"/>
              <a:t>Issue permits and </a:t>
            </a:r>
            <a:r>
              <a:rPr lang="en-US" sz="1800" dirty="0" err="1"/>
              <a:t>licences</a:t>
            </a:r>
            <a:r>
              <a:rPr lang="en-US" sz="1800" dirty="0"/>
              <a:t> for hazardous practices.</a:t>
            </a:r>
          </a:p>
          <a:p>
            <a:pPr marL="0" lvl="3" indent="0">
              <a:spcBef>
                <a:spcPts val="1700"/>
              </a:spcBef>
              <a:spcAft>
                <a:spcPts val="0"/>
              </a:spcAft>
              <a:buNone/>
              <a:defRPr/>
            </a:pPr>
            <a:r>
              <a:rPr lang="en-US" sz="1800" b="1" dirty="0"/>
              <a:t>Powers</a:t>
            </a:r>
          </a:p>
          <a:p>
            <a:pPr lvl="3">
              <a:spcAft>
                <a:spcPts val="0"/>
              </a:spcAft>
              <a:defRPr/>
            </a:pPr>
            <a:r>
              <a:rPr lang="en-US" sz="1800" dirty="0"/>
              <a:t>Enter premises, inspect and investigate.</a:t>
            </a:r>
          </a:p>
          <a:p>
            <a:pPr lvl="3">
              <a:spcAft>
                <a:spcPts val="0"/>
              </a:spcAft>
              <a:defRPr/>
            </a:pPr>
            <a:r>
              <a:rPr lang="en-US" sz="1800" dirty="0"/>
              <a:t>Obtain information and take witness statements.</a:t>
            </a:r>
          </a:p>
          <a:p>
            <a:pPr lvl="3">
              <a:spcAft>
                <a:spcPts val="0"/>
              </a:spcAft>
              <a:defRPr/>
            </a:pPr>
            <a:r>
              <a:rPr lang="en-US" sz="1800" dirty="0"/>
              <a:t>Seize, condemn and destroy dangerous items.</a:t>
            </a:r>
          </a:p>
          <a:p>
            <a:pPr lvl="3">
              <a:spcAft>
                <a:spcPts val="0"/>
              </a:spcAft>
              <a:defRPr/>
            </a:pPr>
            <a:r>
              <a:rPr lang="en-US" sz="1800" dirty="0"/>
              <a:t>Collect evidence: samples, photos, measurements.</a:t>
            </a:r>
          </a:p>
          <a:p>
            <a:pPr lvl="3">
              <a:spcAft>
                <a:spcPts val="0"/>
              </a:spcAft>
              <a:defRPr/>
            </a:pPr>
            <a:r>
              <a:rPr lang="en-US" sz="1800" dirty="0"/>
              <a:t>Impose fines, disqualification or imprisonment.</a:t>
            </a:r>
          </a:p>
        </p:txBody>
      </p:sp>
      <p:pic>
        <p:nvPicPr>
          <p:cNvPr id="5" name="Picture 4" descr="A person in a safety vest writing on a clipboard&#10;&#10;Description automatically generated">
            <a:extLst>
              <a:ext uri="{FF2B5EF4-FFF2-40B4-BE49-F238E27FC236}">
                <a16:creationId xmlns:a16="http://schemas.microsoft.com/office/drawing/2014/main" id="{6BFFA582-846B-0AF3-367F-26243A3C3701}"/>
              </a:ext>
            </a:extLst>
          </p:cNvPr>
          <p:cNvPicPr>
            <a:picLocks noChangeAspect="1"/>
          </p:cNvPicPr>
          <p:nvPr/>
        </p:nvPicPr>
        <p:blipFill>
          <a:blip r:embed="rId3"/>
          <a:stretch>
            <a:fillRect/>
          </a:stretch>
        </p:blipFill>
        <p:spPr>
          <a:xfrm>
            <a:off x="6043951" y="1556792"/>
            <a:ext cx="2642849" cy="1754852"/>
          </a:xfrm>
          <a:prstGeom prst="rect">
            <a:avLst/>
          </a:prstGeom>
        </p:spPr>
      </p:pic>
    </p:spTree>
    <p:extLst>
      <p:ext uri="{BB962C8B-B14F-4D97-AF65-F5344CB8AC3E}">
        <p14:creationId xmlns:p14="http://schemas.microsoft.com/office/powerpoint/2010/main" val="1428723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Executive (HSE) </a:t>
            </a:r>
          </a:p>
        </p:txBody>
      </p:sp>
      <p:sp>
        <p:nvSpPr>
          <p:cNvPr id="3" name="Content Placeholder 2"/>
          <p:cNvSpPr>
            <a:spLocks noGrp="1"/>
          </p:cNvSpPr>
          <p:nvPr>
            <p:ph sz="quarter" idx="10"/>
          </p:nvPr>
        </p:nvSpPr>
        <p:spPr>
          <a:xfrm>
            <a:off x="457200" y="1412776"/>
            <a:ext cx="8363272" cy="4104456"/>
          </a:xfrm>
        </p:spPr>
        <p:txBody>
          <a:bodyPr/>
          <a:lstStyle/>
          <a:p>
            <a:pPr marL="0" lvl="3" indent="0">
              <a:spcBef>
                <a:spcPts val="0"/>
              </a:spcBef>
              <a:spcAft>
                <a:spcPts val="0"/>
              </a:spcAft>
              <a:buNone/>
              <a:defRPr/>
            </a:pPr>
            <a:endParaRPr lang="en-US" dirty="0"/>
          </a:p>
          <a:p>
            <a:pPr marL="0" lvl="3" indent="0">
              <a:spcBef>
                <a:spcPts val="0"/>
              </a:spcBef>
              <a:spcAft>
                <a:spcPts val="0"/>
              </a:spcAft>
              <a:buNone/>
              <a:defRPr/>
            </a:pPr>
            <a:r>
              <a:rPr lang="en-US" sz="1800" dirty="0"/>
              <a:t>In 2021, the HSE:</a:t>
            </a:r>
          </a:p>
          <a:p>
            <a:pPr lvl="3">
              <a:spcBef>
                <a:spcPts val="1200"/>
              </a:spcBef>
              <a:spcAft>
                <a:spcPts val="0"/>
              </a:spcAft>
              <a:buFont typeface="Arial" panose="020B0604020202020204" pitchFamily="34" charset="0"/>
              <a:buChar char="•"/>
              <a:defRPr/>
            </a:pPr>
            <a:r>
              <a:rPr lang="en-US" sz="1800" dirty="0"/>
              <a:t>prosecuted 199 UK-based </a:t>
            </a:r>
            <a:r>
              <a:rPr lang="en-US" sz="1800" dirty="0" err="1"/>
              <a:t>organisations</a:t>
            </a:r>
            <a:r>
              <a:rPr lang="en-US" sz="1800" dirty="0"/>
              <a:t> </a:t>
            </a:r>
          </a:p>
          <a:p>
            <a:pPr lvl="3">
              <a:spcBef>
                <a:spcPts val="1200"/>
              </a:spcBef>
              <a:spcAft>
                <a:spcPts val="0"/>
              </a:spcAft>
              <a:buFont typeface="Arial" panose="020B0604020202020204" pitchFamily="34" charset="0"/>
              <a:buChar char="•"/>
              <a:defRPr/>
            </a:pPr>
            <a:r>
              <a:rPr lang="en-US" sz="1800" dirty="0"/>
              <a:t>imposed fines of £29.9 million</a:t>
            </a:r>
          </a:p>
          <a:p>
            <a:pPr lvl="3">
              <a:spcBef>
                <a:spcPts val="1200"/>
              </a:spcBef>
              <a:spcAft>
                <a:spcPts val="0"/>
              </a:spcAft>
              <a:buFont typeface="Arial" panose="020B0604020202020204" pitchFamily="34" charset="0"/>
              <a:buChar char="•"/>
              <a:defRPr/>
            </a:pPr>
            <a:r>
              <a:rPr lang="en-US" sz="1800" dirty="0"/>
              <a:t>imprisoned 4 people</a:t>
            </a:r>
          </a:p>
          <a:p>
            <a:pPr lvl="3">
              <a:spcBef>
                <a:spcPts val="1200"/>
              </a:spcBef>
              <a:spcAft>
                <a:spcPts val="0"/>
              </a:spcAft>
              <a:buFont typeface="Arial" panose="020B0604020202020204" pitchFamily="34" charset="0"/>
              <a:buChar char="•"/>
              <a:defRPr/>
            </a:pPr>
            <a:r>
              <a:rPr lang="en-US" sz="1800" dirty="0"/>
              <a:t>enforced community service for 16 people</a:t>
            </a:r>
          </a:p>
          <a:p>
            <a:pPr lvl="3">
              <a:spcBef>
                <a:spcPts val="1200"/>
              </a:spcBef>
              <a:spcAft>
                <a:spcPts val="0"/>
              </a:spcAft>
              <a:buFont typeface="Arial" panose="020B0604020202020204" pitchFamily="34" charset="0"/>
              <a:buChar char="•"/>
              <a:defRPr/>
            </a:pPr>
            <a:r>
              <a:rPr lang="en-US" sz="1800" dirty="0"/>
              <a:t>issued 20 suspended prison sentences.</a:t>
            </a:r>
          </a:p>
        </p:txBody>
      </p:sp>
      <p:pic>
        <p:nvPicPr>
          <p:cNvPr id="5" name="Picture 4" descr="A hand placing a puzzle on a yellow shield&#10;&#10;Description automatically generated">
            <a:extLst>
              <a:ext uri="{FF2B5EF4-FFF2-40B4-BE49-F238E27FC236}">
                <a16:creationId xmlns:a16="http://schemas.microsoft.com/office/drawing/2014/main" id="{C02B26F8-FCCD-4BB8-6872-94D9F1BA5DA2}"/>
              </a:ext>
            </a:extLst>
          </p:cNvPr>
          <p:cNvPicPr>
            <a:picLocks noChangeAspect="1"/>
          </p:cNvPicPr>
          <p:nvPr/>
        </p:nvPicPr>
        <p:blipFill rotWithShape="1">
          <a:blip r:embed="rId3"/>
          <a:srcRect l="29499"/>
          <a:stretch/>
        </p:blipFill>
        <p:spPr>
          <a:xfrm>
            <a:off x="5337591" y="1628800"/>
            <a:ext cx="3327389" cy="2274860"/>
          </a:xfrm>
          <a:prstGeom prst="rect">
            <a:avLst/>
          </a:prstGeom>
        </p:spPr>
      </p:pic>
    </p:spTree>
    <p:extLst>
      <p:ext uri="{BB962C8B-B14F-4D97-AF65-F5344CB8AC3E}">
        <p14:creationId xmlns:p14="http://schemas.microsoft.com/office/powerpoint/2010/main" val="2489002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Health and Safety at Work (HASAW) 1974</a:t>
            </a:r>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r>
              <a:rPr lang="en-US" sz="1800" dirty="0"/>
              <a:t>Imposes a duty to ‘ensure as far as is reasonably practicable the health, safety and welfare at work’ based on measuring risks against prevention costs. </a:t>
            </a:r>
          </a:p>
          <a:p>
            <a:pPr marL="0" lvl="3" indent="0">
              <a:spcBef>
                <a:spcPts val="0"/>
              </a:spcBef>
              <a:spcAft>
                <a:spcPts val="0"/>
              </a:spcAft>
              <a:buNone/>
              <a:defRPr/>
            </a:pPr>
            <a:r>
              <a:rPr lang="en-US" dirty="0"/>
              <a:t> </a:t>
            </a:r>
          </a:p>
          <a:p>
            <a:pPr marL="0" lvl="3" indent="0">
              <a:spcBef>
                <a:spcPts val="0"/>
              </a:spcBef>
              <a:spcAft>
                <a:spcPts val="600"/>
              </a:spcAft>
              <a:buNone/>
              <a:defRPr/>
            </a:pPr>
            <a:r>
              <a:rPr lang="en-US" sz="1800" b="1" dirty="0"/>
              <a:t>Key points of HASAW</a:t>
            </a:r>
          </a:p>
          <a:p>
            <a:pPr lvl="3">
              <a:defRPr/>
            </a:pPr>
            <a:r>
              <a:rPr lang="en-US" sz="1800" dirty="0"/>
              <a:t>Provide a safe workplace.</a:t>
            </a:r>
          </a:p>
          <a:p>
            <a:pPr lvl="3">
              <a:defRPr/>
            </a:pPr>
            <a:r>
              <a:rPr lang="en-US" sz="1800" dirty="0"/>
              <a:t>Provide safe equipment.</a:t>
            </a:r>
          </a:p>
          <a:p>
            <a:pPr lvl="3">
              <a:defRPr/>
            </a:pPr>
            <a:r>
              <a:rPr lang="en-US" sz="1800" dirty="0"/>
              <a:t>Provide staff with proper training.</a:t>
            </a:r>
          </a:p>
          <a:p>
            <a:pPr lvl="3">
              <a:defRPr/>
            </a:pPr>
            <a:r>
              <a:rPr lang="en-US" sz="1800" dirty="0"/>
              <a:t>Carry out risk assessments.</a:t>
            </a:r>
          </a:p>
          <a:p>
            <a:pPr lvl="3">
              <a:defRPr/>
            </a:pPr>
            <a:r>
              <a:rPr lang="en-US" sz="1800" dirty="0"/>
              <a:t>Provide proper facilities.</a:t>
            </a:r>
          </a:p>
          <a:p>
            <a:pPr lvl="3">
              <a:defRPr/>
            </a:pPr>
            <a:r>
              <a:rPr lang="en-US" sz="1800" dirty="0"/>
              <a:t>Appoint a competent person to oversee health and safety.</a:t>
            </a:r>
          </a:p>
          <a:p>
            <a:pPr marL="0" lvl="3" indent="0">
              <a:spcBef>
                <a:spcPts val="1700"/>
              </a:spcBef>
              <a:buNone/>
              <a:defRPr/>
            </a:pPr>
            <a:r>
              <a:rPr lang="en-US" sz="1800" dirty="0"/>
              <a:t>HASAW is a legal framework to promote, stimulate and encourage high standards of health and safety, with the powers to prosecute any breaches if necessary. </a:t>
            </a:r>
          </a:p>
        </p:txBody>
      </p:sp>
      <p:pic>
        <p:nvPicPr>
          <p:cNvPr id="5" name="Picture 4" descr="A person standing next to donkeys&#10;&#10;Description automatically generated">
            <a:extLst>
              <a:ext uri="{FF2B5EF4-FFF2-40B4-BE49-F238E27FC236}">
                <a16:creationId xmlns:a16="http://schemas.microsoft.com/office/drawing/2014/main" id="{79849DCA-3A9F-7577-B9DE-DBED34F89D37}"/>
              </a:ext>
            </a:extLst>
          </p:cNvPr>
          <p:cNvPicPr>
            <a:picLocks noChangeAspect="1"/>
          </p:cNvPicPr>
          <p:nvPr/>
        </p:nvPicPr>
        <p:blipFill>
          <a:blip r:embed="rId3"/>
          <a:stretch>
            <a:fillRect/>
          </a:stretch>
        </p:blipFill>
        <p:spPr>
          <a:xfrm>
            <a:off x="7020272" y="2348880"/>
            <a:ext cx="1666528" cy="2494802"/>
          </a:xfrm>
          <a:prstGeom prst="rect">
            <a:avLst/>
          </a:prstGeom>
        </p:spPr>
      </p:pic>
    </p:spTree>
    <p:extLst>
      <p:ext uri="{BB962C8B-B14F-4D97-AF65-F5344CB8AC3E}">
        <p14:creationId xmlns:p14="http://schemas.microsoft.com/office/powerpoint/2010/main" val="2710130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CBBD1-6B9E-7730-CB7F-163928DD666E}"/>
              </a:ext>
            </a:extLst>
          </p:cNvPr>
          <p:cNvSpPr>
            <a:spLocks noGrp="1"/>
          </p:cNvSpPr>
          <p:nvPr>
            <p:ph type="title"/>
          </p:nvPr>
        </p:nvSpPr>
        <p:spPr>
          <a:xfrm>
            <a:off x="457200" y="980728"/>
            <a:ext cx="8229600" cy="382588"/>
          </a:xfrm>
        </p:spPr>
        <p:txBody>
          <a:bodyPr/>
          <a:lstStyle/>
          <a:p>
            <a:r>
              <a:rPr lang="en-US" dirty="0"/>
              <a:t>The Environment Act 2021</a:t>
            </a:r>
            <a:endParaRPr lang="en-GB" dirty="0"/>
          </a:p>
        </p:txBody>
      </p:sp>
      <p:sp>
        <p:nvSpPr>
          <p:cNvPr id="3" name="Content Placeholder 2">
            <a:extLst>
              <a:ext uri="{FF2B5EF4-FFF2-40B4-BE49-F238E27FC236}">
                <a16:creationId xmlns:a16="http://schemas.microsoft.com/office/drawing/2014/main" id="{E5FB55D8-39E4-58C5-FABF-7E6CA14F6D1B}"/>
              </a:ext>
            </a:extLst>
          </p:cNvPr>
          <p:cNvSpPr>
            <a:spLocks noGrp="1"/>
          </p:cNvSpPr>
          <p:nvPr>
            <p:ph sz="quarter" idx="10"/>
          </p:nvPr>
        </p:nvSpPr>
        <p:spPr>
          <a:xfrm>
            <a:off x="457200" y="1484784"/>
            <a:ext cx="8003232" cy="4248000"/>
          </a:xfrm>
        </p:spPr>
        <p:txBody>
          <a:bodyPr/>
          <a:lstStyle/>
          <a:p>
            <a:pPr>
              <a:spcAft>
                <a:spcPts val="0"/>
              </a:spcAft>
            </a:pPr>
            <a:r>
              <a:rPr lang="en-US" sz="1800" dirty="0"/>
              <a:t>The </a:t>
            </a:r>
            <a:r>
              <a:rPr lang="en-US" sz="1800" b="1" dirty="0"/>
              <a:t>Environment Act 2021</a:t>
            </a:r>
            <a:r>
              <a:rPr lang="en-US" sz="1800" dirty="0"/>
              <a:t> is a wide-ranging piece of legislation. </a:t>
            </a:r>
          </a:p>
          <a:p>
            <a:pPr>
              <a:spcBef>
                <a:spcPts val="0"/>
              </a:spcBef>
              <a:spcAft>
                <a:spcPts val="0"/>
              </a:spcAft>
            </a:pPr>
            <a:r>
              <a:rPr lang="en-US" sz="1800" b="0" i="0" dirty="0">
                <a:solidFill>
                  <a:srgbClr val="0B0C0C"/>
                </a:solidFill>
                <a:effectLst/>
              </a:rPr>
              <a:t>It is designed to: </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improve air and water quality</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tackle waste</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increase recycling</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halt the decline of species</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improve </a:t>
            </a:r>
            <a:r>
              <a:rPr lang="en-US" sz="1800" dirty="0">
                <a:solidFill>
                  <a:srgbClr val="0B0C0C"/>
                </a:solidFill>
              </a:rPr>
              <a:t>the </a:t>
            </a:r>
            <a:r>
              <a:rPr lang="en-US" sz="1800" b="0" i="0" dirty="0">
                <a:solidFill>
                  <a:srgbClr val="0B0C0C"/>
                </a:solidFill>
                <a:effectLst/>
              </a:rPr>
              <a:t>natural environment of the UK.</a:t>
            </a:r>
          </a:p>
          <a:p>
            <a:pPr>
              <a:spcBef>
                <a:spcPts val="1600"/>
              </a:spcBef>
            </a:pPr>
            <a:r>
              <a:rPr lang="en-US" sz="1800" dirty="0">
                <a:solidFill>
                  <a:srgbClr val="0B0C0C"/>
                </a:solidFill>
                <a:latin typeface="+mn-lt"/>
              </a:rPr>
              <a:t>The Act p</a:t>
            </a:r>
            <a:r>
              <a:rPr lang="en-US" sz="1800" b="0" i="0" dirty="0">
                <a:solidFill>
                  <a:srgbClr val="0B0C0C"/>
                </a:solidFill>
                <a:effectLst/>
                <a:latin typeface="+mn-lt"/>
              </a:rPr>
              <a:t>uts in place legally binding environmental targets</a:t>
            </a:r>
            <a:r>
              <a:rPr lang="en-US" sz="1800" dirty="0">
                <a:solidFill>
                  <a:srgbClr val="0B0C0C"/>
                </a:solidFill>
                <a:latin typeface="+mn-lt"/>
              </a:rPr>
              <a:t> </a:t>
            </a:r>
            <a:r>
              <a:rPr lang="en-US" sz="1800" b="0" i="0" dirty="0">
                <a:solidFill>
                  <a:srgbClr val="0B0C0C"/>
                </a:solidFill>
                <a:effectLst/>
                <a:latin typeface="+mn-lt"/>
              </a:rPr>
              <a:t>enforced by a new, independent </a:t>
            </a:r>
            <a:r>
              <a:rPr lang="en-US" sz="1800" b="1" i="0" dirty="0">
                <a:solidFill>
                  <a:srgbClr val="0B0C0C"/>
                </a:solidFill>
                <a:effectLst/>
                <a:latin typeface="+mn-lt"/>
              </a:rPr>
              <a:t>Office for Environmental Protection (OEP)</a:t>
            </a:r>
            <a:r>
              <a:rPr lang="en-US" sz="1800" i="0" dirty="0">
                <a:solidFill>
                  <a:srgbClr val="0B0C0C"/>
                </a:solidFill>
                <a:effectLst/>
                <a:latin typeface="+mn-lt"/>
              </a:rPr>
              <a:t>.</a:t>
            </a:r>
            <a:r>
              <a:rPr lang="en-US" sz="1800" b="1" i="0" dirty="0">
                <a:solidFill>
                  <a:srgbClr val="0B0C0C"/>
                </a:solidFill>
                <a:effectLst/>
                <a:latin typeface="+mn-lt"/>
              </a:rPr>
              <a:t> </a:t>
            </a:r>
            <a:r>
              <a:rPr lang="en-US" sz="1800" dirty="0">
                <a:solidFill>
                  <a:srgbClr val="0B0C0C"/>
                </a:solidFill>
                <a:latin typeface="+mn-lt"/>
              </a:rPr>
              <a:t>The OEP </a:t>
            </a:r>
            <a:r>
              <a:rPr lang="en-US" sz="1800" b="0" i="0" dirty="0">
                <a:solidFill>
                  <a:srgbClr val="0B0C0C"/>
                </a:solidFill>
                <a:effectLst/>
                <a:latin typeface="+mn-lt"/>
              </a:rPr>
              <a:t>holds government and public bodies to account for their environmental obligations.</a:t>
            </a:r>
            <a:endParaRPr lang="en-GB" sz="1800" dirty="0">
              <a:latin typeface="+mn-lt"/>
            </a:endParaRPr>
          </a:p>
          <a:p>
            <a:pPr marL="342900" indent="-342900">
              <a:buFont typeface="Arial" panose="020B0604020202020204" pitchFamily="34" charset="0"/>
              <a:buChar char="•"/>
            </a:pPr>
            <a:endParaRPr lang="en-GB" dirty="0"/>
          </a:p>
        </p:txBody>
      </p:sp>
      <p:sp>
        <p:nvSpPr>
          <p:cNvPr id="4" name="TextBox 3">
            <a:extLst>
              <a:ext uri="{FF2B5EF4-FFF2-40B4-BE49-F238E27FC236}">
                <a16:creationId xmlns:a16="http://schemas.microsoft.com/office/drawing/2014/main" id="{66EE424E-1BF4-1763-7DC8-E9C6C7629085}"/>
              </a:ext>
            </a:extLst>
          </p:cNvPr>
          <p:cNvSpPr txBox="1"/>
          <p:nvPr/>
        </p:nvSpPr>
        <p:spPr>
          <a:xfrm>
            <a:off x="5795638" y="2060848"/>
            <a:ext cx="2890664" cy="233910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Read more about the legislation here:</a:t>
            </a:r>
          </a:p>
          <a:p>
            <a:endParaRPr lang="en-US" sz="1800" dirty="0"/>
          </a:p>
          <a:p>
            <a:r>
              <a:rPr lang="en-GB" sz="1800" dirty="0">
                <a:hlinkClick r:id="rId2"/>
              </a:rPr>
              <a:t>https://www.gov.uk/government/news/world-leading-environment-act-becomes-law</a:t>
            </a:r>
            <a:endParaRPr lang="en-GB" sz="1800" dirty="0"/>
          </a:p>
          <a:p>
            <a:endParaRPr lang="en-GB" dirty="0"/>
          </a:p>
        </p:txBody>
      </p:sp>
    </p:spTree>
    <p:extLst>
      <p:ext uri="{BB962C8B-B14F-4D97-AF65-F5344CB8AC3E}">
        <p14:creationId xmlns:p14="http://schemas.microsoft.com/office/powerpoint/2010/main" val="1957151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31C19-645E-42CF-8EC3-02610CF52866}"/>
              </a:ext>
            </a:extLst>
          </p:cNvPr>
          <p:cNvSpPr>
            <a:spLocks noGrp="1"/>
          </p:cNvSpPr>
          <p:nvPr>
            <p:ph type="title"/>
          </p:nvPr>
        </p:nvSpPr>
        <p:spPr/>
        <p:txBody>
          <a:bodyPr/>
          <a:lstStyle/>
          <a:p>
            <a:r>
              <a:rPr lang="en-GB" dirty="0"/>
              <a:t>Implications for business</a:t>
            </a:r>
          </a:p>
        </p:txBody>
      </p:sp>
      <p:sp>
        <p:nvSpPr>
          <p:cNvPr id="3" name="Content Placeholder 2">
            <a:extLst>
              <a:ext uri="{FF2B5EF4-FFF2-40B4-BE49-F238E27FC236}">
                <a16:creationId xmlns:a16="http://schemas.microsoft.com/office/drawing/2014/main" id="{D62CA1D9-A46D-44B1-B4A9-455EFA3975FB}"/>
              </a:ext>
            </a:extLst>
          </p:cNvPr>
          <p:cNvSpPr>
            <a:spLocks noGrp="1"/>
          </p:cNvSpPr>
          <p:nvPr>
            <p:ph sz="quarter" idx="10"/>
          </p:nvPr>
        </p:nvSpPr>
        <p:spPr>
          <a:xfrm>
            <a:off x="458077" y="1602000"/>
            <a:ext cx="8003232" cy="4248000"/>
          </a:xfrm>
        </p:spPr>
        <p:txBody>
          <a:bodyPr/>
          <a:lstStyle/>
          <a:p>
            <a:r>
              <a:rPr lang="en-US" sz="1800" b="0" i="0" dirty="0">
                <a:solidFill>
                  <a:srgbClr val="242323"/>
                </a:solidFill>
                <a:effectLst/>
              </a:rPr>
              <a:t>The Environment Act has implications for </a:t>
            </a:r>
            <a:r>
              <a:rPr lang="en-US" sz="1800" i="0" dirty="0">
                <a:solidFill>
                  <a:srgbClr val="242323"/>
                </a:solidFill>
                <a:effectLst/>
              </a:rPr>
              <a:t>procurement</a:t>
            </a:r>
            <a:r>
              <a:rPr lang="en-US" sz="1800" b="0" i="0" dirty="0">
                <a:solidFill>
                  <a:srgbClr val="242323"/>
                </a:solidFill>
                <a:effectLst/>
              </a:rPr>
              <a:t> policies in a business.  </a:t>
            </a:r>
          </a:p>
          <a:p>
            <a:pPr marL="342900" indent="-342900">
              <a:spcBef>
                <a:spcPts val="400"/>
              </a:spcBef>
              <a:spcAft>
                <a:spcPts val="400"/>
              </a:spcAft>
              <a:buClr>
                <a:srgbClr val="0077E3"/>
              </a:buClr>
              <a:buFont typeface="Arial" panose="020B0604020202020204" pitchFamily="34" charset="0"/>
              <a:buChar char="•"/>
            </a:pPr>
            <a:r>
              <a:rPr lang="en-US" sz="1800" b="0" i="0" dirty="0">
                <a:solidFill>
                  <a:srgbClr val="242323"/>
                </a:solidFill>
                <a:effectLst/>
              </a:rPr>
              <a:t>It requires manufacturers to provide disposal costs for their products.</a:t>
            </a:r>
          </a:p>
          <a:p>
            <a:pPr marL="342900" indent="-342900">
              <a:spcBef>
                <a:spcPts val="400"/>
              </a:spcBef>
              <a:spcAft>
                <a:spcPts val="400"/>
              </a:spcAft>
              <a:buClr>
                <a:srgbClr val="0077E3"/>
              </a:buClr>
              <a:buFont typeface="Arial" panose="020B0604020202020204" pitchFamily="34" charset="0"/>
              <a:buChar char="•"/>
            </a:pPr>
            <a:r>
              <a:rPr lang="en-US" sz="1800" dirty="0">
                <a:solidFill>
                  <a:srgbClr val="242323"/>
                </a:solidFill>
              </a:rPr>
              <a:t>B</a:t>
            </a:r>
            <a:r>
              <a:rPr lang="en-US" sz="1800" b="0" i="0" dirty="0">
                <a:solidFill>
                  <a:srgbClr val="242323"/>
                </a:solidFill>
                <a:effectLst/>
              </a:rPr>
              <a:t>usinesses will need to redesign their products to be durable, recyclable or repairable. </a:t>
            </a:r>
          </a:p>
          <a:p>
            <a:pPr marL="342900" indent="-342900">
              <a:spcBef>
                <a:spcPts val="400"/>
              </a:spcBef>
              <a:spcAft>
                <a:spcPts val="400"/>
              </a:spcAft>
              <a:buClr>
                <a:srgbClr val="0077E3"/>
              </a:buClr>
              <a:buFont typeface="Arial" panose="020B0604020202020204" pitchFamily="34" charset="0"/>
              <a:buChar char="•"/>
            </a:pPr>
            <a:r>
              <a:rPr lang="en-US" sz="1800" b="0" i="0" dirty="0">
                <a:solidFill>
                  <a:srgbClr val="242323"/>
                </a:solidFill>
                <a:effectLst/>
              </a:rPr>
              <a:t>Businesses should only purchase from suppliers who are in line with these legal requirements.</a:t>
            </a:r>
            <a:endParaRPr lang="en-US" sz="1800" dirty="0">
              <a:solidFill>
                <a:srgbClr val="53565A"/>
              </a:solidFill>
            </a:endParaRPr>
          </a:p>
          <a:p>
            <a:pPr>
              <a:spcBef>
                <a:spcPts val="1600"/>
              </a:spcBef>
              <a:spcAft>
                <a:spcPts val="400"/>
              </a:spcAft>
            </a:pPr>
            <a:r>
              <a:rPr lang="en-GB" sz="1800" dirty="0"/>
              <a:t>The</a:t>
            </a:r>
            <a:r>
              <a:rPr lang="en-GB" sz="1800" b="1" dirty="0"/>
              <a:t> </a:t>
            </a:r>
            <a:r>
              <a:rPr lang="en-GB" sz="1800" dirty="0"/>
              <a:t>Office for Environmental Protection (OEP) was created by the Act. It is responsible for identifying and responding to serious failures to comply with environmental law by government and the public sector.</a:t>
            </a:r>
          </a:p>
          <a:p>
            <a:endParaRPr lang="en-GB" dirty="0"/>
          </a:p>
        </p:txBody>
      </p:sp>
    </p:spTree>
    <p:extLst>
      <p:ext uri="{BB962C8B-B14F-4D97-AF65-F5344CB8AC3E}">
        <p14:creationId xmlns:p14="http://schemas.microsoft.com/office/powerpoint/2010/main" val="243566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Impacts of legislation on organisations</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1200"/>
              </a:spcAft>
              <a:defRPr/>
            </a:pPr>
            <a:r>
              <a:rPr lang="en-US" sz="1800" dirty="0"/>
              <a:t>Legislation and regulations are designed to protect those with a weaker position in any balance of power. </a:t>
            </a:r>
            <a:endParaRPr lang="en-US" sz="1800" b="1" dirty="0"/>
          </a:p>
          <a:p>
            <a:pPr marL="285750" lvl="2" indent="-285750">
              <a:spcBef>
                <a:spcPts val="1500"/>
              </a:spcBef>
              <a:spcAft>
                <a:spcPts val="0"/>
              </a:spcAft>
              <a:buClr>
                <a:srgbClr val="0077E3"/>
              </a:buClr>
              <a:buFont typeface="Arial" panose="020B0604020202020204" pitchFamily="34" charset="0"/>
              <a:buChar char="•"/>
              <a:defRPr/>
            </a:pPr>
            <a:r>
              <a:rPr lang="en-US" sz="1800" dirty="0"/>
              <a:t>Protect individuals working in </a:t>
            </a:r>
            <a:r>
              <a:rPr lang="en-US" sz="1800" dirty="0" err="1"/>
              <a:t>organisations</a:t>
            </a:r>
            <a:r>
              <a:rPr lang="en-US" sz="1800" dirty="0"/>
              <a:t>.</a:t>
            </a:r>
          </a:p>
          <a:p>
            <a:pPr marL="285750" lvl="2" indent="-285750">
              <a:spcBef>
                <a:spcPts val="1500"/>
              </a:spcBef>
              <a:spcAft>
                <a:spcPts val="0"/>
              </a:spcAft>
              <a:buClr>
                <a:srgbClr val="0077E3"/>
              </a:buClr>
              <a:buFont typeface="Arial" panose="020B0604020202020204" pitchFamily="34" charset="0"/>
              <a:buChar char="•"/>
              <a:defRPr/>
            </a:pPr>
            <a:r>
              <a:rPr lang="en-US" sz="1800" dirty="0"/>
              <a:t>Protect customers of any </a:t>
            </a:r>
            <a:r>
              <a:rPr lang="en-US" sz="1800" dirty="0" err="1"/>
              <a:t>organisation</a:t>
            </a:r>
            <a:r>
              <a:rPr lang="en-US" sz="1800" dirty="0"/>
              <a:t>.</a:t>
            </a:r>
          </a:p>
          <a:p>
            <a:pPr marL="285750" lvl="2" indent="-285750">
              <a:spcBef>
                <a:spcPts val="1500"/>
              </a:spcBef>
              <a:spcAft>
                <a:spcPts val="0"/>
              </a:spcAft>
              <a:buClr>
                <a:srgbClr val="0077E3"/>
              </a:buClr>
              <a:buFont typeface="Arial" panose="020B0604020202020204" pitchFamily="34" charset="0"/>
              <a:buChar char="•"/>
              <a:defRPr/>
            </a:pPr>
            <a:r>
              <a:rPr lang="en-US" sz="1800" dirty="0"/>
              <a:t>Reduce risk of exploitation.</a:t>
            </a:r>
          </a:p>
          <a:p>
            <a:pPr marL="285750" lvl="2" indent="-285750">
              <a:spcBef>
                <a:spcPts val="1500"/>
              </a:spcBef>
              <a:spcAft>
                <a:spcPts val="0"/>
              </a:spcAft>
              <a:buClr>
                <a:srgbClr val="0077E3"/>
              </a:buClr>
              <a:buFont typeface="Arial" panose="020B0604020202020204" pitchFamily="34" charset="0"/>
              <a:buChar char="•"/>
              <a:defRPr/>
            </a:pPr>
            <a:r>
              <a:rPr lang="en-US" sz="1800" dirty="0"/>
              <a:t>Eliminate potentially unfair practices.</a:t>
            </a:r>
          </a:p>
          <a:p>
            <a:pPr lvl="2">
              <a:spcBef>
                <a:spcPts val="2400"/>
              </a:spcBef>
              <a:spcAft>
                <a:spcPts val="0"/>
              </a:spcAft>
              <a:defRPr/>
            </a:pPr>
            <a:r>
              <a:rPr lang="en-US" sz="1800" dirty="0"/>
              <a:t>Regulations enable ethical organisations to work on a level playing field by ensuring all organisations are subject to the same rules.</a:t>
            </a:r>
          </a:p>
          <a:p>
            <a:pPr lvl="2">
              <a:spcBef>
                <a:spcPts val="2400"/>
              </a:spcBef>
              <a:spcAft>
                <a:spcPts val="0"/>
              </a:spcAft>
              <a:defRPr/>
            </a:pPr>
            <a:r>
              <a:rPr lang="en-US" sz="1800" dirty="0"/>
              <a:t>Policy documents demonstrate the intentions and actions of a business in abiding by the law, its rules and regulations.</a:t>
            </a:r>
          </a:p>
        </p:txBody>
      </p:sp>
      <p:pic>
        <p:nvPicPr>
          <p:cNvPr id="5" name="Picture 4" descr="A group of women holding hands&#10;&#10;Description automatically generated">
            <a:extLst>
              <a:ext uri="{FF2B5EF4-FFF2-40B4-BE49-F238E27FC236}">
                <a16:creationId xmlns:a16="http://schemas.microsoft.com/office/drawing/2014/main" id="{B4DA87AB-1D7A-C3FE-595F-B4F466A2F75D}"/>
              </a:ext>
            </a:extLst>
          </p:cNvPr>
          <p:cNvPicPr>
            <a:picLocks noChangeAspect="1"/>
          </p:cNvPicPr>
          <p:nvPr/>
        </p:nvPicPr>
        <p:blipFill>
          <a:blip r:embed="rId3"/>
          <a:stretch>
            <a:fillRect/>
          </a:stretch>
        </p:blipFill>
        <p:spPr>
          <a:xfrm>
            <a:off x="5940152" y="2348880"/>
            <a:ext cx="2607061" cy="1741517"/>
          </a:xfrm>
          <a:prstGeom prst="rect">
            <a:avLst/>
          </a:prstGeom>
        </p:spPr>
      </p:pic>
    </p:spTree>
    <p:extLst>
      <p:ext uri="{BB962C8B-B14F-4D97-AF65-F5344CB8AC3E}">
        <p14:creationId xmlns:p14="http://schemas.microsoft.com/office/powerpoint/2010/main" val="743579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00808"/>
            <a:ext cx="8229600" cy="4059192"/>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844824"/>
            <a:ext cx="8363272" cy="2520280"/>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a:lnSpc>
                <a:spcPts val="1600"/>
              </a:lnSpc>
              <a:spcBef>
                <a:spcPts val="600"/>
              </a:spcBef>
              <a:spcAft>
                <a:spcPts val="600"/>
              </a:spcAft>
            </a:pPr>
            <a:endParaRPr lang="en-US" dirty="0">
              <a:ea typeface="ＭＳ Ｐゴシック" pitchFamily="-105" charset="-128"/>
              <a:cs typeface="ＭＳ Ｐゴシック" pitchFamily="-105" charset="-128"/>
            </a:endParaRPr>
          </a:p>
          <a:p>
            <a:pPr lvl="1">
              <a:lnSpc>
                <a:spcPct val="100000"/>
              </a:lnSpc>
              <a:spcBef>
                <a:spcPts val="600"/>
              </a:spcBef>
              <a:spcAft>
                <a:spcPts val="600"/>
              </a:spcAft>
            </a:pPr>
            <a:r>
              <a:rPr lang="en-US" dirty="0"/>
              <a:t>discuss the typical </a:t>
            </a:r>
            <a:r>
              <a:rPr lang="en-US" dirty="0" err="1"/>
              <a:t>organisational</a:t>
            </a:r>
            <a:r>
              <a:rPr lang="en-US" dirty="0"/>
              <a:t> policies used in businesses</a:t>
            </a:r>
          </a:p>
          <a:p>
            <a:pPr lvl="1">
              <a:lnSpc>
                <a:spcPts val="1600"/>
              </a:lnSpc>
              <a:spcBef>
                <a:spcPts val="600"/>
              </a:spcBef>
              <a:spcAft>
                <a:spcPts val="600"/>
              </a:spcAft>
            </a:pPr>
            <a:endParaRPr lang="en-US" dirty="0"/>
          </a:p>
          <a:p>
            <a:pPr lvl="1">
              <a:lnSpc>
                <a:spcPts val="1600"/>
              </a:lnSpc>
              <a:spcBef>
                <a:spcPts val="600"/>
              </a:spcBef>
              <a:spcAft>
                <a:spcPts val="600"/>
              </a:spcAft>
            </a:pPr>
            <a:r>
              <a:rPr lang="en-US" dirty="0"/>
              <a:t>consider the legal relationships of different policies used in business</a:t>
            </a:r>
          </a:p>
          <a:p>
            <a:pPr lvl="1">
              <a:lnSpc>
                <a:spcPts val="1600"/>
              </a:lnSpc>
              <a:spcBef>
                <a:spcPts val="600"/>
              </a:spcBef>
              <a:spcAft>
                <a:spcPts val="600"/>
              </a:spcAft>
            </a:pPr>
            <a:endParaRPr lang="en-US" dirty="0"/>
          </a:p>
          <a:p>
            <a:pPr lvl="1">
              <a:lnSpc>
                <a:spcPct val="100000"/>
              </a:lnSpc>
              <a:spcBef>
                <a:spcPts val="600"/>
              </a:spcBef>
              <a:spcAft>
                <a:spcPts val="600"/>
              </a:spcAft>
            </a:pPr>
            <a:r>
              <a:rPr lang="en-US" dirty="0"/>
              <a:t>explain the main points of health and safety, equality and environmental legislation relating to business policies.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a:t>
            </a:r>
          </a:p>
        </p:txBody>
      </p:sp>
      <p:sp>
        <p:nvSpPr>
          <p:cNvPr id="5123" name="Content Placeholder 2"/>
          <p:cNvSpPr>
            <a:spLocks noGrp="1"/>
          </p:cNvSpPr>
          <p:nvPr>
            <p:ph sz="quarter" idx="10"/>
          </p:nvPr>
        </p:nvSpPr>
        <p:spPr>
          <a:xfrm>
            <a:off x="457200" y="1512000"/>
            <a:ext cx="8229600" cy="1196920"/>
          </a:xfrm>
        </p:spPr>
        <p:txBody>
          <a:bodyPr/>
          <a:lstStyle/>
          <a:p>
            <a:pPr>
              <a:spcAft>
                <a:spcPts val="0"/>
              </a:spcAft>
              <a:defRPr/>
            </a:pPr>
            <a:r>
              <a:rPr lang="en-US" dirty="0">
                <a:ea typeface="ＭＳ Ｐゴシック" pitchFamily="-105" charset="-128"/>
              </a:rPr>
              <a:t>Company policies are created in alignment with UK law. They help prevent legal issues that may have severe consequences for business owners.</a:t>
            </a:r>
          </a:p>
          <a:p>
            <a:pPr>
              <a:spcAft>
                <a:spcPts val="0"/>
              </a:spcAft>
              <a:defRPr/>
            </a:pPr>
            <a:endParaRPr lang="en-US" dirty="0">
              <a:ea typeface="ＭＳ Ｐゴシック" pitchFamily="-105" charset="-128"/>
            </a:endParaRPr>
          </a:p>
          <a:p>
            <a:pPr marL="0" lvl="3" indent="0">
              <a:buNone/>
              <a:defRPr/>
            </a:pPr>
            <a:endParaRPr lang="en-US" sz="1800" dirty="0"/>
          </a:p>
          <a:p>
            <a:pPr marL="0" lvl="3" indent="0">
              <a:buNone/>
              <a:defRPr/>
            </a:pPr>
            <a:endParaRPr lang="en-US" sz="1800" dirty="0"/>
          </a:p>
          <a:p>
            <a:pPr marL="0" indent="0"/>
            <a:endParaRPr lang="en-US" sz="28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C1D7A5D4-4C56-2E10-94AC-ACB416ECBD94}"/>
              </a:ext>
            </a:extLst>
          </p:cNvPr>
          <p:cNvSpPr txBox="1"/>
          <p:nvPr/>
        </p:nvSpPr>
        <p:spPr>
          <a:xfrm>
            <a:off x="395536" y="2636912"/>
            <a:ext cx="5019611" cy="3631763"/>
          </a:xfrm>
          <a:prstGeom prst="rect">
            <a:avLst/>
          </a:prstGeom>
          <a:noFill/>
        </p:spPr>
        <p:txBody>
          <a:bodyPr wrap="square" rtlCol="0">
            <a:spAutoFit/>
          </a:bodyPr>
          <a:lstStyle/>
          <a:p>
            <a:pPr>
              <a:spcAft>
                <a:spcPts val="0"/>
              </a:spcAft>
              <a:defRPr/>
            </a:pPr>
            <a:r>
              <a:rPr lang="en-US" dirty="0">
                <a:ea typeface="ＭＳ Ｐゴシック" pitchFamily="-105" charset="-128"/>
              </a:rPr>
              <a:t>Importance of company policies.</a:t>
            </a:r>
            <a:endParaRPr lang="en-US" sz="1800" dirty="0"/>
          </a:p>
          <a:p>
            <a:pPr marL="285750" indent="-285750">
              <a:spcBef>
                <a:spcPts val="600"/>
              </a:spcBef>
              <a:buClr>
                <a:srgbClr val="0077E3"/>
              </a:buClr>
              <a:buFont typeface="Arial" panose="020B0604020202020204" pitchFamily="34" charset="0"/>
              <a:buChar char="•"/>
              <a:defRPr/>
            </a:pPr>
            <a:r>
              <a:rPr lang="en-US" dirty="0"/>
              <a:t>Set expectations of employee performance, values and </a:t>
            </a:r>
            <a:r>
              <a:rPr lang="en-US" dirty="0" err="1"/>
              <a:t>behaviours</a:t>
            </a:r>
            <a:r>
              <a:rPr lang="en-US" dirty="0"/>
              <a:t>.</a:t>
            </a:r>
          </a:p>
          <a:p>
            <a:pPr marL="285750" indent="-285750">
              <a:spcBef>
                <a:spcPts val="600"/>
              </a:spcBef>
              <a:buClr>
                <a:srgbClr val="0077E3"/>
              </a:buClr>
              <a:buFont typeface="Arial" panose="020B0604020202020204" pitchFamily="34" charset="0"/>
              <a:buChar char="•"/>
              <a:defRPr/>
            </a:pPr>
            <a:r>
              <a:rPr lang="en-US" dirty="0"/>
              <a:t>Make clear the consequences of not complying with the rules.</a:t>
            </a:r>
          </a:p>
          <a:p>
            <a:pPr marL="285750" indent="-285750">
              <a:spcBef>
                <a:spcPts val="600"/>
              </a:spcBef>
              <a:buClr>
                <a:srgbClr val="0077E3"/>
              </a:buClr>
              <a:buFont typeface="Arial" panose="020B0604020202020204" pitchFamily="34" charset="0"/>
              <a:buChar char="•"/>
              <a:defRPr/>
            </a:pPr>
            <a:r>
              <a:rPr lang="en-US" dirty="0"/>
              <a:t>Ensure fair treatment for all employees.</a:t>
            </a:r>
          </a:p>
          <a:p>
            <a:pPr marL="285750" indent="-285750">
              <a:spcBef>
                <a:spcPts val="600"/>
              </a:spcBef>
              <a:buClr>
                <a:srgbClr val="0077E3"/>
              </a:buClr>
              <a:buFont typeface="Arial" panose="020B0604020202020204" pitchFamily="34" charset="0"/>
              <a:buChar char="•"/>
              <a:defRPr/>
            </a:pPr>
            <a:r>
              <a:rPr lang="en-US" dirty="0"/>
              <a:t>Ensure compliance with the law.</a:t>
            </a:r>
          </a:p>
          <a:p>
            <a:pPr marL="285750" indent="-285750">
              <a:spcBef>
                <a:spcPts val="600"/>
              </a:spcBef>
              <a:buClr>
                <a:srgbClr val="0077E3"/>
              </a:buClr>
              <a:buFont typeface="Arial" panose="020B0604020202020204" pitchFamily="34" charset="0"/>
              <a:buChar char="•"/>
              <a:defRPr/>
            </a:pPr>
            <a:r>
              <a:rPr lang="en-US" dirty="0"/>
              <a:t>Keep management accountable.</a:t>
            </a:r>
          </a:p>
          <a:p>
            <a:pPr marL="285750" indent="-285750">
              <a:spcBef>
                <a:spcPts val="600"/>
              </a:spcBef>
              <a:buClr>
                <a:srgbClr val="0077E3"/>
              </a:buClr>
              <a:buFont typeface="Arial" panose="020B0604020202020204" pitchFamily="34" charset="0"/>
              <a:buChar char="•"/>
              <a:defRPr/>
            </a:pPr>
            <a:r>
              <a:rPr lang="en-US" dirty="0"/>
              <a:t>Address legal claims.</a:t>
            </a:r>
          </a:p>
          <a:p>
            <a:endParaRPr lang="en-GB" dirty="0"/>
          </a:p>
        </p:txBody>
      </p:sp>
      <p:pic>
        <p:nvPicPr>
          <p:cNvPr id="5" name="Picture 4" descr="A group of people sitting in a lobby&#10;&#10;Description automatically generated">
            <a:extLst>
              <a:ext uri="{FF2B5EF4-FFF2-40B4-BE49-F238E27FC236}">
                <a16:creationId xmlns:a16="http://schemas.microsoft.com/office/drawing/2014/main" id="{06F941D3-B71C-ABD7-726E-72B0EECDC50D}"/>
              </a:ext>
            </a:extLst>
          </p:cNvPr>
          <p:cNvPicPr>
            <a:picLocks noChangeAspect="1"/>
          </p:cNvPicPr>
          <p:nvPr/>
        </p:nvPicPr>
        <p:blipFill>
          <a:blip r:embed="rId3"/>
          <a:stretch>
            <a:fillRect/>
          </a:stretch>
        </p:blipFill>
        <p:spPr>
          <a:xfrm>
            <a:off x="5520326" y="2636912"/>
            <a:ext cx="3166474" cy="1944216"/>
          </a:xfrm>
          <a:prstGeom prst="rect">
            <a:avLst/>
          </a:prstGeom>
        </p:spPr>
      </p:pic>
    </p:spTree>
    <p:extLst>
      <p:ext uri="{BB962C8B-B14F-4D97-AF65-F5344CB8AC3E}">
        <p14:creationId xmlns:p14="http://schemas.microsoft.com/office/powerpoint/2010/main" val="3177291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 – requirements</a:t>
            </a:r>
          </a:p>
        </p:txBody>
      </p:sp>
      <p:sp>
        <p:nvSpPr>
          <p:cNvPr id="5123" name="Content Placeholder 2"/>
          <p:cNvSpPr>
            <a:spLocks noGrp="1"/>
          </p:cNvSpPr>
          <p:nvPr>
            <p:ph sz="quarter" idx="10"/>
          </p:nvPr>
        </p:nvSpPr>
        <p:spPr>
          <a:xfrm>
            <a:off x="457200" y="1512000"/>
            <a:ext cx="8229600" cy="4248000"/>
          </a:xfrm>
        </p:spPr>
        <p:txBody>
          <a:bodyPr/>
          <a:lstStyle/>
          <a:p>
            <a:pPr>
              <a:spcBef>
                <a:spcPts val="1600"/>
              </a:spcBef>
              <a:spcAft>
                <a:spcPts val="1200"/>
              </a:spcAft>
              <a:defRPr/>
            </a:pPr>
            <a:r>
              <a:rPr lang="en-US" dirty="0">
                <a:ea typeface="ＭＳ Ｐゴシック" pitchFamily="-105" charset="-128"/>
              </a:rPr>
              <a:t>In accordance with UK law there are several policies that all businesses </a:t>
            </a:r>
            <a:r>
              <a:rPr lang="en-US" i="1" dirty="0">
                <a:ea typeface="ＭＳ Ｐゴシック" pitchFamily="-105" charset="-128"/>
              </a:rPr>
              <a:t>must</a:t>
            </a:r>
            <a:r>
              <a:rPr lang="en-US" dirty="0">
                <a:ea typeface="ＭＳ Ｐゴシック" pitchFamily="-105" charset="-128"/>
              </a:rPr>
              <a:t> have:</a:t>
            </a:r>
          </a:p>
          <a:p>
            <a:pPr lvl="3">
              <a:spcBef>
                <a:spcPts val="1100"/>
              </a:spcBef>
              <a:defRPr/>
            </a:pPr>
            <a:r>
              <a:rPr lang="en-US" sz="2000" dirty="0"/>
              <a:t>data protection (GDPR)</a:t>
            </a:r>
          </a:p>
          <a:p>
            <a:pPr lvl="3">
              <a:spcBef>
                <a:spcPts val="1100"/>
              </a:spcBef>
              <a:defRPr/>
            </a:pPr>
            <a:r>
              <a:rPr lang="en-US" sz="2000" dirty="0"/>
              <a:t>equal opportunities</a:t>
            </a:r>
          </a:p>
          <a:p>
            <a:pPr lvl="3">
              <a:spcBef>
                <a:spcPts val="1100"/>
              </a:spcBef>
              <a:defRPr/>
            </a:pPr>
            <a:r>
              <a:rPr lang="en-US" sz="2000" dirty="0"/>
              <a:t>disciplinary, grievance and dismissal</a:t>
            </a:r>
          </a:p>
          <a:p>
            <a:pPr lvl="3">
              <a:spcBef>
                <a:spcPts val="1100"/>
              </a:spcBef>
              <a:defRPr/>
            </a:pPr>
            <a:r>
              <a:rPr lang="en-US" sz="2000" dirty="0"/>
              <a:t>health and safety.</a:t>
            </a:r>
          </a:p>
          <a:p>
            <a:pPr marL="0" lvl="3" indent="0">
              <a:buNone/>
              <a:defRPr/>
            </a:pPr>
            <a:endParaRPr lang="en-US" sz="1800" dirty="0"/>
          </a:p>
          <a:p>
            <a:pPr marL="0" lvl="3" indent="0">
              <a:buNone/>
              <a:defRPr/>
            </a:pPr>
            <a:r>
              <a:rPr lang="en-US" sz="2000" dirty="0"/>
              <a:t>Other policies can be added to encourage good practice, depending on the type, size and industry of the business. </a:t>
            </a:r>
          </a:p>
        </p:txBody>
      </p:sp>
      <p:pic>
        <p:nvPicPr>
          <p:cNvPr id="4" name="Picture 3" descr="A close-up of several files&#10;&#10;Description automatically generated">
            <a:extLst>
              <a:ext uri="{FF2B5EF4-FFF2-40B4-BE49-F238E27FC236}">
                <a16:creationId xmlns:a16="http://schemas.microsoft.com/office/drawing/2014/main" id="{C74EF632-FB65-5466-5F32-299F70464E2C}"/>
              </a:ext>
            </a:extLst>
          </p:cNvPr>
          <p:cNvPicPr>
            <a:picLocks noChangeAspect="1"/>
          </p:cNvPicPr>
          <p:nvPr/>
        </p:nvPicPr>
        <p:blipFill>
          <a:blip r:embed="rId3"/>
          <a:stretch>
            <a:fillRect/>
          </a:stretch>
        </p:blipFill>
        <p:spPr>
          <a:xfrm>
            <a:off x="5878488" y="2204864"/>
            <a:ext cx="2808312" cy="1881569"/>
          </a:xfrm>
          <a:prstGeom prst="rect">
            <a:avLst/>
          </a:prstGeom>
        </p:spPr>
      </p:pic>
    </p:spTree>
    <p:extLst>
      <p:ext uri="{BB962C8B-B14F-4D97-AF65-F5344CB8AC3E}">
        <p14:creationId xmlns:p14="http://schemas.microsoft.com/office/powerpoint/2010/main" val="968389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 – good practice</a:t>
            </a:r>
          </a:p>
        </p:txBody>
      </p:sp>
      <p:sp>
        <p:nvSpPr>
          <p:cNvPr id="5123"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defRPr/>
            </a:pPr>
            <a:r>
              <a:rPr lang="en-US" sz="1800" dirty="0">
                <a:ea typeface="ＭＳ Ｐゴシック" pitchFamily="-105" charset="-128"/>
              </a:rPr>
              <a:t>Some policies are not required by law but are considered good practice. All policies can be presented in an employees’ code of conduct handbook.</a:t>
            </a:r>
          </a:p>
          <a:p>
            <a:pPr marL="0" lvl="3" indent="0">
              <a:lnSpc>
                <a:spcPct val="100000"/>
              </a:lnSpc>
              <a:spcBef>
                <a:spcPts val="1200"/>
              </a:spcBef>
              <a:spcAft>
                <a:spcPts val="0"/>
              </a:spcAft>
              <a:buNone/>
              <a:defRPr/>
            </a:pPr>
            <a:r>
              <a:rPr lang="en-US" sz="1800" dirty="0"/>
              <a:t>A code of conduct can include policies on:</a:t>
            </a:r>
          </a:p>
          <a:p>
            <a:pPr lvl="4">
              <a:lnSpc>
                <a:spcPct val="100000"/>
              </a:lnSpc>
              <a:spcBef>
                <a:spcPts val="400"/>
              </a:spcBef>
              <a:spcAft>
                <a:spcPts val="0"/>
              </a:spcAft>
              <a:buClr>
                <a:srgbClr val="0077E3"/>
              </a:buClr>
              <a:buFont typeface="Arial" panose="020B0604020202020204" pitchFamily="34" charset="0"/>
              <a:buChar char="•"/>
              <a:defRPr/>
            </a:pPr>
            <a:r>
              <a:rPr lang="en-US" sz="1800" dirty="0"/>
              <a:t>social media, email and internet usage</a:t>
            </a:r>
          </a:p>
          <a:p>
            <a:pPr lvl="4">
              <a:lnSpc>
                <a:spcPct val="100000"/>
              </a:lnSpc>
              <a:spcBef>
                <a:spcPts val="400"/>
              </a:spcBef>
              <a:spcAft>
                <a:spcPts val="0"/>
              </a:spcAft>
              <a:buClr>
                <a:srgbClr val="0077E3"/>
              </a:buClr>
              <a:buFont typeface="Arial" panose="020B0604020202020204" pitchFamily="34" charset="0"/>
              <a:buChar char="•"/>
              <a:defRPr/>
            </a:pPr>
            <a:r>
              <a:rPr lang="en-US" sz="1800" dirty="0"/>
              <a:t>sickness, holidays and leave of absence</a:t>
            </a:r>
          </a:p>
          <a:p>
            <a:pPr lvl="4">
              <a:lnSpc>
                <a:spcPct val="100000"/>
              </a:lnSpc>
              <a:spcBef>
                <a:spcPts val="400"/>
              </a:spcBef>
              <a:spcAft>
                <a:spcPts val="0"/>
              </a:spcAft>
              <a:buClr>
                <a:srgbClr val="0077E3"/>
              </a:buClr>
              <a:buFont typeface="Arial" panose="020B0604020202020204" pitchFamily="34" charset="0"/>
              <a:buChar char="•"/>
              <a:defRPr/>
            </a:pPr>
            <a:r>
              <a:rPr lang="en-US" sz="1800" dirty="0"/>
              <a:t>application of GDPR rules</a:t>
            </a:r>
          </a:p>
          <a:p>
            <a:pPr lvl="4">
              <a:lnSpc>
                <a:spcPct val="100000"/>
              </a:lnSpc>
              <a:spcBef>
                <a:spcPts val="400"/>
              </a:spcBef>
              <a:spcAft>
                <a:spcPts val="0"/>
              </a:spcAft>
              <a:buClr>
                <a:srgbClr val="0077E3"/>
              </a:buClr>
              <a:buFont typeface="Arial" panose="020B0604020202020204" pitchFamily="34" charset="0"/>
              <a:buChar char="•"/>
              <a:defRPr/>
            </a:pPr>
            <a:r>
              <a:rPr lang="en-US" sz="1800" dirty="0"/>
              <a:t>bullying and harassment</a:t>
            </a:r>
          </a:p>
          <a:p>
            <a:pPr lvl="4">
              <a:lnSpc>
                <a:spcPct val="100000"/>
              </a:lnSpc>
              <a:spcBef>
                <a:spcPts val="400"/>
              </a:spcBef>
              <a:spcAft>
                <a:spcPts val="0"/>
              </a:spcAft>
              <a:buClr>
                <a:srgbClr val="0077E3"/>
              </a:buClr>
              <a:buFont typeface="Arial" panose="020B0604020202020204" pitchFamily="34" charset="0"/>
              <a:buChar char="•"/>
              <a:defRPr/>
            </a:pPr>
            <a:r>
              <a:rPr lang="en-US" sz="1800" dirty="0"/>
              <a:t>training and development</a:t>
            </a:r>
          </a:p>
          <a:p>
            <a:pPr lvl="4">
              <a:lnSpc>
                <a:spcPct val="100000"/>
              </a:lnSpc>
              <a:spcBef>
                <a:spcPts val="400"/>
              </a:spcBef>
              <a:spcAft>
                <a:spcPts val="0"/>
              </a:spcAft>
              <a:buClr>
                <a:srgbClr val="0077E3"/>
              </a:buClr>
              <a:buFont typeface="Arial" panose="020B0604020202020204" pitchFamily="34" charset="0"/>
              <a:buChar char="•"/>
              <a:defRPr/>
            </a:pPr>
            <a:r>
              <a:rPr lang="en-US" sz="1800" dirty="0"/>
              <a:t>company property</a:t>
            </a:r>
          </a:p>
          <a:p>
            <a:pPr lvl="4">
              <a:lnSpc>
                <a:spcPct val="100000"/>
              </a:lnSpc>
              <a:spcBef>
                <a:spcPts val="400"/>
              </a:spcBef>
              <a:spcAft>
                <a:spcPts val="0"/>
              </a:spcAft>
              <a:buClr>
                <a:srgbClr val="0077E3"/>
              </a:buClr>
              <a:buFont typeface="Arial" panose="020B0604020202020204" pitchFamily="34" charset="0"/>
              <a:buChar char="•"/>
              <a:defRPr/>
            </a:pPr>
            <a:r>
              <a:rPr lang="en-US" sz="1800" dirty="0"/>
              <a:t>equality, diversity and inclusion</a:t>
            </a:r>
          </a:p>
          <a:p>
            <a:pPr lvl="4">
              <a:lnSpc>
                <a:spcPct val="100000"/>
              </a:lnSpc>
              <a:spcBef>
                <a:spcPts val="400"/>
              </a:spcBef>
              <a:spcAft>
                <a:spcPts val="0"/>
              </a:spcAft>
              <a:buClr>
                <a:srgbClr val="0077E3"/>
              </a:buClr>
              <a:buFont typeface="Arial" panose="020B0604020202020204" pitchFamily="34" charset="0"/>
              <a:buChar char="•"/>
              <a:defRPr/>
            </a:pPr>
            <a:r>
              <a:rPr lang="en-US" sz="1800" dirty="0"/>
              <a:t>procurement.</a:t>
            </a:r>
          </a:p>
          <a:p>
            <a:pPr marL="0" lvl="3" indent="0">
              <a:lnSpc>
                <a:spcPct val="100000"/>
              </a:lnSpc>
              <a:spcBef>
                <a:spcPts val="1200"/>
              </a:spcBef>
              <a:spcAft>
                <a:spcPts val="0"/>
              </a:spcAft>
              <a:buNone/>
              <a:defRPr/>
            </a:pPr>
            <a:r>
              <a:rPr lang="en-US" sz="1800" dirty="0"/>
              <a:t>All policies should be clear, concise and specific to a particular requirement. They should be flexible, reviewed annually and changed to reflect current conditions.</a:t>
            </a:r>
          </a:p>
          <a:p>
            <a:pPr marL="0" lvl="3" indent="0">
              <a:buNone/>
              <a:defRPr/>
            </a:pPr>
            <a:endParaRPr lang="en-US" sz="1800" dirty="0"/>
          </a:p>
          <a:p>
            <a:pPr marL="0" lvl="3" indent="0">
              <a:buNone/>
              <a:defRPr/>
            </a:pPr>
            <a:endParaRPr lang="en-US" sz="1800" dirty="0"/>
          </a:p>
          <a:p>
            <a:pPr marL="0" indent="0"/>
            <a:endParaRPr lang="en-US" sz="2800" dirty="0">
              <a:ea typeface="ＭＳ Ｐゴシック" pitchFamily="-105" charset="-128"/>
              <a:cs typeface="ＭＳ Ｐゴシック" pitchFamily="-105" charset="-128"/>
            </a:endParaRPr>
          </a:p>
        </p:txBody>
      </p:sp>
      <p:pic>
        <p:nvPicPr>
          <p:cNvPr id="4" name="Picture 3" descr="Close-up of several folders with a label&#10;&#10;Description automatically generated">
            <a:extLst>
              <a:ext uri="{FF2B5EF4-FFF2-40B4-BE49-F238E27FC236}">
                <a16:creationId xmlns:a16="http://schemas.microsoft.com/office/drawing/2014/main" id="{6CE9A59C-3926-0A34-C205-EDA195F9C520}"/>
              </a:ext>
            </a:extLst>
          </p:cNvPr>
          <p:cNvPicPr>
            <a:picLocks noChangeAspect="1"/>
          </p:cNvPicPr>
          <p:nvPr/>
        </p:nvPicPr>
        <p:blipFill>
          <a:blip r:embed="rId3"/>
          <a:stretch>
            <a:fillRect/>
          </a:stretch>
        </p:blipFill>
        <p:spPr>
          <a:xfrm>
            <a:off x="5475331" y="2564904"/>
            <a:ext cx="3203702" cy="1928628"/>
          </a:xfrm>
          <a:prstGeom prst="rect">
            <a:avLst/>
          </a:prstGeom>
        </p:spPr>
      </p:pic>
    </p:spTree>
    <p:extLst>
      <p:ext uri="{BB962C8B-B14F-4D97-AF65-F5344CB8AC3E}">
        <p14:creationId xmlns:p14="http://schemas.microsoft.com/office/powerpoint/2010/main" val="339695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Legislative and regulatory frameworks</a:t>
            </a:r>
          </a:p>
        </p:txBody>
      </p:sp>
      <p:sp>
        <p:nvSpPr>
          <p:cNvPr id="5123" name="Content Placeholder 2"/>
          <p:cNvSpPr>
            <a:spLocks noGrp="1"/>
          </p:cNvSpPr>
          <p:nvPr>
            <p:ph sz="quarter" idx="10"/>
          </p:nvPr>
        </p:nvSpPr>
        <p:spPr>
          <a:xfrm>
            <a:off x="460429" y="1556792"/>
            <a:ext cx="8229600" cy="4248000"/>
          </a:xfrm>
        </p:spPr>
        <p:txBody>
          <a:bodyPr/>
          <a:lstStyle/>
          <a:p>
            <a:pPr>
              <a:spcAft>
                <a:spcPts val="0"/>
              </a:spcAft>
              <a:defRPr/>
            </a:pPr>
            <a:r>
              <a:rPr lang="en-US" sz="1800" dirty="0">
                <a:ea typeface="ＭＳ Ｐゴシック" pitchFamily="-105" charset="-128"/>
              </a:rPr>
              <a:t>Organisations are required by law to ensure that current legislation is upheld and that regulatory frameworks are adhered to. </a:t>
            </a:r>
          </a:p>
          <a:p>
            <a:pPr>
              <a:spcBef>
                <a:spcPts val="1600"/>
              </a:spcBef>
              <a:spcAft>
                <a:spcPts val="0"/>
              </a:spcAft>
              <a:defRPr/>
            </a:pPr>
            <a:r>
              <a:rPr lang="en-US" sz="1800" dirty="0">
                <a:ea typeface="ＭＳ Ｐゴシック" pitchFamily="-105" charset="-128"/>
              </a:rPr>
              <a:t>These requirements are applied and monitored by a series of regulatory bodies:</a:t>
            </a:r>
          </a:p>
          <a:p>
            <a:pPr lvl="3">
              <a:spcBef>
                <a:spcPts val="1400"/>
              </a:spcBef>
              <a:defRPr/>
            </a:pPr>
            <a:r>
              <a:rPr lang="en-US" sz="1800" dirty="0"/>
              <a:t>Information Commissioner’s Office (ICO) </a:t>
            </a:r>
          </a:p>
          <a:p>
            <a:pPr lvl="3">
              <a:spcBef>
                <a:spcPts val="1400"/>
              </a:spcBef>
              <a:defRPr/>
            </a:pPr>
            <a:r>
              <a:rPr lang="en-US" sz="1800" dirty="0"/>
              <a:t>Health and Safety Executive (HSE)</a:t>
            </a:r>
          </a:p>
          <a:p>
            <a:pPr lvl="3">
              <a:spcBef>
                <a:spcPts val="1400"/>
              </a:spcBef>
              <a:defRPr/>
            </a:pPr>
            <a:r>
              <a:rPr lang="en-US" sz="1800" dirty="0"/>
              <a:t>Equality and Human Rights Commission (EHRC)</a:t>
            </a:r>
          </a:p>
          <a:p>
            <a:pPr lvl="3">
              <a:spcBef>
                <a:spcPts val="1400"/>
              </a:spcBef>
              <a:defRPr/>
            </a:pPr>
            <a:r>
              <a:rPr lang="en-US" sz="1800" i="0" dirty="0">
                <a:solidFill>
                  <a:srgbClr val="0B0C0C"/>
                </a:solidFill>
                <a:effectLst/>
                <a:latin typeface="+mn-lt"/>
              </a:rPr>
              <a:t>Office for Environmental Protection (OEP).</a:t>
            </a:r>
            <a:endParaRPr lang="en-US" sz="1800" dirty="0"/>
          </a:p>
          <a:p>
            <a:pPr marL="0" lvl="3" indent="0">
              <a:spcBef>
                <a:spcPts val="2900"/>
              </a:spcBef>
              <a:buNone/>
              <a:defRPr/>
            </a:pPr>
            <a:r>
              <a:rPr lang="en-US" sz="1800" dirty="0"/>
              <a:t>Each body has a different role, objectives and powers of enforcement of the law and regulations.</a:t>
            </a:r>
          </a:p>
          <a:p>
            <a:pPr marL="0" indent="0"/>
            <a:endParaRPr lang="en-US" sz="2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114876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and Human Rights Commission (EHRC)</a:t>
            </a:r>
          </a:p>
        </p:txBody>
      </p:sp>
      <p:sp>
        <p:nvSpPr>
          <p:cNvPr id="3" name="Content Placeholder 2"/>
          <p:cNvSpPr>
            <a:spLocks noGrp="1"/>
          </p:cNvSpPr>
          <p:nvPr>
            <p:ph sz="quarter" idx="10"/>
          </p:nvPr>
        </p:nvSpPr>
        <p:spPr>
          <a:xfrm>
            <a:off x="457200" y="1484784"/>
            <a:ext cx="8363272" cy="4392488"/>
          </a:xfrm>
        </p:spPr>
        <p:txBody>
          <a:bodyPr/>
          <a:lstStyle/>
          <a:p>
            <a:pPr lvl="2">
              <a:spcAft>
                <a:spcPts val="0"/>
              </a:spcAft>
              <a:defRPr/>
            </a:pPr>
            <a:r>
              <a:rPr lang="en-US" sz="1800" b="1" dirty="0"/>
              <a:t>Role</a:t>
            </a:r>
          </a:p>
          <a:p>
            <a:pPr marL="227013" lvl="2" indent="-227013">
              <a:spcAft>
                <a:spcPts val="0"/>
              </a:spcAft>
              <a:buClr>
                <a:srgbClr val="0077E3"/>
              </a:buClr>
              <a:buFont typeface="Arial" panose="020B0604020202020204" pitchFamily="34" charset="0"/>
              <a:buChar char="•"/>
              <a:defRPr/>
            </a:pPr>
            <a:r>
              <a:rPr lang="en-US" sz="1800" dirty="0"/>
              <a:t>Enforce the legislation of the Equality Act 2010.</a:t>
            </a:r>
          </a:p>
          <a:p>
            <a:pPr marL="0" lvl="3" indent="0">
              <a:spcBef>
                <a:spcPts val="1700"/>
              </a:spcBef>
              <a:spcAft>
                <a:spcPts val="0"/>
              </a:spcAft>
              <a:buNone/>
              <a:defRPr/>
            </a:pPr>
            <a:r>
              <a:rPr lang="en-US" sz="1800" b="1" dirty="0"/>
              <a:t>Responsibilities</a:t>
            </a:r>
          </a:p>
          <a:p>
            <a:pPr lvl="3">
              <a:spcAft>
                <a:spcPts val="0"/>
              </a:spcAft>
              <a:defRPr/>
            </a:pPr>
            <a:r>
              <a:rPr lang="en-US" sz="1800" dirty="0"/>
              <a:t>Promote and protect human rights.</a:t>
            </a:r>
          </a:p>
          <a:p>
            <a:pPr lvl="3">
              <a:spcAft>
                <a:spcPts val="0"/>
              </a:spcAft>
              <a:defRPr/>
            </a:pPr>
            <a:r>
              <a:rPr lang="en-US" sz="1800" dirty="0"/>
              <a:t>Protect people’s fairness, dignity and respect. </a:t>
            </a:r>
          </a:p>
          <a:p>
            <a:pPr lvl="3">
              <a:spcAft>
                <a:spcPts val="0"/>
              </a:spcAft>
              <a:defRPr/>
            </a:pPr>
            <a:r>
              <a:rPr lang="en-US" sz="1800" dirty="0"/>
              <a:t>Reduce inequalities / eliminate discrimination.</a:t>
            </a:r>
          </a:p>
          <a:p>
            <a:pPr marL="0" lvl="3" indent="0">
              <a:spcBef>
                <a:spcPts val="1700"/>
              </a:spcBef>
              <a:spcAft>
                <a:spcPts val="0"/>
              </a:spcAft>
              <a:buNone/>
              <a:defRPr/>
            </a:pPr>
            <a:r>
              <a:rPr lang="en-US" sz="1800" b="1" dirty="0"/>
              <a:t>Powers</a:t>
            </a:r>
          </a:p>
          <a:p>
            <a:pPr lvl="3">
              <a:spcAft>
                <a:spcPts val="0"/>
              </a:spcAft>
              <a:defRPr/>
            </a:pPr>
            <a:r>
              <a:rPr lang="en-US" sz="1800" dirty="0"/>
              <a:t>Investigate complaints of unfair/unequal treatment. </a:t>
            </a:r>
          </a:p>
          <a:p>
            <a:pPr lvl="3">
              <a:spcAft>
                <a:spcPts val="0"/>
              </a:spcAft>
              <a:defRPr/>
            </a:pPr>
            <a:r>
              <a:rPr lang="en-US" sz="1800" dirty="0"/>
              <a:t>Offer legal assistance to victims of discrimination.</a:t>
            </a:r>
          </a:p>
          <a:p>
            <a:pPr lvl="3">
              <a:spcAft>
                <a:spcPts val="0"/>
              </a:spcAft>
              <a:defRPr/>
            </a:pPr>
            <a:r>
              <a:rPr lang="en-US" sz="1800"/>
              <a:t>Intervene </a:t>
            </a:r>
            <a:r>
              <a:rPr lang="en-US" sz="1800" dirty="0"/>
              <a:t>by providing expert submissions in court cases.</a:t>
            </a:r>
          </a:p>
          <a:p>
            <a:pPr lvl="3">
              <a:spcAft>
                <a:spcPts val="0"/>
              </a:spcAft>
              <a:defRPr/>
            </a:pPr>
            <a:r>
              <a:rPr lang="en-US" sz="1800" dirty="0"/>
              <a:t>Issue court orders restraining actions / addressing failure to comply.</a:t>
            </a:r>
          </a:p>
          <a:p>
            <a:pPr lvl="3">
              <a:spcAft>
                <a:spcPts val="0"/>
              </a:spcAft>
              <a:defRPr/>
            </a:pPr>
            <a:r>
              <a:rPr lang="en-US" sz="1800" dirty="0"/>
              <a:t>Order judicial reviews if public bodies breach legislation.</a:t>
            </a:r>
          </a:p>
          <a:p>
            <a:pPr marL="0" lvl="3" indent="0">
              <a:spcBef>
                <a:spcPts val="0"/>
              </a:spcBef>
              <a:spcAft>
                <a:spcPts val="0"/>
              </a:spcAft>
              <a:buNone/>
              <a:defRPr/>
            </a:pPr>
            <a:endParaRPr lang="en-US" sz="1800" dirty="0"/>
          </a:p>
        </p:txBody>
      </p:sp>
    </p:spTree>
    <p:extLst>
      <p:ext uri="{BB962C8B-B14F-4D97-AF65-F5344CB8AC3E}">
        <p14:creationId xmlns:p14="http://schemas.microsoft.com/office/powerpoint/2010/main" val="865323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27993"/>
            <a:ext cx="5864942" cy="4486276"/>
          </a:xfrm>
        </p:spPr>
        <p:txBody>
          <a:bodyPr>
            <a:noAutofit/>
          </a:bodyPr>
          <a:lstStyle/>
          <a:p>
            <a:pPr marL="0" indent="0">
              <a:lnSpc>
                <a:spcPct val="97000"/>
              </a:lnSpc>
              <a:buNone/>
            </a:pPr>
            <a:r>
              <a:rPr lang="en-GB" sz="2000" dirty="0">
                <a:latin typeface="Arial" panose="020B0604020202020204" pitchFamily="34" charset="0"/>
                <a:cs typeface="Arial" panose="020B0604020202020204" pitchFamily="34" charset="0"/>
              </a:rPr>
              <a:t>The </a:t>
            </a:r>
            <a:r>
              <a:rPr lang="en-GB" sz="2000" b="1" dirty="0">
                <a:latin typeface="Arial" panose="020B0604020202020204" pitchFamily="34" charset="0"/>
                <a:cs typeface="Arial" panose="020B0604020202020204" pitchFamily="34" charset="0"/>
              </a:rPr>
              <a:t>Equality Act</a:t>
            </a:r>
            <a:r>
              <a:rPr lang="en-GB" sz="2000" dirty="0">
                <a:latin typeface="Arial" panose="020B0604020202020204" pitchFamily="34" charset="0"/>
                <a:cs typeface="Arial" panose="020B0604020202020204" pitchFamily="34" charset="0"/>
              </a:rPr>
              <a:t> came into force in October 2010. It legally protects people from discrimination in the workplace and in wider society. </a:t>
            </a:r>
          </a:p>
          <a:p>
            <a:pPr marL="0" indent="0">
              <a:lnSpc>
                <a:spcPct val="97000"/>
              </a:lnSpc>
              <a:buNone/>
            </a:pPr>
            <a:r>
              <a:rPr lang="en-GB" sz="2000" dirty="0">
                <a:latin typeface="Arial" panose="020B0604020202020204" pitchFamily="34" charset="0"/>
                <a:cs typeface="Arial" panose="020B0604020202020204" pitchFamily="34" charset="0"/>
              </a:rPr>
              <a:t>It sets out the ways in which it is unlawful to treat someone and protects individuals from unfair treatment.</a:t>
            </a:r>
          </a:p>
          <a:p>
            <a:pPr marL="0" indent="0">
              <a:lnSpc>
                <a:spcPct val="97000"/>
              </a:lnSpc>
              <a:buNone/>
            </a:pPr>
            <a:r>
              <a:rPr lang="en-GB" sz="2000" dirty="0">
                <a:latin typeface="Arial" panose="020B0604020202020204" pitchFamily="34" charset="0"/>
                <a:cs typeface="Arial" panose="020B0604020202020204" pitchFamily="34" charset="0"/>
              </a:rPr>
              <a:t>Employers have a legal duty to eliminate discrimination and promote equality of opportunity.</a:t>
            </a:r>
          </a:p>
          <a:p>
            <a:pPr marL="0" indent="0">
              <a:lnSpc>
                <a:spcPct val="97000"/>
              </a:lnSpc>
              <a:buNone/>
            </a:pPr>
            <a:r>
              <a:rPr lang="en-US" sz="2000" b="0" i="0" dirty="0">
                <a:effectLst/>
                <a:latin typeface="Arial" panose="020B0604020202020204" pitchFamily="34" charset="0"/>
                <a:cs typeface="Arial" panose="020B0604020202020204" pitchFamily="34" charset="0"/>
              </a:rPr>
              <a:t>The Equality Act also requires </a:t>
            </a:r>
            <a:r>
              <a:rPr lang="en-US" sz="2000" i="0" dirty="0">
                <a:effectLst/>
                <a:latin typeface="Arial" panose="020B0604020202020204" pitchFamily="34" charset="0"/>
                <a:cs typeface="Arial" panose="020B0604020202020204" pitchFamily="34" charset="0"/>
              </a:rPr>
              <a:t>public bodies </a:t>
            </a:r>
            <a:r>
              <a:rPr lang="en-US" sz="2000" b="0" i="0" dirty="0">
                <a:effectLst/>
                <a:latin typeface="Arial" panose="020B0604020202020204" pitchFamily="34" charset="0"/>
                <a:cs typeface="Arial" panose="020B0604020202020204" pitchFamily="34" charset="0"/>
              </a:rPr>
              <a:t>(eg local councils, hospitals, etc) to consider how their policies affect people with different protected characteristics. This is called the </a:t>
            </a:r>
            <a:r>
              <a:rPr lang="en-US" sz="2000" b="1" dirty="0">
                <a:latin typeface="Arial" panose="020B0604020202020204" pitchFamily="34" charset="0"/>
                <a:cs typeface="Arial" panose="020B0604020202020204" pitchFamily="34" charset="0"/>
              </a:rPr>
              <a:t>p</a:t>
            </a:r>
            <a:r>
              <a:rPr lang="en-US" sz="2000" b="1" i="0" dirty="0">
                <a:effectLst/>
                <a:latin typeface="Arial" panose="020B0604020202020204" pitchFamily="34" charset="0"/>
                <a:cs typeface="Arial" panose="020B0604020202020204" pitchFamily="34" charset="0"/>
              </a:rPr>
              <a:t>ublic sector equality duty</a:t>
            </a:r>
            <a:r>
              <a:rPr lang="en-US" sz="2000" b="0" i="0" dirty="0">
                <a:effectLst/>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yellow post-it note with a red pin&#10;&#10;Description automatically generated with medium confidence">
            <a:extLst>
              <a:ext uri="{FF2B5EF4-FFF2-40B4-BE49-F238E27FC236}">
                <a16:creationId xmlns:a16="http://schemas.microsoft.com/office/drawing/2014/main" id="{665B5D82-DEFA-D444-D9B0-B4328DBFF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2460" y="1527993"/>
            <a:ext cx="2357878" cy="2169248"/>
          </a:xfrm>
          <a:prstGeom prst="rect">
            <a:avLst/>
          </a:prstGeom>
        </p:spPr>
      </p:pic>
    </p:spTree>
    <p:extLst>
      <p:ext uri="{BB962C8B-B14F-4D97-AF65-F5344CB8AC3E}">
        <p14:creationId xmlns:p14="http://schemas.microsoft.com/office/powerpoint/2010/main" val="2189719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Equality Act 2010</a:t>
            </a:r>
          </a:p>
        </p:txBody>
      </p:sp>
      <p:sp>
        <p:nvSpPr>
          <p:cNvPr id="3" name="Content Placeholder 2"/>
          <p:cNvSpPr>
            <a:spLocks noGrp="1"/>
          </p:cNvSpPr>
          <p:nvPr>
            <p:ph sz="quarter" idx="10"/>
          </p:nvPr>
        </p:nvSpPr>
        <p:spPr>
          <a:xfrm>
            <a:off x="529208" y="1628800"/>
            <a:ext cx="8363272" cy="1368152"/>
          </a:xfrm>
        </p:spPr>
        <p:txBody>
          <a:bodyPr/>
          <a:lstStyle/>
          <a:p>
            <a:pPr lvl="2">
              <a:defRPr/>
            </a:pPr>
            <a:r>
              <a:rPr lang="en-US" sz="1800" dirty="0"/>
              <a:t>Everyone in the UK is protected under the Equality Act – citizens, asylum seekers, refugees and visitors. </a:t>
            </a:r>
          </a:p>
          <a:p>
            <a:pPr lvl="2">
              <a:defRPr/>
            </a:pPr>
            <a:r>
              <a:rPr lang="en-US" sz="1800" dirty="0"/>
              <a:t>The law protects someone from discrimination on the basis of any one of the following nine protected characteristics:</a:t>
            </a:r>
          </a:p>
        </p:txBody>
      </p:sp>
      <p:pic>
        <p:nvPicPr>
          <p:cNvPr id="10" name="Picture 9">
            <a:extLst>
              <a:ext uri="{FF2B5EF4-FFF2-40B4-BE49-F238E27FC236}">
                <a16:creationId xmlns:a16="http://schemas.microsoft.com/office/drawing/2014/main" id="{A8CA0A37-0C48-9F6C-3FFC-CCDCE0962480}"/>
              </a:ext>
            </a:extLst>
          </p:cNvPr>
          <p:cNvPicPr>
            <a:picLocks noChangeAspect="1"/>
          </p:cNvPicPr>
          <p:nvPr/>
        </p:nvPicPr>
        <p:blipFill>
          <a:blip r:embed="rId3"/>
          <a:stretch>
            <a:fillRect/>
          </a:stretch>
        </p:blipFill>
        <p:spPr>
          <a:xfrm>
            <a:off x="1321788" y="3017143"/>
            <a:ext cx="6500423" cy="2865368"/>
          </a:xfrm>
          <a:prstGeom prst="rect">
            <a:avLst/>
          </a:prstGeom>
        </p:spPr>
      </p:pic>
    </p:spTree>
    <p:extLst>
      <p:ext uri="{BB962C8B-B14F-4D97-AF65-F5344CB8AC3E}">
        <p14:creationId xmlns:p14="http://schemas.microsoft.com/office/powerpoint/2010/main" val="17440653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5DF3C678-F335-4018-86EA-E936F39E12BB}"/>
</file>

<file path=customXml/itemProps3.xml><?xml version="1.0" encoding="utf-8"?>
<ds:datastoreItem xmlns:ds="http://schemas.openxmlformats.org/officeDocument/2006/customXml" ds:itemID="{9C833BF2-9BFB-4A68-8BD8-AD0B9BF3D994}">
  <ds:schemaRefs>
    <ds:schemaRef ds:uri="http://www.w3.org/XML/1998/namespace"/>
    <ds:schemaRef ds:uri="http://purl.org/dc/dcmitype/"/>
    <ds:schemaRef ds:uri="http://purl.org/dc/terms/"/>
    <ds:schemaRef ds:uri="http://schemas.microsoft.com/office/2006/metadata/properties"/>
    <ds:schemaRef ds:uri="http://schemas.microsoft.com/office/2006/documentManagement/types"/>
    <ds:schemaRef ds:uri="9aa5bd41-8bfc-4bb4-b44b-3ff9857b89ca"/>
    <ds:schemaRef ds:uri="http://purl.org/dc/elements/1.1/"/>
    <ds:schemaRef ds:uri="http://schemas.openxmlformats.org/package/2006/metadata/core-properties"/>
    <ds:schemaRef ds:uri="http://schemas.microsoft.com/office/infopath/2007/PartnerControls"/>
    <ds:schemaRef ds:uri="dc27f8d2-3406-4c8c-bba2-d1bd495ca71b"/>
  </ds:schemaRefs>
</ds:datastoreItem>
</file>

<file path=docProps/app.xml><?xml version="1.0" encoding="utf-8"?>
<Properties xmlns="http://schemas.openxmlformats.org/officeDocument/2006/extended-properties" xmlns:vt="http://schemas.openxmlformats.org/officeDocument/2006/docPropsVTypes">
  <Template/>
  <TotalTime>0</TotalTime>
  <Words>1443</Words>
  <Application>Microsoft Office PowerPoint</Application>
  <PresentationFormat>On-screen Show (4:3)</PresentationFormat>
  <Paragraphs>163</Paragraphs>
  <Slides>17</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ＭＳ Ｐゴシック</vt:lpstr>
      <vt:lpstr>Arial</vt:lpstr>
      <vt:lpstr>Lucida Grande</vt:lpstr>
      <vt:lpstr>Times New Roman</vt:lpstr>
      <vt:lpstr>Default Design</vt:lpstr>
      <vt:lpstr>5.1 Types of business organisations  PowerPoint 5: Typical organisational policies (health and safety, equality, procurement) and their relationship in legislation</vt:lpstr>
      <vt:lpstr>Objectives</vt:lpstr>
      <vt:lpstr>Company policies</vt:lpstr>
      <vt:lpstr>Company policies – requirements</vt:lpstr>
      <vt:lpstr>Company policies – good practice</vt:lpstr>
      <vt:lpstr>Legislative and regulatory frameworks</vt:lpstr>
      <vt:lpstr>Equality and Human Rights Commission (EHRC)</vt:lpstr>
      <vt:lpstr>Equality Act 2010</vt:lpstr>
      <vt:lpstr>Equality Act 2010</vt:lpstr>
      <vt:lpstr>Equality Act 2010</vt:lpstr>
      <vt:lpstr>Health and Safety Executive (HSE) </vt:lpstr>
      <vt:lpstr>Health and Safety Executive (HSE) </vt:lpstr>
      <vt:lpstr>Health and Safety at Work (HASAW) 1974</vt:lpstr>
      <vt:lpstr>The Environment Act 2021</vt:lpstr>
      <vt:lpstr>Implications for business</vt:lpstr>
      <vt:lpstr>Impacts of legislation on organisations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286</cp:revision>
  <dcterms:created xsi:type="dcterms:W3CDTF">2013-05-28T00:38:54Z</dcterms:created>
  <dcterms:modified xsi:type="dcterms:W3CDTF">2024-01-15T10:21:54Z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